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Corben"/>
      <p:regular r:id="rId27"/>
      <p:bold r:id="rId28"/>
    </p:embeddedFont>
    <p:embeddedFont>
      <p:font typeface="Lexend"/>
      <p:regular r:id="rId29"/>
      <p:bold r:id="rId30"/>
    </p:embeddedFont>
    <p:embeddedFont>
      <p:font typeface="Barlow"/>
      <p:regular r:id="rId31"/>
      <p:bold r:id="rId32"/>
      <p:italic r:id="rId33"/>
      <p:boldItalic r:id="rId34"/>
    </p:embeddedFont>
    <p:embeddedFont>
      <p:font typeface="Barlow Black"/>
      <p:bold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Corben-bold.fntdata"/><Relationship Id="rId27" Type="http://schemas.openxmlformats.org/officeDocument/2006/relationships/font" Target="fonts/Corben-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exend-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arlow-regular.fntdata"/><Relationship Id="rId30" Type="http://schemas.openxmlformats.org/officeDocument/2006/relationships/font" Target="fonts/Lexend-bold.fntdata"/><Relationship Id="rId11" Type="http://schemas.openxmlformats.org/officeDocument/2006/relationships/slide" Target="slides/slide7.xml"/><Relationship Id="rId33" Type="http://schemas.openxmlformats.org/officeDocument/2006/relationships/font" Target="fonts/Barlow-italic.fntdata"/><Relationship Id="rId10" Type="http://schemas.openxmlformats.org/officeDocument/2006/relationships/slide" Target="slides/slide6.xml"/><Relationship Id="rId32" Type="http://schemas.openxmlformats.org/officeDocument/2006/relationships/font" Target="fonts/Barlow-bold.fntdata"/><Relationship Id="rId13" Type="http://schemas.openxmlformats.org/officeDocument/2006/relationships/slide" Target="slides/slide9.xml"/><Relationship Id="rId35" Type="http://schemas.openxmlformats.org/officeDocument/2006/relationships/font" Target="fonts/BarlowBlack-bold.fntdata"/><Relationship Id="rId12" Type="http://schemas.openxmlformats.org/officeDocument/2006/relationships/slide" Target="slides/slide8.xml"/><Relationship Id="rId34" Type="http://schemas.openxmlformats.org/officeDocument/2006/relationships/font" Target="fonts/Barlow-boldItalic.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BarlowBlack-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g2197743f773_0_4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8" name="Google Shape;878;g2197743f773_0_4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g2197743f773_0_48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9" name="Google Shape;919;g2197743f773_0_48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g2197743f773_0_48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0" name="Google Shape;960;g2197743f773_0_48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9" name="Shape 999"/>
        <p:cNvGrpSpPr/>
        <p:nvPr/>
      </p:nvGrpSpPr>
      <p:grpSpPr>
        <a:xfrm>
          <a:off x="0" y="0"/>
          <a:ext cx="0" cy="0"/>
          <a:chOff x="0" y="0"/>
          <a:chExt cx="0" cy="0"/>
        </a:xfrm>
      </p:grpSpPr>
      <p:sp>
        <p:nvSpPr>
          <p:cNvPr id="1000" name="Google Shape;1000;g197f643480b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1" name="Google Shape;1001;g197f643480b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3" name="Shape 1043"/>
        <p:cNvGrpSpPr/>
        <p:nvPr/>
      </p:nvGrpSpPr>
      <p:grpSpPr>
        <a:xfrm>
          <a:off x="0" y="0"/>
          <a:ext cx="0" cy="0"/>
          <a:chOff x="0" y="0"/>
          <a:chExt cx="0" cy="0"/>
        </a:xfrm>
      </p:grpSpPr>
      <p:sp>
        <p:nvSpPr>
          <p:cNvPr id="1044" name="Google Shape;1044;g21a274b6b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5" name="Google Shape;1045;g21a274b6b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8" name="Shape 1068"/>
        <p:cNvGrpSpPr/>
        <p:nvPr/>
      </p:nvGrpSpPr>
      <p:grpSpPr>
        <a:xfrm>
          <a:off x="0" y="0"/>
          <a:ext cx="0" cy="0"/>
          <a:chOff x="0" y="0"/>
          <a:chExt cx="0" cy="0"/>
        </a:xfrm>
      </p:grpSpPr>
      <p:sp>
        <p:nvSpPr>
          <p:cNvPr id="1069" name="Google Shape;1069;g21a274b6b5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0" name="Google Shape;1070;g21a274b6b5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3" name="Shape 1093"/>
        <p:cNvGrpSpPr/>
        <p:nvPr/>
      </p:nvGrpSpPr>
      <p:grpSpPr>
        <a:xfrm>
          <a:off x="0" y="0"/>
          <a:ext cx="0" cy="0"/>
          <a:chOff x="0" y="0"/>
          <a:chExt cx="0" cy="0"/>
        </a:xfrm>
      </p:grpSpPr>
      <p:sp>
        <p:nvSpPr>
          <p:cNvPr id="1094" name="Google Shape;1094;g21a274b6b59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5" name="Google Shape;1095;g21a274b6b5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8" name="Shape 1118"/>
        <p:cNvGrpSpPr/>
        <p:nvPr/>
      </p:nvGrpSpPr>
      <p:grpSpPr>
        <a:xfrm>
          <a:off x="0" y="0"/>
          <a:ext cx="0" cy="0"/>
          <a:chOff x="0" y="0"/>
          <a:chExt cx="0" cy="0"/>
        </a:xfrm>
      </p:grpSpPr>
      <p:sp>
        <p:nvSpPr>
          <p:cNvPr id="1119" name="Google Shape;1119;g21a274b6b5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0" name="Google Shape;1120;g21a274b6b5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3" name="Shape 1143"/>
        <p:cNvGrpSpPr/>
        <p:nvPr/>
      </p:nvGrpSpPr>
      <p:grpSpPr>
        <a:xfrm>
          <a:off x="0" y="0"/>
          <a:ext cx="0" cy="0"/>
          <a:chOff x="0" y="0"/>
          <a:chExt cx="0" cy="0"/>
        </a:xfrm>
      </p:grpSpPr>
      <p:sp>
        <p:nvSpPr>
          <p:cNvPr id="1144" name="Google Shape;1144;g21a274b6b59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5" name="Google Shape;1145;g21a274b6b59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g21a274b6b59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21a274b6b59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21a274b6b59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21a274b6b59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4" name="Shape 1224"/>
        <p:cNvGrpSpPr/>
        <p:nvPr/>
      </p:nvGrpSpPr>
      <p:grpSpPr>
        <a:xfrm>
          <a:off x="0" y="0"/>
          <a:ext cx="0" cy="0"/>
          <a:chOff x="0" y="0"/>
          <a:chExt cx="0" cy="0"/>
        </a:xfrm>
      </p:grpSpPr>
      <p:sp>
        <p:nvSpPr>
          <p:cNvPr id="1225" name="Google Shape;1225;g21a274b6b59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6" name="Google Shape;1226;g21a274b6b59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6" name="Shape 1276"/>
        <p:cNvGrpSpPr/>
        <p:nvPr/>
      </p:nvGrpSpPr>
      <p:grpSpPr>
        <a:xfrm>
          <a:off x="0" y="0"/>
          <a:ext cx="0" cy="0"/>
          <a:chOff x="0" y="0"/>
          <a:chExt cx="0" cy="0"/>
        </a:xfrm>
      </p:grpSpPr>
      <p:sp>
        <p:nvSpPr>
          <p:cNvPr id="1277" name="Google Shape;1277;g1970fecadef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8" name="Google Shape;1278;g1970fecadef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1" name="Shape 1321"/>
        <p:cNvGrpSpPr/>
        <p:nvPr/>
      </p:nvGrpSpPr>
      <p:grpSpPr>
        <a:xfrm>
          <a:off x="0" y="0"/>
          <a:ext cx="0" cy="0"/>
          <a:chOff x="0" y="0"/>
          <a:chExt cx="0" cy="0"/>
        </a:xfrm>
      </p:grpSpPr>
      <p:sp>
        <p:nvSpPr>
          <p:cNvPr id="1322" name="Google Shape;1322;g2197743f773_0_49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3" name="Google Shape;1323;g2197743f773_0_49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19706a4327c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19706a4327c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19706a4327c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19706a4327c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1970fecadef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1970fecadef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2197743f77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2197743f77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197b4ded03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197b4ded03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1970fecadef_0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1970fecadef_0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g2197743f773_0_4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8" name="Google Shape;818;g2197743f773_0_4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225" y="441869"/>
            <a:ext cx="5400000" cy="13449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4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p:nvPr/>
        </p:nvSpPr>
        <p:spPr>
          <a:xfrm>
            <a:off x="3136900" y="0"/>
            <a:ext cx="6007209" cy="5143500"/>
          </a:xfrm>
          <a:custGeom>
            <a:rect b="b" l="l" r="r" t="t"/>
            <a:pathLst>
              <a:path extrusionOk="0" h="130496" w="126043">
                <a:moveTo>
                  <a:pt x="88335" y="1"/>
                </a:moveTo>
                <a:cubicBezTo>
                  <a:pt x="84088" y="2266"/>
                  <a:pt x="79353" y="5149"/>
                  <a:pt x="75106" y="7414"/>
                </a:cubicBezTo>
                <a:cubicBezTo>
                  <a:pt x="71296" y="9421"/>
                  <a:pt x="67384" y="11506"/>
                  <a:pt x="64424" y="14672"/>
                </a:cubicBezTo>
                <a:cubicBezTo>
                  <a:pt x="61464" y="17838"/>
                  <a:pt x="59534" y="22316"/>
                  <a:pt x="60486" y="26537"/>
                </a:cubicBezTo>
                <a:cubicBezTo>
                  <a:pt x="61207" y="29600"/>
                  <a:pt x="63317" y="32226"/>
                  <a:pt x="63884" y="35314"/>
                </a:cubicBezTo>
                <a:cubicBezTo>
                  <a:pt x="65016" y="41157"/>
                  <a:pt x="60254" y="46691"/>
                  <a:pt x="54875" y="49213"/>
                </a:cubicBezTo>
                <a:cubicBezTo>
                  <a:pt x="49496" y="51710"/>
                  <a:pt x="43396" y="52225"/>
                  <a:pt x="37785" y="54155"/>
                </a:cubicBezTo>
                <a:cubicBezTo>
                  <a:pt x="32174" y="56085"/>
                  <a:pt x="26588" y="60229"/>
                  <a:pt x="25842" y="66149"/>
                </a:cubicBezTo>
                <a:cubicBezTo>
                  <a:pt x="25199" y="71323"/>
                  <a:pt x="28493" y="76393"/>
                  <a:pt x="27927" y="81592"/>
                </a:cubicBezTo>
                <a:cubicBezTo>
                  <a:pt x="27206" y="87795"/>
                  <a:pt x="21389" y="91991"/>
                  <a:pt x="15881" y="94899"/>
                </a:cubicBezTo>
                <a:cubicBezTo>
                  <a:pt x="10373" y="97808"/>
                  <a:pt x="4196" y="100716"/>
                  <a:pt x="1596" y="106404"/>
                </a:cubicBezTo>
                <a:cubicBezTo>
                  <a:pt x="489" y="108772"/>
                  <a:pt x="155" y="111423"/>
                  <a:pt x="129" y="114023"/>
                </a:cubicBezTo>
                <a:cubicBezTo>
                  <a:pt x="0" y="120252"/>
                  <a:pt x="2703" y="127278"/>
                  <a:pt x="7799" y="130496"/>
                </a:cubicBezTo>
                <a:lnTo>
                  <a:pt x="126042" y="130496"/>
                </a:lnTo>
                <a:lnTo>
                  <a:pt x="1260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1" name="Google Shape;11;p2"/>
          <p:cNvSpPr txBox="1"/>
          <p:nvPr>
            <p:ph idx="1" type="subTitle"/>
          </p:nvPr>
        </p:nvSpPr>
        <p:spPr>
          <a:xfrm>
            <a:off x="713225" y="1734394"/>
            <a:ext cx="2544300" cy="6108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1600">
                <a:latin typeface="Lexend"/>
                <a:ea typeface="Lexend"/>
                <a:cs typeface="Lexend"/>
                <a:sym typeface="Lexend"/>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3" name="Shape 73"/>
        <p:cNvGrpSpPr/>
        <p:nvPr/>
      </p:nvGrpSpPr>
      <p:grpSpPr>
        <a:xfrm>
          <a:off x="0" y="0"/>
          <a:ext cx="0" cy="0"/>
          <a:chOff x="0" y="0"/>
          <a:chExt cx="0" cy="0"/>
        </a:xfrm>
      </p:grpSpPr>
      <p:sp>
        <p:nvSpPr>
          <p:cNvPr id="74" name="Google Shape;74;p11"/>
          <p:cNvSpPr txBox="1"/>
          <p:nvPr>
            <p:ph hasCustomPrompt="1" type="title"/>
          </p:nvPr>
        </p:nvSpPr>
        <p:spPr>
          <a:xfrm>
            <a:off x="2152200" y="1251750"/>
            <a:ext cx="4915800" cy="13767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8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5" name="Google Shape;75;p11"/>
          <p:cNvSpPr txBox="1"/>
          <p:nvPr>
            <p:ph idx="1" type="subTitle"/>
          </p:nvPr>
        </p:nvSpPr>
        <p:spPr>
          <a:xfrm>
            <a:off x="2152200" y="2399850"/>
            <a:ext cx="4915800" cy="38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6" name="Shape 7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77" name="Shape 77"/>
        <p:cNvGrpSpPr/>
        <p:nvPr/>
      </p:nvGrpSpPr>
      <p:grpSpPr>
        <a:xfrm>
          <a:off x="0" y="0"/>
          <a:ext cx="0" cy="0"/>
          <a:chOff x="0" y="0"/>
          <a:chExt cx="0" cy="0"/>
        </a:xfrm>
      </p:grpSpPr>
      <p:sp>
        <p:nvSpPr>
          <p:cNvPr id="78" name="Google Shape;78;p13"/>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Barlow Black"/>
              <a:buNone/>
              <a:defRPr sz="3500">
                <a:solidFill>
                  <a:schemeClr val="dk1"/>
                </a:solidFill>
                <a:latin typeface="Barlow Black"/>
                <a:ea typeface="Barlow Black"/>
                <a:cs typeface="Barlow Black"/>
                <a:sym typeface="Barlow Black"/>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p:txBody>
      </p:sp>
      <p:sp>
        <p:nvSpPr>
          <p:cNvPr id="79" name="Google Shape;79;p13"/>
          <p:cNvSpPr txBox="1"/>
          <p:nvPr>
            <p:ph hasCustomPrompt="1" idx="2" type="title"/>
          </p:nvPr>
        </p:nvSpPr>
        <p:spPr>
          <a:xfrm>
            <a:off x="713225" y="1376075"/>
            <a:ext cx="735900" cy="4782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Font typeface="Barlow Black"/>
              <a:buNone/>
              <a:defRPr>
                <a:latin typeface="Barlow Black"/>
                <a:ea typeface="Barlow Black"/>
                <a:cs typeface="Barlow Black"/>
                <a:sym typeface="Barlow Black"/>
              </a:defRPr>
            </a:lvl2pPr>
            <a:lvl3pPr lvl="2" rtl="0">
              <a:spcBef>
                <a:spcPts val="0"/>
              </a:spcBef>
              <a:spcAft>
                <a:spcPts val="0"/>
              </a:spcAft>
              <a:buSzPts val="3500"/>
              <a:buFont typeface="Barlow Black"/>
              <a:buNone/>
              <a:defRPr>
                <a:latin typeface="Barlow Black"/>
                <a:ea typeface="Barlow Black"/>
                <a:cs typeface="Barlow Black"/>
                <a:sym typeface="Barlow Black"/>
              </a:defRPr>
            </a:lvl3pPr>
            <a:lvl4pPr lvl="3" rtl="0">
              <a:spcBef>
                <a:spcPts val="0"/>
              </a:spcBef>
              <a:spcAft>
                <a:spcPts val="0"/>
              </a:spcAft>
              <a:buSzPts val="3500"/>
              <a:buFont typeface="Barlow Black"/>
              <a:buNone/>
              <a:defRPr>
                <a:latin typeface="Barlow Black"/>
                <a:ea typeface="Barlow Black"/>
                <a:cs typeface="Barlow Black"/>
                <a:sym typeface="Barlow Black"/>
              </a:defRPr>
            </a:lvl4pPr>
            <a:lvl5pPr lvl="4" rtl="0">
              <a:spcBef>
                <a:spcPts val="0"/>
              </a:spcBef>
              <a:spcAft>
                <a:spcPts val="0"/>
              </a:spcAft>
              <a:buSzPts val="3500"/>
              <a:buFont typeface="Barlow Black"/>
              <a:buNone/>
              <a:defRPr>
                <a:latin typeface="Barlow Black"/>
                <a:ea typeface="Barlow Black"/>
                <a:cs typeface="Barlow Black"/>
                <a:sym typeface="Barlow Black"/>
              </a:defRPr>
            </a:lvl5pPr>
            <a:lvl6pPr lvl="5" rtl="0">
              <a:spcBef>
                <a:spcPts val="0"/>
              </a:spcBef>
              <a:spcAft>
                <a:spcPts val="0"/>
              </a:spcAft>
              <a:buSzPts val="3500"/>
              <a:buFont typeface="Barlow Black"/>
              <a:buNone/>
              <a:defRPr>
                <a:latin typeface="Barlow Black"/>
                <a:ea typeface="Barlow Black"/>
                <a:cs typeface="Barlow Black"/>
                <a:sym typeface="Barlow Black"/>
              </a:defRPr>
            </a:lvl6pPr>
            <a:lvl7pPr lvl="6" rtl="0">
              <a:spcBef>
                <a:spcPts val="0"/>
              </a:spcBef>
              <a:spcAft>
                <a:spcPts val="0"/>
              </a:spcAft>
              <a:buSzPts val="3500"/>
              <a:buFont typeface="Barlow Black"/>
              <a:buNone/>
              <a:defRPr>
                <a:latin typeface="Barlow Black"/>
                <a:ea typeface="Barlow Black"/>
                <a:cs typeface="Barlow Black"/>
                <a:sym typeface="Barlow Black"/>
              </a:defRPr>
            </a:lvl7pPr>
            <a:lvl8pPr lvl="7" rtl="0">
              <a:spcBef>
                <a:spcPts val="0"/>
              </a:spcBef>
              <a:spcAft>
                <a:spcPts val="0"/>
              </a:spcAft>
              <a:buSzPts val="3500"/>
              <a:buFont typeface="Barlow Black"/>
              <a:buNone/>
              <a:defRPr>
                <a:latin typeface="Barlow Black"/>
                <a:ea typeface="Barlow Black"/>
                <a:cs typeface="Barlow Black"/>
                <a:sym typeface="Barlow Black"/>
              </a:defRPr>
            </a:lvl8pPr>
            <a:lvl9pPr lvl="8" rtl="0">
              <a:spcBef>
                <a:spcPts val="0"/>
              </a:spcBef>
              <a:spcAft>
                <a:spcPts val="0"/>
              </a:spcAft>
              <a:buSzPts val="3500"/>
              <a:buFont typeface="Barlow Black"/>
              <a:buNone/>
              <a:defRPr>
                <a:latin typeface="Barlow Black"/>
                <a:ea typeface="Barlow Black"/>
                <a:cs typeface="Barlow Black"/>
                <a:sym typeface="Barlow Black"/>
              </a:defRPr>
            </a:lvl9pPr>
          </a:lstStyle>
          <a:p>
            <a:r>
              <a:t>xx%</a:t>
            </a:r>
          </a:p>
        </p:txBody>
      </p:sp>
      <p:sp>
        <p:nvSpPr>
          <p:cNvPr id="80" name="Google Shape;80;p13"/>
          <p:cNvSpPr txBox="1"/>
          <p:nvPr>
            <p:ph idx="1" type="subTitle"/>
          </p:nvPr>
        </p:nvSpPr>
        <p:spPr>
          <a:xfrm>
            <a:off x="713225" y="3770288"/>
            <a:ext cx="2352300" cy="4527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1" name="Google Shape;81;p13"/>
          <p:cNvSpPr txBox="1"/>
          <p:nvPr>
            <p:ph hasCustomPrompt="1" idx="3" type="title"/>
          </p:nvPr>
        </p:nvSpPr>
        <p:spPr>
          <a:xfrm>
            <a:off x="713225" y="2937438"/>
            <a:ext cx="735900" cy="4782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Font typeface="Barlow Black"/>
              <a:buNone/>
              <a:defRPr>
                <a:latin typeface="Barlow Black"/>
                <a:ea typeface="Barlow Black"/>
                <a:cs typeface="Barlow Black"/>
                <a:sym typeface="Barlow Black"/>
              </a:defRPr>
            </a:lvl2pPr>
            <a:lvl3pPr lvl="2" rtl="0">
              <a:spcBef>
                <a:spcPts val="0"/>
              </a:spcBef>
              <a:spcAft>
                <a:spcPts val="0"/>
              </a:spcAft>
              <a:buSzPts val="3500"/>
              <a:buFont typeface="Barlow Black"/>
              <a:buNone/>
              <a:defRPr>
                <a:latin typeface="Barlow Black"/>
                <a:ea typeface="Barlow Black"/>
                <a:cs typeface="Barlow Black"/>
                <a:sym typeface="Barlow Black"/>
              </a:defRPr>
            </a:lvl3pPr>
            <a:lvl4pPr lvl="3" rtl="0">
              <a:spcBef>
                <a:spcPts val="0"/>
              </a:spcBef>
              <a:spcAft>
                <a:spcPts val="0"/>
              </a:spcAft>
              <a:buSzPts val="3500"/>
              <a:buFont typeface="Barlow Black"/>
              <a:buNone/>
              <a:defRPr>
                <a:latin typeface="Barlow Black"/>
                <a:ea typeface="Barlow Black"/>
                <a:cs typeface="Barlow Black"/>
                <a:sym typeface="Barlow Black"/>
              </a:defRPr>
            </a:lvl4pPr>
            <a:lvl5pPr lvl="4" rtl="0">
              <a:spcBef>
                <a:spcPts val="0"/>
              </a:spcBef>
              <a:spcAft>
                <a:spcPts val="0"/>
              </a:spcAft>
              <a:buSzPts val="3500"/>
              <a:buFont typeface="Barlow Black"/>
              <a:buNone/>
              <a:defRPr>
                <a:latin typeface="Barlow Black"/>
                <a:ea typeface="Barlow Black"/>
                <a:cs typeface="Barlow Black"/>
                <a:sym typeface="Barlow Black"/>
              </a:defRPr>
            </a:lvl5pPr>
            <a:lvl6pPr lvl="5" rtl="0">
              <a:spcBef>
                <a:spcPts val="0"/>
              </a:spcBef>
              <a:spcAft>
                <a:spcPts val="0"/>
              </a:spcAft>
              <a:buSzPts val="3500"/>
              <a:buFont typeface="Barlow Black"/>
              <a:buNone/>
              <a:defRPr>
                <a:latin typeface="Barlow Black"/>
                <a:ea typeface="Barlow Black"/>
                <a:cs typeface="Barlow Black"/>
                <a:sym typeface="Barlow Black"/>
              </a:defRPr>
            </a:lvl6pPr>
            <a:lvl7pPr lvl="6" rtl="0">
              <a:spcBef>
                <a:spcPts val="0"/>
              </a:spcBef>
              <a:spcAft>
                <a:spcPts val="0"/>
              </a:spcAft>
              <a:buSzPts val="3500"/>
              <a:buFont typeface="Barlow Black"/>
              <a:buNone/>
              <a:defRPr>
                <a:latin typeface="Barlow Black"/>
                <a:ea typeface="Barlow Black"/>
                <a:cs typeface="Barlow Black"/>
                <a:sym typeface="Barlow Black"/>
              </a:defRPr>
            </a:lvl7pPr>
            <a:lvl8pPr lvl="7" rtl="0">
              <a:spcBef>
                <a:spcPts val="0"/>
              </a:spcBef>
              <a:spcAft>
                <a:spcPts val="0"/>
              </a:spcAft>
              <a:buSzPts val="3500"/>
              <a:buFont typeface="Barlow Black"/>
              <a:buNone/>
              <a:defRPr>
                <a:latin typeface="Barlow Black"/>
                <a:ea typeface="Barlow Black"/>
                <a:cs typeface="Barlow Black"/>
                <a:sym typeface="Barlow Black"/>
              </a:defRPr>
            </a:lvl8pPr>
            <a:lvl9pPr lvl="8" rtl="0">
              <a:spcBef>
                <a:spcPts val="0"/>
              </a:spcBef>
              <a:spcAft>
                <a:spcPts val="0"/>
              </a:spcAft>
              <a:buSzPts val="3500"/>
              <a:buFont typeface="Barlow Black"/>
              <a:buNone/>
              <a:defRPr>
                <a:latin typeface="Barlow Black"/>
                <a:ea typeface="Barlow Black"/>
                <a:cs typeface="Barlow Black"/>
                <a:sym typeface="Barlow Black"/>
              </a:defRPr>
            </a:lvl9pPr>
          </a:lstStyle>
          <a:p>
            <a:r>
              <a:t>xx%</a:t>
            </a:r>
          </a:p>
        </p:txBody>
      </p:sp>
      <p:sp>
        <p:nvSpPr>
          <p:cNvPr id="82" name="Google Shape;82;p13"/>
          <p:cNvSpPr txBox="1"/>
          <p:nvPr>
            <p:ph idx="4" type="subTitle"/>
          </p:nvPr>
        </p:nvSpPr>
        <p:spPr>
          <a:xfrm>
            <a:off x="713225" y="2208038"/>
            <a:ext cx="2352300" cy="4527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3" name="Google Shape;83;p13"/>
          <p:cNvSpPr txBox="1"/>
          <p:nvPr>
            <p:ph hasCustomPrompt="1" idx="5" type="title"/>
          </p:nvPr>
        </p:nvSpPr>
        <p:spPr>
          <a:xfrm>
            <a:off x="4787275" y="1376075"/>
            <a:ext cx="735900" cy="4782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Font typeface="Barlow Black"/>
              <a:buNone/>
              <a:defRPr>
                <a:latin typeface="Barlow Black"/>
                <a:ea typeface="Barlow Black"/>
                <a:cs typeface="Barlow Black"/>
                <a:sym typeface="Barlow Black"/>
              </a:defRPr>
            </a:lvl2pPr>
            <a:lvl3pPr lvl="2" rtl="0">
              <a:spcBef>
                <a:spcPts val="0"/>
              </a:spcBef>
              <a:spcAft>
                <a:spcPts val="0"/>
              </a:spcAft>
              <a:buSzPts val="3500"/>
              <a:buFont typeface="Barlow Black"/>
              <a:buNone/>
              <a:defRPr>
                <a:latin typeface="Barlow Black"/>
                <a:ea typeface="Barlow Black"/>
                <a:cs typeface="Barlow Black"/>
                <a:sym typeface="Barlow Black"/>
              </a:defRPr>
            </a:lvl3pPr>
            <a:lvl4pPr lvl="3" rtl="0">
              <a:spcBef>
                <a:spcPts val="0"/>
              </a:spcBef>
              <a:spcAft>
                <a:spcPts val="0"/>
              </a:spcAft>
              <a:buSzPts val="3500"/>
              <a:buFont typeface="Barlow Black"/>
              <a:buNone/>
              <a:defRPr>
                <a:latin typeface="Barlow Black"/>
                <a:ea typeface="Barlow Black"/>
                <a:cs typeface="Barlow Black"/>
                <a:sym typeface="Barlow Black"/>
              </a:defRPr>
            </a:lvl4pPr>
            <a:lvl5pPr lvl="4" rtl="0">
              <a:spcBef>
                <a:spcPts val="0"/>
              </a:spcBef>
              <a:spcAft>
                <a:spcPts val="0"/>
              </a:spcAft>
              <a:buSzPts val="3500"/>
              <a:buFont typeface="Barlow Black"/>
              <a:buNone/>
              <a:defRPr>
                <a:latin typeface="Barlow Black"/>
                <a:ea typeface="Barlow Black"/>
                <a:cs typeface="Barlow Black"/>
                <a:sym typeface="Barlow Black"/>
              </a:defRPr>
            </a:lvl5pPr>
            <a:lvl6pPr lvl="5" rtl="0">
              <a:spcBef>
                <a:spcPts val="0"/>
              </a:spcBef>
              <a:spcAft>
                <a:spcPts val="0"/>
              </a:spcAft>
              <a:buSzPts val="3500"/>
              <a:buFont typeface="Barlow Black"/>
              <a:buNone/>
              <a:defRPr>
                <a:latin typeface="Barlow Black"/>
                <a:ea typeface="Barlow Black"/>
                <a:cs typeface="Barlow Black"/>
                <a:sym typeface="Barlow Black"/>
              </a:defRPr>
            </a:lvl6pPr>
            <a:lvl7pPr lvl="6" rtl="0">
              <a:spcBef>
                <a:spcPts val="0"/>
              </a:spcBef>
              <a:spcAft>
                <a:spcPts val="0"/>
              </a:spcAft>
              <a:buSzPts val="3500"/>
              <a:buFont typeface="Barlow Black"/>
              <a:buNone/>
              <a:defRPr>
                <a:latin typeface="Barlow Black"/>
                <a:ea typeface="Barlow Black"/>
                <a:cs typeface="Barlow Black"/>
                <a:sym typeface="Barlow Black"/>
              </a:defRPr>
            </a:lvl7pPr>
            <a:lvl8pPr lvl="7" rtl="0">
              <a:spcBef>
                <a:spcPts val="0"/>
              </a:spcBef>
              <a:spcAft>
                <a:spcPts val="0"/>
              </a:spcAft>
              <a:buSzPts val="3500"/>
              <a:buFont typeface="Barlow Black"/>
              <a:buNone/>
              <a:defRPr>
                <a:latin typeface="Barlow Black"/>
                <a:ea typeface="Barlow Black"/>
                <a:cs typeface="Barlow Black"/>
                <a:sym typeface="Barlow Black"/>
              </a:defRPr>
            </a:lvl8pPr>
            <a:lvl9pPr lvl="8" rtl="0">
              <a:spcBef>
                <a:spcPts val="0"/>
              </a:spcBef>
              <a:spcAft>
                <a:spcPts val="0"/>
              </a:spcAft>
              <a:buSzPts val="3500"/>
              <a:buFont typeface="Barlow Black"/>
              <a:buNone/>
              <a:defRPr>
                <a:latin typeface="Barlow Black"/>
                <a:ea typeface="Barlow Black"/>
                <a:cs typeface="Barlow Black"/>
                <a:sym typeface="Barlow Black"/>
              </a:defRPr>
            </a:lvl9pPr>
          </a:lstStyle>
          <a:p>
            <a:r>
              <a:t>xx%</a:t>
            </a:r>
          </a:p>
        </p:txBody>
      </p:sp>
      <p:sp>
        <p:nvSpPr>
          <p:cNvPr id="84" name="Google Shape;84;p13"/>
          <p:cNvSpPr txBox="1"/>
          <p:nvPr>
            <p:ph idx="6" type="subTitle"/>
          </p:nvPr>
        </p:nvSpPr>
        <p:spPr>
          <a:xfrm>
            <a:off x="4787275" y="2208050"/>
            <a:ext cx="2352300" cy="4527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5" name="Google Shape;85;p13"/>
          <p:cNvSpPr txBox="1"/>
          <p:nvPr>
            <p:ph hasCustomPrompt="1" idx="7" type="title"/>
          </p:nvPr>
        </p:nvSpPr>
        <p:spPr>
          <a:xfrm>
            <a:off x="4787275" y="2937450"/>
            <a:ext cx="735900" cy="4782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Clr>
                <a:schemeClr val="dk2"/>
              </a:buClr>
              <a:buSzPts val="3500"/>
              <a:buFont typeface="Barlow Black"/>
              <a:buNone/>
              <a:defRPr>
                <a:solidFill>
                  <a:schemeClr val="dk2"/>
                </a:solidFill>
                <a:latin typeface="Barlow Black"/>
                <a:ea typeface="Barlow Black"/>
                <a:cs typeface="Barlow Black"/>
                <a:sym typeface="Barlow Black"/>
              </a:defRPr>
            </a:lvl2pPr>
            <a:lvl3pPr lvl="2" rtl="0">
              <a:spcBef>
                <a:spcPts val="0"/>
              </a:spcBef>
              <a:spcAft>
                <a:spcPts val="0"/>
              </a:spcAft>
              <a:buClr>
                <a:schemeClr val="dk2"/>
              </a:buClr>
              <a:buSzPts val="3500"/>
              <a:buFont typeface="Barlow Black"/>
              <a:buNone/>
              <a:defRPr>
                <a:solidFill>
                  <a:schemeClr val="dk2"/>
                </a:solidFill>
                <a:latin typeface="Barlow Black"/>
                <a:ea typeface="Barlow Black"/>
                <a:cs typeface="Barlow Black"/>
                <a:sym typeface="Barlow Black"/>
              </a:defRPr>
            </a:lvl3pPr>
            <a:lvl4pPr lvl="3" rtl="0">
              <a:spcBef>
                <a:spcPts val="0"/>
              </a:spcBef>
              <a:spcAft>
                <a:spcPts val="0"/>
              </a:spcAft>
              <a:buClr>
                <a:schemeClr val="dk2"/>
              </a:buClr>
              <a:buSzPts val="3500"/>
              <a:buFont typeface="Barlow Black"/>
              <a:buNone/>
              <a:defRPr>
                <a:solidFill>
                  <a:schemeClr val="dk2"/>
                </a:solidFill>
                <a:latin typeface="Barlow Black"/>
                <a:ea typeface="Barlow Black"/>
                <a:cs typeface="Barlow Black"/>
                <a:sym typeface="Barlow Black"/>
              </a:defRPr>
            </a:lvl4pPr>
            <a:lvl5pPr lvl="4" rtl="0">
              <a:spcBef>
                <a:spcPts val="0"/>
              </a:spcBef>
              <a:spcAft>
                <a:spcPts val="0"/>
              </a:spcAft>
              <a:buClr>
                <a:schemeClr val="dk2"/>
              </a:buClr>
              <a:buSzPts val="3500"/>
              <a:buFont typeface="Barlow Black"/>
              <a:buNone/>
              <a:defRPr>
                <a:solidFill>
                  <a:schemeClr val="dk2"/>
                </a:solidFill>
                <a:latin typeface="Barlow Black"/>
                <a:ea typeface="Barlow Black"/>
                <a:cs typeface="Barlow Black"/>
                <a:sym typeface="Barlow Black"/>
              </a:defRPr>
            </a:lvl5pPr>
            <a:lvl6pPr lvl="5" rtl="0">
              <a:spcBef>
                <a:spcPts val="0"/>
              </a:spcBef>
              <a:spcAft>
                <a:spcPts val="0"/>
              </a:spcAft>
              <a:buClr>
                <a:schemeClr val="dk2"/>
              </a:buClr>
              <a:buSzPts val="3500"/>
              <a:buFont typeface="Barlow Black"/>
              <a:buNone/>
              <a:defRPr>
                <a:solidFill>
                  <a:schemeClr val="dk2"/>
                </a:solidFill>
                <a:latin typeface="Barlow Black"/>
                <a:ea typeface="Barlow Black"/>
                <a:cs typeface="Barlow Black"/>
                <a:sym typeface="Barlow Black"/>
              </a:defRPr>
            </a:lvl6pPr>
            <a:lvl7pPr lvl="6" rtl="0">
              <a:spcBef>
                <a:spcPts val="0"/>
              </a:spcBef>
              <a:spcAft>
                <a:spcPts val="0"/>
              </a:spcAft>
              <a:buClr>
                <a:schemeClr val="dk2"/>
              </a:buClr>
              <a:buSzPts val="3500"/>
              <a:buFont typeface="Barlow Black"/>
              <a:buNone/>
              <a:defRPr>
                <a:solidFill>
                  <a:schemeClr val="dk2"/>
                </a:solidFill>
                <a:latin typeface="Barlow Black"/>
                <a:ea typeface="Barlow Black"/>
                <a:cs typeface="Barlow Black"/>
                <a:sym typeface="Barlow Black"/>
              </a:defRPr>
            </a:lvl7pPr>
            <a:lvl8pPr lvl="7" rtl="0">
              <a:spcBef>
                <a:spcPts val="0"/>
              </a:spcBef>
              <a:spcAft>
                <a:spcPts val="0"/>
              </a:spcAft>
              <a:buClr>
                <a:schemeClr val="dk2"/>
              </a:buClr>
              <a:buSzPts val="3500"/>
              <a:buFont typeface="Barlow Black"/>
              <a:buNone/>
              <a:defRPr>
                <a:solidFill>
                  <a:schemeClr val="dk2"/>
                </a:solidFill>
                <a:latin typeface="Barlow Black"/>
                <a:ea typeface="Barlow Black"/>
                <a:cs typeface="Barlow Black"/>
                <a:sym typeface="Barlow Black"/>
              </a:defRPr>
            </a:lvl8pPr>
            <a:lvl9pPr lvl="8" rtl="0">
              <a:spcBef>
                <a:spcPts val="0"/>
              </a:spcBef>
              <a:spcAft>
                <a:spcPts val="0"/>
              </a:spcAft>
              <a:buClr>
                <a:schemeClr val="dk2"/>
              </a:buClr>
              <a:buSzPts val="3500"/>
              <a:buFont typeface="Barlow Black"/>
              <a:buNone/>
              <a:defRPr>
                <a:solidFill>
                  <a:schemeClr val="dk2"/>
                </a:solidFill>
                <a:latin typeface="Barlow Black"/>
                <a:ea typeface="Barlow Black"/>
                <a:cs typeface="Barlow Black"/>
                <a:sym typeface="Barlow Black"/>
              </a:defRPr>
            </a:lvl9pPr>
          </a:lstStyle>
          <a:p>
            <a:r>
              <a:t>xx%</a:t>
            </a:r>
          </a:p>
        </p:txBody>
      </p:sp>
      <p:sp>
        <p:nvSpPr>
          <p:cNvPr id="86" name="Google Shape;86;p13"/>
          <p:cNvSpPr txBox="1"/>
          <p:nvPr>
            <p:ph idx="8" type="subTitle"/>
          </p:nvPr>
        </p:nvSpPr>
        <p:spPr>
          <a:xfrm>
            <a:off x="4787275" y="3771567"/>
            <a:ext cx="2352300" cy="4527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7" name="Google Shape;87;p13"/>
          <p:cNvSpPr txBox="1"/>
          <p:nvPr>
            <p:ph idx="9" type="subTitle"/>
          </p:nvPr>
        </p:nvSpPr>
        <p:spPr>
          <a:xfrm>
            <a:off x="713225" y="3415630"/>
            <a:ext cx="3643500" cy="478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1pPr>
            <a:lvl2pPr lvl="1"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2pPr>
            <a:lvl3pPr lvl="2"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3pPr>
            <a:lvl4pPr lvl="3"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4pPr>
            <a:lvl5pPr lvl="4"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5pPr>
            <a:lvl6pPr lvl="5"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6pPr>
            <a:lvl7pPr lvl="6"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7pPr>
            <a:lvl8pPr lvl="7"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8pPr>
            <a:lvl9pPr lvl="8"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9pPr>
          </a:lstStyle>
          <a:p/>
        </p:txBody>
      </p:sp>
      <p:sp>
        <p:nvSpPr>
          <p:cNvPr id="88" name="Google Shape;88;p13"/>
          <p:cNvSpPr txBox="1"/>
          <p:nvPr>
            <p:ph idx="13" type="subTitle"/>
          </p:nvPr>
        </p:nvSpPr>
        <p:spPr>
          <a:xfrm>
            <a:off x="713225" y="1854275"/>
            <a:ext cx="3643500" cy="478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1pPr>
            <a:lvl2pPr lvl="1"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2pPr>
            <a:lvl3pPr lvl="2"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3pPr>
            <a:lvl4pPr lvl="3"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4pPr>
            <a:lvl5pPr lvl="4"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5pPr>
            <a:lvl6pPr lvl="5"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6pPr>
            <a:lvl7pPr lvl="6"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7pPr>
            <a:lvl8pPr lvl="7"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8pPr>
            <a:lvl9pPr lvl="8"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9pPr>
          </a:lstStyle>
          <a:p/>
        </p:txBody>
      </p:sp>
      <p:sp>
        <p:nvSpPr>
          <p:cNvPr id="89" name="Google Shape;89;p13"/>
          <p:cNvSpPr txBox="1"/>
          <p:nvPr>
            <p:ph idx="14" type="subTitle"/>
          </p:nvPr>
        </p:nvSpPr>
        <p:spPr>
          <a:xfrm>
            <a:off x="4787275" y="1854275"/>
            <a:ext cx="3643500" cy="478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1pPr>
            <a:lvl2pPr lvl="1"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2pPr>
            <a:lvl3pPr lvl="2"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3pPr>
            <a:lvl4pPr lvl="3"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4pPr>
            <a:lvl5pPr lvl="4"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5pPr>
            <a:lvl6pPr lvl="5"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6pPr>
            <a:lvl7pPr lvl="6"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7pPr>
            <a:lvl8pPr lvl="7"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8pPr>
            <a:lvl9pPr lvl="8"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9pPr>
          </a:lstStyle>
          <a:p/>
        </p:txBody>
      </p:sp>
      <p:sp>
        <p:nvSpPr>
          <p:cNvPr id="90" name="Google Shape;90;p13"/>
          <p:cNvSpPr txBox="1"/>
          <p:nvPr>
            <p:ph idx="15" type="subTitle"/>
          </p:nvPr>
        </p:nvSpPr>
        <p:spPr>
          <a:xfrm>
            <a:off x="4787275" y="3415625"/>
            <a:ext cx="3643500" cy="478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1pPr>
            <a:lvl2pPr lvl="1"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2pPr>
            <a:lvl3pPr lvl="2"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3pPr>
            <a:lvl4pPr lvl="3"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4pPr>
            <a:lvl5pPr lvl="4"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5pPr>
            <a:lvl6pPr lvl="5"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6pPr>
            <a:lvl7pPr lvl="6"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7pPr>
            <a:lvl8pPr lvl="7"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8pPr>
            <a:lvl9pPr lvl="8"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9pPr>
          </a:lstStyle>
          <a:p/>
        </p:txBody>
      </p:sp>
      <p:grpSp>
        <p:nvGrpSpPr>
          <p:cNvPr id="91" name="Google Shape;91;p13"/>
          <p:cNvGrpSpPr/>
          <p:nvPr/>
        </p:nvGrpSpPr>
        <p:grpSpPr>
          <a:xfrm>
            <a:off x="-1531350" y="4403700"/>
            <a:ext cx="11411750" cy="1870236"/>
            <a:chOff x="-1531350" y="4403700"/>
            <a:chExt cx="11411750" cy="1870236"/>
          </a:xfrm>
        </p:grpSpPr>
        <p:sp>
          <p:nvSpPr>
            <p:cNvPr id="92" name="Google Shape;92;p13"/>
            <p:cNvSpPr/>
            <p:nvPr/>
          </p:nvSpPr>
          <p:spPr>
            <a:xfrm>
              <a:off x="-1181033" y="4712000"/>
              <a:ext cx="5490758" cy="805718"/>
            </a:xfrm>
            <a:custGeom>
              <a:rect b="b" l="l" r="r" t="t"/>
              <a:pathLst>
                <a:path extrusionOk="0" h="10245" w="128823">
                  <a:moveTo>
                    <a:pt x="108489" y="1"/>
                  </a:moveTo>
                  <a:cubicBezTo>
                    <a:pt x="101812" y="1"/>
                    <a:pt x="95686" y="4642"/>
                    <a:pt x="89126" y="4642"/>
                  </a:cubicBezTo>
                  <a:cubicBezTo>
                    <a:pt x="88625" y="4642"/>
                    <a:pt x="88121" y="4615"/>
                    <a:pt x="87615" y="4556"/>
                  </a:cubicBezTo>
                  <a:cubicBezTo>
                    <a:pt x="83085" y="4016"/>
                    <a:pt x="79147" y="1030"/>
                    <a:pt x="74617" y="361"/>
                  </a:cubicBezTo>
                  <a:cubicBezTo>
                    <a:pt x="73940" y="263"/>
                    <a:pt x="73267" y="218"/>
                    <a:pt x="72598" y="218"/>
                  </a:cubicBezTo>
                  <a:cubicBezTo>
                    <a:pt x="67104" y="218"/>
                    <a:pt x="61828" y="3229"/>
                    <a:pt x="56368" y="4582"/>
                  </a:cubicBezTo>
                  <a:cubicBezTo>
                    <a:pt x="54114" y="5146"/>
                    <a:pt x="51809" y="5426"/>
                    <a:pt x="49507" y="5426"/>
                  </a:cubicBezTo>
                  <a:cubicBezTo>
                    <a:pt x="46130" y="5426"/>
                    <a:pt x="42759" y="4823"/>
                    <a:pt x="39561" y="3630"/>
                  </a:cubicBezTo>
                  <a:cubicBezTo>
                    <a:pt x="37218" y="2729"/>
                    <a:pt x="34953" y="1519"/>
                    <a:pt x="32508" y="953"/>
                  </a:cubicBezTo>
                  <a:cubicBezTo>
                    <a:pt x="31312" y="674"/>
                    <a:pt x="30109" y="554"/>
                    <a:pt x="28902" y="554"/>
                  </a:cubicBezTo>
                  <a:cubicBezTo>
                    <a:pt x="24656" y="554"/>
                    <a:pt x="20370" y="2044"/>
                    <a:pt x="16241" y="3347"/>
                  </a:cubicBezTo>
                  <a:cubicBezTo>
                    <a:pt x="12959" y="4403"/>
                    <a:pt x="9428" y="5341"/>
                    <a:pt x="6014" y="5341"/>
                  </a:cubicBezTo>
                  <a:cubicBezTo>
                    <a:pt x="3939" y="5341"/>
                    <a:pt x="1907" y="4994"/>
                    <a:pt x="0" y="4119"/>
                  </a:cubicBezTo>
                  <a:lnTo>
                    <a:pt x="0" y="10245"/>
                  </a:lnTo>
                  <a:lnTo>
                    <a:pt x="128822" y="8958"/>
                  </a:lnTo>
                  <a:lnTo>
                    <a:pt x="128822" y="5380"/>
                  </a:lnTo>
                  <a:cubicBezTo>
                    <a:pt x="121795" y="5200"/>
                    <a:pt x="115567" y="1"/>
                    <a:pt x="108540" y="1"/>
                  </a:cubicBezTo>
                  <a:cubicBezTo>
                    <a:pt x="108523" y="1"/>
                    <a:pt x="108506" y="1"/>
                    <a:pt x="10848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 name="Google Shape;93;p13"/>
            <p:cNvGrpSpPr/>
            <p:nvPr/>
          </p:nvGrpSpPr>
          <p:grpSpPr>
            <a:xfrm>
              <a:off x="-1531350" y="4403700"/>
              <a:ext cx="11411750" cy="1870236"/>
              <a:chOff x="-1531350" y="4403700"/>
              <a:chExt cx="11411750" cy="1870236"/>
            </a:xfrm>
          </p:grpSpPr>
          <p:sp>
            <p:nvSpPr>
              <p:cNvPr id="94" name="Google Shape;94;p13"/>
              <p:cNvSpPr/>
              <p:nvPr/>
            </p:nvSpPr>
            <p:spPr>
              <a:xfrm flipH="1">
                <a:off x="4507928" y="4403700"/>
                <a:ext cx="5372472" cy="1782082"/>
              </a:xfrm>
              <a:custGeom>
                <a:rect b="b" l="l" r="r" t="t"/>
                <a:pathLst>
                  <a:path extrusionOk="0" h="44852" w="129543">
                    <a:moveTo>
                      <a:pt x="21013" y="0"/>
                    </a:moveTo>
                    <a:cubicBezTo>
                      <a:pt x="19450" y="0"/>
                      <a:pt x="17928" y="396"/>
                      <a:pt x="16679" y="1258"/>
                    </a:cubicBezTo>
                    <a:cubicBezTo>
                      <a:pt x="9807" y="5994"/>
                      <a:pt x="3218" y="17088"/>
                      <a:pt x="1596" y="21129"/>
                    </a:cubicBezTo>
                    <a:cubicBezTo>
                      <a:pt x="1" y="25144"/>
                      <a:pt x="2394" y="40381"/>
                      <a:pt x="3038" y="44679"/>
                    </a:cubicBezTo>
                    <a:cubicBezTo>
                      <a:pt x="5612" y="44808"/>
                      <a:pt x="20506" y="44851"/>
                      <a:pt x="39220" y="44851"/>
                    </a:cubicBezTo>
                    <a:cubicBezTo>
                      <a:pt x="76650" y="44851"/>
                      <a:pt x="129363" y="44679"/>
                      <a:pt x="129363" y="44679"/>
                    </a:cubicBezTo>
                    <a:cubicBezTo>
                      <a:pt x="129543" y="44139"/>
                      <a:pt x="128694" y="4064"/>
                      <a:pt x="128694" y="4064"/>
                    </a:cubicBezTo>
                    <a:cubicBezTo>
                      <a:pt x="128240" y="3854"/>
                      <a:pt x="127761" y="3760"/>
                      <a:pt x="127270" y="3760"/>
                    </a:cubicBezTo>
                    <a:cubicBezTo>
                      <a:pt x="124746" y="3760"/>
                      <a:pt x="121879" y="6239"/>
                      <a:pt x="120329" y="8285"/>
                    </a:cubicBezTo>
                    <a:cubicBezTo>
                      <a:pt x="118370" y="10799"/>
                      <a:pt x="115085" y="11890"/>
                      <a:pt x="111886" y="11890"/>
                    </a:cubicBezTo>
                    <a:cubicBezTo>
                      <a:pt x="111384" y="11890"/>
                      <a:pt x="110885" y="11864"/>
                      <a:pt x="110393" y="11811"/>
                    </a:cubicBezTo>
                    <a:cubicBezTo>
                      <a:pt x="106739" y="11425"/>
                      <a:pt x="103315" y="9907"/>
                      <a:pt x="99866" y="8620"/>
                    </a:cubicBezTo>
                    <a:cubicBezTo>
                      <a:pt x="97135" y="7593"/>
                      <a:pt x="94224" y="6714"/>
                      <a:pt x="91316" y="6714"/>
                    </a:cubicBezTo>
                    <a:cubicBezTo>
                      <a:pt x="90579" y="6714"/>
                      <a:pt x="89842" y="6770"/>
                      <a:pt x="89108" y="6895"/>
                    </a:cubicBezTo>
                    <a:cubicBezTo>
                      <a:pt x="83868" y="7760"/>
                      <a:pt x="79432" y="11993"/>
                      <a:pt x="74112" y="11993"/>
                    </a:cubicBezTo>
                    <a:cubicBezTo>
                      <a:pt x="74049" y="11993"/>
                      <a:pt x="73985" y="11993"/>
                      <a:pt x="73922" y="11991"/>
                    </a:cubicBezTo>
                    <a:cubicBezTo>
                      <a:pt x="67150" y="11867"/>
                      <a:pt x="61848" y="4760"/>
                      <a:pt x="55196" y="4760"/>
                    </a:cubicBezTo>
                    <a:cubicBezTo>
                      <a:pt x="54971" y="4760"/>
                      <a:pt x="54744" y="4768"/>
                      <a:pt x="54515" y="4785"/>
                    </a:cubicBezTo>
                    <a:cubicBezTo>
                      <a:pt x="50139" y="5119"/>
                      <a:pt x="46639" y="8568"/>
                      <a:pt x="42392" y="9623"/>
                    </a:cubicBezTo>
                    <a:cubicBezTo>
                      <a:pt x="41412" y="9868"/>
                      <a:pt x="40457" y="9985"/>
                      <a:pt x="39531" y="9985"/>
                    </a:cubicBezTo>
                    <a:cubicBezTo>
                      <a:pt x="35204" y="9985"/>
                      <a:pt x="31493" y="7447"/>
                      <a:pt x="28673" y="3652"/>
                    </a:cubicBezTo>
                    <a:cubicBezTo>
                      <a:pt x="26981" y="1374"/>
                      <a:pt x="23927" y="0"/>
                      <a:pt x="210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1531350" y="4543840"/>
                <a:ext cx="6353268" cy="1730097"/>
              </a:xfrm>
              <a:custGeom>
                <a:rect b="b" l="l" r="r" t="t"/>
                <a:pathLst>
                  <a:path extrusionOk="0" h="37355" w="131422">
                    <a:moveTo>
                      <a:pt x="127106" y="0"/>
                    </a:moveTo>
                    <a:cubicBezTo>
                      <a:pt x="126015" y="0"/>
                      <a:pt x="124826" y="383"/>
                      <a:pt x="123545" y="1115"/>
                    </a:cubicBezTo>
                    <a:cubicBezTo>
                      <a:pt x="120328" y="2942"/>
                      <a:pt x="118192" y="6185"/>
                      <a:pt x="115875" y="9119"/>
                    </a:cubicBezTo>
                    <a:cubicBezTo>
                      <a:pt x="113559" y="12028"/>
                      <a:pt x="110676" y="14911"/>
                      <a:pt x="106995" y="15400"/>
                    </a:cubicBezTo>
                    <a:cubicBezTo>
                      <a:pt x="106595" y="15455"/>
                      <a:pt x="106197" y="15482"/>
                      <a:pt x="105802" y="15482"/>
                    </a:cubicBezTo>
                    <a:cubicBezTo>
                      <a:pt x="101638" y="15482"/>
                      <a:pt x="97850" y="12519"/>
                      <a:pt x="94770" y="9557"/>
                    </a:cubicBezTo>
                    <a:cubicBezTo>
                      <a:pt x="91398" y="6314"/>
                      <a:pt x="87846" y="2633"/>
                      <a:pt x="83187" y="2119"/>
                    </a:cubicBezTo>
                    <a:cubicBezTo>
                      <a:pt x="82803" y="2076"/>
                      <a:pt x="82422" y="2055"/>
                      <a:pt x="82045" y="2055"/>
                    </a:cubicBezTo>
                    <a:cubicBezTo>
                      <a:pt x="76543" y="2055"/>
                      <a:pt x="71849" y="6461"/>
                      <a:pt x="67899" y="10484"/>
                    </a:cubicBezTo>
                    <a:cubicBezTo>
                      <a:pt x="64099" y="14329"/>
                      <a:pt x="59414" y="18381"/>
                      <a:pt x="54230" y="18381"/>
                    </a:cubicBezTo>
                    <a:cubicBezTo>
                      <a:pt x="53619" y="18381"/>
                      <a:pt x="53002" y="18324"/>
                      <a:pt x="52378" y="18205"/>
                    </a:cubicBezTo>
                    <a:cubicBezTo>
                      <a:pt x="44476" y="16712"/>
                      <a:pt x="41491" y="6288"/>
                      <a:pt x="34155" y="2994"/>
                    </a:cubicBezTo>
                    <a:cubicBezTo>
                      <a:pt x="32547" y="2260"/>
                      <a:pt x="30831" y="1930"/>
                      <a:pt x="29096" y="1930"/>
                    </a:cubicBezTo>
                    <a:cubicBezTo>
                      <a:pt x="25416" y="1930"/>
                      <a:pt x="21652" y="3414"/>
                      <a:pt x="18661" y="5670"/>
                    </a:cubicBezTo>
                    <a:cubicBezTo>
                      <a:pt x="14259" y="8991"/>
                      <a:pt x="4324" y="20161"/>
                      <a:pt x="2239" y="25283"/>
                    </a:cubicBezTo>
                    <a:cubicBezTo>
                      <a:pt x="1184" y="27883"/>
                      <a:pt x="0" y="36274"/>
                      <a:pt x="0" y="36274"/>
                    </a:cubicBezTo>
                    <a:lnTo>
                      <a:pt x="131396" y="37355"/>
                    </a:lnTo>
                    <a:lnTo>
                      <a:pt x="131421" y="2813"/>
                    </a:lnTo>
                    <a:cubicBezTo>
                      <a:pt x="130222" y="898"/>
                      <a:pt x="128778" y="0"/>
                      <a:pt x="1271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6" name="Google Shape;96;p13"/>
          <p:cNvSpPr/>
          <p:nvPr/>
        </p:nvSpPr>
        <p:spPr>
          <a:xfrm flipH="1" rot="10800000">
            <a:off x="7379222" y="-12990"/>
            <a:ext cx="1810200" cy="1189525"/>
          </a:xfrm>
          <a:custGeom>
            <a:rect b="b" l="l" r="r" t="t"/>
            <a:pathLst>
              <a:path extrusionOk="0" h="47581" w="72408">
                <a:moveTo>
                  <a:pt x="44553" y="1"/>
                </a:moveTo>
                <a:cubicBezTo>
                  <a:pt x="42571" y="1"/>
                  <a:pt x="40596" y="438"/>
                  <a:pt x="38819" y="1361"/>
                </a:cubicBezTo>
                <a:cubicBezTo>
                  <a:pt x="33375" y="4171"/>
                  <a:pt x="30529" y="11216"/>
                  <a:pt x="32486" y="17016"/>
                </a:cubicBezTo>
                <a:cubicBezTo>
                  <a:pt x="30432" y="16802"/>
                  <a:pt x="28366" y="16575"/>
                  <a:pt x="26318" y="16575"/>
                </a:cubicBezTo>
                <a:cubicBezTo>
                  <a:pt x="24959" y="16575"/>
                  <a:pt x="23608" y="16675"/>
                  <a:pt x="22274" y="16945"/>
                </a:cubicBezTo>
                <a:cubicBezTo>
                  <a:pt x="18929" y="17585"/>
                  <a:pt x="15585" y="19507"/>
                  <a:pt x="14090" y="22602"/>
                </a:cubicBezTo>
                <a:cubicBezTo>
                  <a:pt x="12062" y="26801"/>
                  <a:pt x="14019" y="36408"/>
                  <a:pt x="14019" y="36408"/>
                </a:cubicBezTo>
                <a:cubicBezTo>
                  <a:pt x="12986" y="36205"/>
                  <a:pt x="11918" y="36095"/>
                  <a:pt x="10854" y="36095"/>
                </a:cubicBezTo>
                <a:cubicBezTo>
                  <a:pt x="8179" y="36095"/>
                  <a:pt x="5523" y="36791"/>
                  <a:pt x="3487" y="38471"/>
                </a:cubicBezTo>
                <a:cubicBezTo>
                  <a:pt x="641" y="40820"/>
                  <a:pt x="0" y="45196"/>
                  <a:pt x="925" y="47509"/>
                </a:cubicBezTo>
                <a:lnTo>
                  <a:pt x="71625" y="47580"/>
                </a:lnTo>
                <a:lnTo>
                  <a:pt x="71980" y="9188"/>
                </a:lnTo>
                <a:cubicBezTo>
                  <a:pt x="71980" y="9188"/>
                  <a:pt x="72407" y="4065"/>
                  <a:pt x="70130" y="2037"/>
                </a:cubicBezTo>
                <a:cubicBezTo>
                  <a:pt x="68656" y="724"/>
                  <a:pt x="66705" y="82"/>
                  <a:pt x="64740" y="82"/>
                </a:cubicBezTo>
                <a:cubicBezTo>
                  <a:pt x="63669" y="82"/>
                  <a:pt x="62595" y="272"/>
                  <a:pt x="61591" y="649"/>
                </a:cubicBezTo>
                <a:cubicBezTo>
                  <a:pt x="59136" y="1574"/>
                  <a:pt x="57143" y="3424"/>
                  <a:pt x="55293" y="5239"/>
                </a:cubicBezTo>
                <a:cubicBezTo>
                  <a:pt x="52841" y="1897"/>
                  <a:pt x="48682" y="1"/>
                  <a:pt x="445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97" name="Shape 97"/>
        <p:cNvGrpSpPr/>
        <p:nvPr/>
      </p:nvGrpSpPr>
      <p:grpSpPr>
        <a:xfrm>
          <a:off x="0" y="0"/>
          <a:ext cx="0" cy="0"/>
          <a:chOff x="0" y="0"/>
          <a:chExt cx="0" cy="0"/>
        </a:xfrm>
      </p:grpSpPr>
      <p:sp>
        <p:nvSpPr>
          <p:cNvPr id="98" name="Google Shape;98;p14"/>
          <p:cNvSpPr txBox="1"/>
          <p:nvPr>
            <p:ph idx="1" type="subTitle"/>
          </p:nvPr>
        </p:nvSpPr>
        <p:spPr>
          <a:xfrm>
            <a:off x="906725" y="539500"/>
            <a:ext cx="7290600" cy="224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3700"/>
              <a:buNone/>
              <a:defRPr sz="3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9" name="Google Shape;99;p14"/>
          <p:cNvSpPr txBox="1"/>
          <p:nvPr>
            <p:ph type="title"/>
          </p:nvPr>
        </p:nvSpPr>
        <p:spPr>
          <a:xfrm>
            <a:off x="906725" y="2760700"/>
            <a:ext cx="5707200" cy="5229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00" name="Google Shape;100;p14"/>
          <p:cNvGrpSpPr/>
          <p:nvPr/>
        </p:nvGrpSpPr>
        <p:grpSpPr>
          <a:xfrm>
            <a:off x="-698447" y="4770378"/>
            <a:ext cx="10540893" cy="442456"/>
            <a:chOff x="-1396900" y="4770378"/>
            <a:chExt cx="10540893" cy="442456"/>
          </a:xfrm>
        </p:grpSpPr>
        <p:sp>
          <p:nvSpPr>
            <p:cNvPr id="101" name="Google Shape;101;p14"/>
            <p:cNvSpPr/>
            <p:nvPr/>
          </p:nvSpPr>
          <p:spPr>
            <a:xfrm flipH="1">
              <a:off x="-1396900" y="4770378"/>
              <a:ext cx="5563543" cy="442456"/>
            </a:xfrm>
            <a:custGeom>
              <a:rect b="b" l="l" r="r" t="t"/>
              <a:pathLst>
                <a:path extrusionOk="0" h="10245" w="128823">
                  <a:moveTo>
                    <a:pt x="108489" y="1"/>
                  </a:moveTo>
                  <a:cubicBezTo>
                    <a:pt x="101812" y="1"/>
                    <a:pt x="95686" y="4642"/>
                    <a:pt x="89126" y="4642"/>
                  </a:cubicBezTo>
                  <a:cubicBezTo>
                    <a:pt x="88625" y="4642"/>
                    <a:pt x="88121" y="4615"/>
                    <a:pt x="87615" y="4556"/>
                  </a:cubicBezTo>
                  <a:cubicBezTo>
                    <a:pt x="83085" y="4016"/>
                    <a:pt x="79147" y="1030"/>
                    <a:pt x="74617" y="361"/>
                  </a:cubicBezTo>
                  <a:cubicBezTo>
                    <a:pt x="73940" y="263"/>
                    <a:pt x="73267" y="218"/>
                    <a:pt x="72598" y="218"/>
                  </a:cubicBezTo>
                  <a:cubicBezTo>
                    <a:pt x="67104" y="218"/>
                    <a:pt x="61828" y="3229"/>
                    <a:pt x="56368" y="4582"/>
                  </a:cubicBezTo>
                  <a:cubicBezTo>
                    <a:pt x="54114" y="5146"/>
                    <a:pt x="51809" y="5426"/>
                    <a:pt x="49507" y="5426"/>
                  </a:cubicBezTo>
                  <a:cubicBezTo>
                    <a:pt x="46130" y="5426"/>
                    <a:pt x="42759" y="4823"/>
                    <a:pt x="39561" y="3630"/>
                  </a:cubicBezTo>
                  <a:cubicBezTo>
                    <a:pt x="37218" y="2729"/>
                    <a:pt x="34953" y="1519"/>
                    <a:pt x="32508" y="953"/>
                  </a:cubicBezTo>
                  <a:cubicBezTo>
                    <a:pt x="31312" y="674"/>
                    <a:pt x="30109" y="554"/>
                    <a:pt x="28902" y="554"/>
                  </a:cubicBezTo>
                  <a:cubicBezTo>
                    <a:pt x="24656" y="554"/>
                    <a:pt x="20370" y="2044"/>
                    <a:pt x="16241" y="3347"/>
                  </a:cubicBezTo>
                  <a:cubicBezTo>
                    <a:pt x="12959" y="4403"/>
                    <a:pt x="9428" y="5341"/>
                    <a:pt x="6014" y="5341"/>
                  </a:cubicBezTo>
                  <a:cubicBezTo>
                    <a:pt x="3939" y="5341"/>
                    <a:pt x="1907" y="4994"/>
                    <a:pt x="0" y="4119"/>
                  </a:cubicBezTo>
                  <a:lnTo>
                    <a:pt x="0" y="10245"/>
                  </a:lnTo>
                  <a:lnTo>
                    <a:pt x="128822" y="8958"/>
                  </a:lnTo>
                  <a:lnTo>
                    <a:pt x="128822" y="5380"/>
                  </a:lnTo>
                  <a:cubicBezTo>
                    <a:pt x="121795" y="5200"/>
                    <a:pt x="115567" y="1"/>
                    <a:pt x="108540" y="1"/>
                  </a:cubicBezTo>
                  <a:cubicBezTo>
                    <a:pt x="108523" y="1"/>
                    <a:pt x="108506" y="1"/>
                    <a:pt x="1084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a:off x="3580450" y="4770378"/>
              <a:ext cx="5563543" cy="442456"/>
            </a:xfrm>
            <a:custGeom>
              <a:rect b="b" l="l" r="r" t="t"/>
              <a:pathLst>
                <a:path extrusionOk="0" h="10245" w="128823">
                  <a:moveTo>
                    <a:pt x="108489" y="1"/>
                  </a:moveTo>
                  <a:cubicBezTo>
                    <a:pt x="101812" y="1"/>
                    <a:pt x="95686" y="4642"/>
                    <a:pt x="89126" y="4642"/>
                  </a:cubicBezTo>
                  <a:cubicBezTo>
                    <a:pt x="88625" y="4642"/>
                    <a:pt x="88121" y="4615"/>
                    <a:pt x="87615" y="4556"/>
                  </a:cubicBezTo>
                  <a:cubicBezTo>
                    <a:pt x="83085" y="4016"/>
                    <a:pt x="79147" y="1030"/>
                    <a:pt x="74617" y="361"/>
                  </a:cubicBezTo>
                  <a:cubicBezTo>
                    <a:pt x="73940" y="263"/>
                    <a:pt x="73267" y="218"/>
                    <a:pt x="72598" y="218"/>
                  </a:cubicBezTo>
                  <a:cubicBezTo>
                    <a:pt x="67104" y="218"/>
                    <a:pt x="61828" y="3229"/>
                    <a:pt x="56368" y="4582"/>
                  </a:cubicBezTo>
                  <a:cubicBezTo>
                    <a:pt x="54114" y="5146"/>
                    <a:pt x="51809" y="5426"/>
                    <a:pt x="49507" y="5426"/>
                  </a:cubicBezTo>
                  <a:cubicBezTo>
                    <a:pt x="46130" y="5426"/>
                    <a:pt x="42759" y="4823"/>
                    <a:pt x="39561" y="3630"/>
                  </a:cubicBezTo>
                  <a:cubicBezTo>
                    <a:pt x="37218" y="2729"/>
                    <a:pt x="34953" y="1519"/>
                    <a:pt x="32508" y="953"/>
                  </a:cubicBezTo>
                  <a:cubicBezTo>
                    <a:pt x="31312" y="674"/>
                    <a:pt x="30109" y="554"/>
                    <a:pt x="28902" y="554"/>
                  </a:cubicBezTo>
                  <a:cubicBezTo>
                    <a:pt x="24656" y="554"/>
                    <a:pt x="20370" y="2044"/>
                    <a:pt x="16241" y="3347"/>
                  </a:cubicBezTo>
                  <a:cubicBezTo>
                    <a:pt x="12959" y="4403"/>
                    <a:pt x="9428" y="5341"/>
                    <a:pt x="6014" y="5341"/>
                  </a:cubicBezTo>
                  <a:cubicBezTo>
                    <a:pt x="3939" y="5341"/>
                    <a:pt x="1907" y="4994"/>
                    <a:pt x="0" y="4119"/>
                  </a:cubicBezTo>
                  <a:lnTo>
                    <a:pt x="0" y="10245"/>
                  </a:lnTo>
                  <a:lnTo>
                    <a:pt x="128822" y="8958"/>
                  </a:lnTo>
                  <a:lnTo>
                    <a:pt x="128822" y="5380"/>
                  </a:lnTo>
                  <a:cubicBezTo>
                    <a:pt x="121795" y="5200"/>
                    <a:pt x="115567" y="1"/>
                    <a:pt x="108540" y="1"/>
                  </a:cubicBezTo>
                  <a:cubicBezTo>
                    <a:pt x="108523" y="1"/>
                    <a:pt x="108506" y="1"/>
                    <a:pt x="1084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
    <p:spTree>
      <p:nvGrpSpPr>
        <p:cNvPr id="103" name="Shape 103"/>
        <p:cNvGrpSpPr/>
        <p:nvPr/>
      </p:nvGrpSpPr>
      <p:grpSpPr>
        <a:xfrm>
          <a:off x="0" y="0"/>
          <a:ext cx="0" cy="0"/>
          <a:chOff x="0" y="0"/>
          <a:chExt cx="0" cy="0"/>
        </a:xfrm>
      </p:grpSpPr>
      <p:sp>
        <p:nvSpPr>
          <p:cNvPr id="104" name="Google Shape;104;p15"/>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Barlow Black"/>
              <a:buNone/>
              <a:defRPr sz="3500">
                <a:solidFill>
                  <a:schemeClr val="dk1"/>
                </a:solidFill>
                <a:latin typeface="Barlow Black"/>
                <a:ea typeface="Barlow Black"/>
                <a:cs typeface="Barlow Black"/>
                <a:sym typeface="Barlow Black"/>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p:txBody>
      </p:sp>
      <p:grpSp>
        <p:nvGrpSpPr>
          <p:cNvPr id="105" name="Google Shape;105;p15"/>
          <p:cNvGrpSpPr/>
          <p:nvPr/>
        </p:nvGrpSpPr>
        <p:grpSpPr>
          <a:xfrm>
            <a:off x="-698447" y="3911271"/>
            <a:ext cx="10540893" cy="1301563"/>
            <a:chOff x="-698447" y="3911271"/>
            <a:chExt cx="10540893" cy="1301563"/>
          </a:xfrm>
        </p:grpSpPr>
        <p:grpSp>
          <p:nvGrpSpPr>
            <p:cNvPr id="106" name="Google Shape;106;p15"/>
            <p:cNvGrpSpPr/>
            <p:nvPr/>
          </p:nvGrpSpPr>
          <p:grpSpPr>
            <a:xfrm>
              <a:off x="-698447" y="4770378"/>
              <a:ext cx="10540893" cy="442456"/>
              <a:chOff x="-1396900" y="4770378"/>
              <a:chExt cx="10540893" cy="442456"/>
            </a:xfrm>
          </p:grpSpPr>
          <p:sp>
            <p:nvSpPr>
              <p:cNvPr id="107" name="Google Shape;107;p15"/>
              <p:cNvSpPr/>
              <p:nvPr/>
            </p:nvSpPr>
            <p:spPr>
              <a:xfrm flipH="1">
                <a:off x="-1396900" y="4770378"/>
                <a:ext cx="5563543" cy="442456"/>
              </a:xfrm>
              <a:custGeom>
                <a:rect b="b" l="l" r="r" t="t"/>
                <a:pathLst>
                  <a:path extrusionOk="0" h="10245" w="128823">
                    <a:moveTo>
                      <a:pt x="108489" y="1"/>
                    </a:moveTo>
                    <a:cubicBezTo>
                      <a:pt x="101812" y="1"/>
                      <a:pt x="95686" y="4642"/>
                      <a:pt x="89126" y="4642"/>
                    </a:cubicBezTo>
                    <a:cubicBezTo>
                      <a:pt x="88625" y="4642"/>
                      <a:pt x="88121" y="4615"/>
                      <a:pt x="87615" y="4556"/>
                    </a:cubicBezTo>
                    <a:cubicBezTo>
                      <a:pt x="83085" y="4016"/>
                      <a:pt x="79147" y="1030"/>
                      <a:pt x="74617" y="361"/>
                    </a:cubicBezTo>
                    <a:cubicBezTo>
                      <a:pt x="73940" y="263"/>
                      <a:pt x="73267" y="218"/>
                      <a:pt x="72598" y="218"/>
                    </a:cubicBezTo>
                    <a:cubicBezTo>
                      <a:pt x="67104" y="218"/>
                      <a:pt x="61828" y="3229"/>
                      <a:pt x="56368" y="4582"/>
                    </a:cubicBezTo>
                    <a:cubicBezTo>
                      <a:pt x="54114" y="5146"/>
                      <a:pt x="51809" y="5426"/>
                      <a:pt x="49507" y="5426"/>
                    </a:cubicBezTo>
                    <a:cubicBezTo>
                      <a:pt x="46130" y="5426"/>
                      <a:pt x="42759" y="4823"/>
                      <a:pt x="39561" y="3630"/>
                    </a:cubicBezTo>
                    <a:cubicBezTo>
                      <a:pt x="37218" y="2729"/>
                      <a:pt x="34953" y="1519"/>
                      <a:pt x="32508" y="953"/>
                    </a:cubicBezTo>
                    <a:cubicBezTo>
                      <a:pt x="31312" y="674"/>
                      <a:pt x="30109" y="554"/>
                      <a:pt x="28902" y="554"/>
                    </a:cubicBezTo>
                    <a:cubicBezTo>
                      <a:pt x="24656" y="554"/>
                      <a:pt x="20370" y="2044"/>
                      <a:pt x="16241" y="3347"/>
                    </a:cubicBezTo>
                    <a:cubicBezTo>
                      <a:pt x="12959" y="4403"/>
                      <a:pt x="9428" y="5341"/>
                      <a:pt x="6014" y="5341"/>
                    </a:cubicBezTo>
                    <a:cubicBezTo>
                      <a:pt x="3939" y="5341"/>
                      <a:pt x="1907" y="4994"/>
                      <a:pt x="0" y="4119"/>
                    </a:cubicBezTo>
                    <a:lnTo>
                      <a:pt x="0" y="10245"/>
                    </a:lnTo>
                    <a:lnTo>
                      <a:pt x="128822" y="8958"/>
                    </a:lnTo>
                    <a:lnTo>
                      <a:pt x="128822" y="5380"/>
                    </a:lnTo>
                    <a:cubicBezTo>
                      <a:pt x="121795" y="5200"/>
                      <a:pt x="115567" y="1"/>
                      <a:pt x="108540" y="1"/>
                    </a:cubicBezTo>
                    <a:cubicBezTo>
                      <a:pt x="108523" y="1"/>
                      <a:pt x="108506" y="1"/>
                      <a:pt x="1084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p:nvPr/>
            </p:nvSpPr>
            <p:spPr>
              <a:xfrm>
                <a:off x="3580450" y="4770378"/>
                <a:ext cx="5563543" cy="442456"/>
              </a:xfrm>
              <a:custGeom>
                <a:rect b="b" l="l" r="r" t="t"/>
                <a:pathLst>
                  <a:path extrusionOk="0" h="10245" w="128823">
                    <a:moveTo>
                      <a:pt x="108489" y="1"/>
                    </a:moveTo>
                    <a:cubicBezTo>
                      <a:pt x="101812" y="1"/>
                      <a:pt x="95686" y="4642"/>
                      <a:pt x="89126" y="4642"/>
                    </a:cubicBezTo>
                    <a:cubicBezTo>
                      <a:pt x="88625" y="4642"/>
                      <a:pt x="88121" y="4615"/>
                      <a:pt x="87615" y="4556"/>
                    </a:cubicBezTo>
                    <a:cubicBezTo>
                      <a:pt x="83085" y="4016"/>
                      <a:pt x="79147" y="1030"/>
                      <a:pt x="74617" y="361"/>
                    </a:cubicBezTo>
                    <a:cubicBezTo>
                      <a:pt x="73940" y="263"/>
                      <a:pt x="73267" y="218"/>
                      <a:pt x="72598" y="218"/>
                    </a:cubicBezTo>
                    <a:cubicBezTo>
                      <a:pt x="67104" y="218"/>
                      <a:pt x="61828" y="3229"/>
                      <a:pt x="56368" y="4582"/>
                    </a:cubicBezTo>
                    <a:cubicBezTo>
                      <a:pt x="54114" y="5146"/>
                      <a:pt x="51809" y="5426"/>
                      <a:pt x="49507" y="5426"/>
                    </a:cubicBezTo>
                    <a:cubicBezTo>
                      <a:pt x="46130" y="5426"/>
                      <a:pt x="42759" y="4823"/>
                      <a:pt x="39561" y="3630"/>
                    </a:cubicBezTo>
                    <a:cubicBezTo>
                      <a:pt x="37218" y="2729"/>
                      <a:pt x="34953" y="1519"/>
                      <a:pt x="32508" y="953"/>
                    </a:cubicBezTo>
                    <a:cubicBezTo>
                      <a:pt x="31312" y="674"/>
                      <a:pt x="30109" y="554"/>
                      <a:pt x="28902" y="554"/>
                    </a:cubicBezTo>
                    <a:cubicBezTo>
                      <a:pt x="24656" y="554"/>
                      <a:pt x="20370" y="2044"/>
                      <a:pt x="16241" y="3347"/>
                    </a:cubicBezTo>
                    <a:cubicBezTo>
                      <a:pt x="12959" y="4403"/>
                      <a:pt x="9428" y="5341"/>
                      <a:pt x="6014" y="5341"/>
                    </a:cubicBezTo>
                    <a:cubicBezTo>
                      <a:pt x="3939" y="5341"/>
                      <a:pt x="1907" y="4994"/>
                      <a:pt x="0" y="4119"/>
                    </a:cubicBezTo>
                    <a:lnTo>
                      <a:pt x="0" y="10245"/>
                    </a:lnTo>
                    <a:lnTo>
                      <a:pt x="128822" y="8958"/>
                    </a:lnTo>
                    <a:lnTo>
                      <a:pt x="128822" y="5380"/>
                    </a:lnTo>
                    <a:cubicBezTo>
                      <a:pt x="121795" y="5200"/>
                      <a:pt x="115567" y="1"/>
                      <a:pt x="108540" y="1"/>
                    </a:cubicBezTo>
                    <a:cubicBezTo>
                      <a:pt x="108523" y="1"/>
                      <a:pt x="108506" y="1"/>
                      <a:pt x="1084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 name="Google Shape;109;p15"/>
            <p:cNvGrpSpPr/>
            <p:nvPr/>
          </p:nvGrpSpPr>
          <p:grpSpPr>
            <a:xfrm>
              <a:off x="2730595" y="3911271"/>
              <a:ext cx="6414504" cy="1298166"/>
              <a:chOff x="2730595" y="3911271"/>
              <a:chExt cx="6414504" cy="1298166"/>
            </a:xfrm>
          </p:grpSpPr>
          <p:grpSp>
            <p:nvGrpSpPr>
              <p:cNvPr id="110" name="Google Shape;110;p15"/>
              <p:cNvGrpSpPr/>
              <p:nvPr/>
            </p:nvGrpSpPr>
            <p:grpSpPr>
              <a:xfrm>
                <a:off x="3001838" y="4114023"/>
                <a:ext cx="974931" cy="1095414"/>
                <a:chOff x="-1175666" y="2980025"/>
                <a:chExt cx="671625" cy="754625"/>
              </a:xfrm>
            </p:grpSpPr>
            <p:sp>
              <p:nvSpPr>
                <p:cNvPr id="111" name="Google Shape;111;p15"/>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5"/>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5"/>
              <p:cNvGrpSpPr/>
              <p:nvPr/>
            </p:nvGrpSpPr>
            <p:grpSpPr>
              <a:xfrm>
                <a:off x="6334225" y="3911271"/>
                <a:ext cx="2810874" cy="1265190"/>
                <a:chOff x="6334225" y="3878300"/>
                <a:chExt cx="2810874" cy="1265190"/>
              </a:xfrm>
            </p:grpSpPr>
            <p:sp>
              <p:nvSpPr>
                <p:cNvPr id="116" name="Google Shape;116;p15"/>
                <p:cNvSpPr/>
                <p:nvPr/>
              </p:nvSpPr>
              <p:spPr>
                <a:xfrm>
                  <a:off x="6619456" y="3878300"/>
                  <a:ext cx="329518" cy="1265189"/>
                </a:xfrm>
                <a:custGeom>
                  <a:rect b="b" l="l" r="r" t="t"/>
                  <a:pathLst>
                    <a:path extrusionOk="0" h="34594" w="9010">
                      <a:moveTo>
                        <a:pt x="7877" y="12072"/>
                      </a:moveTo>
                      <a:lnTo>
                        <a:pt x="7851" y="12406"/>
                      </a:lnTo>
                      <a:lnTo>
                        <a:pt x="7130" y="12406"/>
                      </a:lnTo>
                      <a:lnTo>
                        <a:pt x="7130" y="12072"/>
                      </a:lnTo>
                      <a:close/>
                      <a:moveTo>
                        <a:pt x="2394" y="12072"/>
                      </a:moveTo>
                      <a:lnTo>
                        <a:pt x="2420" y="12432"/>
                      </a:lnTo>
                      <a:lnTo>
                        <a:pt x="1674" y="12432"/>
                      </a:lnTo>
                      <a:lnTo>
                        <a:pt x="1674" y="12072"/>
                      </a:lnTo>
                      <a:close/>
                      <a:moveTo>
                        <a:pt x="5148" y="12072"/>
                      </a:moveTo>
                      <a:lnTo>
                        <a:pt x="5148" y="12432"/>
                      </a:lnTo>
                      <a:lnTo>
                        <a:pt x="4402" y="12432"/>
                      </a:lnTo>
                      <a:lnTo>
                        <a:pt x="4402" y="12072"/>
                      </a:lnTo>
                      <a:close/>
                      <a:moveTo>
                        <a:pt x="2394" y="13153"/>
                      </a:moveTo>
                      <a:lnTo>
                        <a:pt x="2420" y="13874"/>
                      </a:lnTo>
                      <a:lnTo>
                        <a:pt x="1674" y="13874"/>
                      </a:lnTo>
                      <a:lnTo>
                        <a:pt x="1674" y="13153"/>
                      </a:lnTo>
                      <a:close/>
                      <a:moveTo>
                        <a:pt x="5148" y="13153"/>
                      </a:moveTo>
                      <a:lnTo>
                        <a:pt x="5148" y="13874"/>
                      </a:lnTo>
                      <a:lnTo>
                        <a:pt x="4402" y="13874"/>
                      </a:lnTo>
                      <a:lnTo>
                        <a:pt x="4402" y="13153"/>
                      </a:lnTo>
                      <a:close/>
                      <a:moveTo>
                        <a:pt x="7877" y="13153"/>
                      </a:moveTo>
                      <a:lnTo>
                        <a:pt x="7851" y="13874"/>
                      </a:lnTo>
                      <a:lnTo>
                        <a:pt x="7130" y="13874"/>
                      </a:lnTo>
                      <a:lnTo>
                        <a:pt x="7130" y="13153"/>
                      </a:lnTo>
                      <a:close/>
                      <a:moveTo>
                        <a:pt x="7877" y="14594"/>
                      </a:moveTo>
                      <a:lnTo>
                        <a:pt x="7851" y="15315"/>
                      </a:lnTo>
                      <a:lnTo>
                        <a:pt x="7130" y="15315"/>
                      </a:lnTo>
                      <a:lnTo>
                        <a:pt x="7130" y="14594"/>
                      </a:lnTo>
                      <a:close/>
                      <a:moveTo>
                        <a:pt x="2394" y="14620"/>
                      </a:moveTo>
                      <a:lnTo>
                        <a:pt x="2420" y="15341"/>
                      </a:lnTo>
                      <a:lnTo>
                        <a:pt x="1674" y="15341"/>
                      </a:lnTo>
                      <a:lnTo>
                        <a:pt x="1674" y="14620"/>
                      </a:lnTo>
                      <a:close/>
                      <a:moveTo>
                        <a:pt x="5148" y="14594"/>
                      </a:moveTo>
                      <a:lnTo>
                        <a:pt x="5148" y="15341"/>
                      </a:lnTo>
                      <a:lnTo>
                        <a:pt x="4402" y="15341"/>
                      </a:lnTo>
                      <a:lnTo>
                        <a:pt x="4402" y="14594"/>
                      </a:lnTo>
                      <a:close/>
                      <a:moveTo>
                        <a:pt x="2394" y="16061"/>
                      </a:moveTo>
                      <a:lnTo>
                        <a:pt x="2420" y="16782"/>
                      </a:lnTo>
                      <a:lnTo>
                        <a:pt x="1674" y="16782"/>
                      </a:lnTo>
                      <a:lnTo>
                        <a:pt x="1674" y="16061"/>
                      </a:lnTo>
                      <a:close/>
                      <a:moveTo>
                        <a:pt x="5148" y="16061"/>
                      </a:moveTo>
                      <a:lnTo>
                        <a:pt x="5148" y="16782"/>
                      </a:lnTo>
                      <a:lnTo>
                        <a:pt x="4402" y="16782"/>
                      </a:lnTo>
                      <a:lnTo>
                        <a:pt x="4402" y="16061"/>
                      </a:lnTo>
                      <a:close/>
                      <a:moveTo>
                        <a:pt x="7877" y="16061"/>
                      </a:moveTo>
                      <a:lnTo>
                        <a:pt x="7851" y="16782"/>
                      </a:lnTo>
                      <a:lnTo>
                        <a:pt x="7130" y="16782"/>
                      </a:lnTo>
                      <a:lnTo>
                        <a:pt x="7130" y="16061"/>
                      </a:lnTo>
                      <a:close/>
                      <a:moveTo>
                        <a:pt x="7877" y="17503"/>
                      </a:moveTo>
                      <a:lnTo>
                        <a:pt x="7851" y="18223"/>
                      </a:lnTo>
                      <a:lnTo>
                        <a:pt x="7130" y="18223"/>
                      </a:lnTo>
                      <a:lnTo>
                        <a:pt x="7130" y="17503"/>
                      </a:lnTo>
                      <a:close/>
                      <a:moveTo>
                        <a:pt x="2394" y="17528"/>
                      </a:moveTo>
                      <a:lnTo>
                        <a:pt x="2420" y="18249"/>
                      </a:lnTo>
                      <a:lnTo>
                        <a:pt x="1674" y="18249"/>
                      </a:lnTo>
                      <a:lnTo>
                        <a:pt x="1674" y="17528"/>
                      </a:lnTo>
                      <a:close/>
                      <a:moveTo>
                        <a:pt x="5148" y="17503"/>
                      </a:moveTo>
                      <a:lnTo>
                        <a:pt x="5148" y="18249"/>
                      </a:lnTo>
                      <a:lnTo>
                        <a:pt x="4402" y="18249"/>
                      </a:lnTo>
                      <a:lnTo>
                        <a:pt x="4402" y="17503"/>
                      </a:lnTo>
                      <a:close/>
                      <a:moveTo>
                        <a:pt x="2394" y="18970"/>
                      </a:moveTo>
                      <a:lnTo>
                        <a:pt x="2420" y="19691"/>
                      </a:lnTo>
                      <a:lnTo>
                        <a:pt x="1674" y="19691"/>
                      </a:lnTo>
                      <a:lnTo>
                        <a:pt x="1674" y="18970"/>
                      </a:lnTo>
                      <a:close/>
                      <a:moveTo>
                        <a:pt x="5148" y="18970"/>
                      </a:moveTo>
                      <a:lnTo>
                        <a:pt x="5148" y="19691"/>
                      </a:lnTo>
                      <a:lnTo>
                        <a:pt x="4402" y="19691"/>
                      </a:lnTo>
                      <a:lnTo>
                        <a:pt x="4402" y="18970"/>
                      </a:lnTo>
                      <a:close/>
                      <a:moveTo>
                        <a:pt x="7877" y="18970"/>
                      </a:moveTo>
                      <a:lnTo>
                        <a:pt x="7851" y="19691"/>
                      </a:lnTo>
                      <a:lnTo>
                        <a:pt x="7130" y="19691"/>
                      </a:lnTo>
                      <a:lnTo>
                        <a:pt x="7130" y="18970"/>
                      </a:lnTo>
                      <a:close/>
                      <a:moveTo>
                        <a:pt x="7877" y="20437"/>
                      </a:moveTo>
                      <a:lnTo>
                        <a:pt x="7851" y="21132"/>
                      </a:lnTo>
                      <a:lnTo>
                        <a:pt x="7130" y="21132"/>
                      </a:lnTo>
                      <a:lnTo>
                        <a:pt x="7130" y="20437"/>
                      </a:lnTo>
                      <a:close/>
                      <a:moveTo>
                        <a:pt x="2394" y="20437"/>
                      </a:moveTo>
                      <a:lnTo>
                        <a:pt x="2420" y="21158"/>
                      </a:lnTo>
                      <a:lnTo>
                        <a:pt x="1674" y="21158"/>
                      </a:lnTo>
                      <a:lnTo>
                        <a:pt x="1674" y="20437"/>
                      </a:lnTo>
                      <a:close/>
                      <a:moveTo>
                        <a:pt x="5148" y="20437"/>
                      </a:moveTo>
                      <a:lnTo>
                        <a:pt x="5148" y="21158"/>
                      </a:lnTo>
                      <a:lnTo>
                        <a:pt x="4402" y="21158"/>
                      </a:lnTo>
                      <a:lnTo>
                        <a:pt x="4402" y="20437"/>
                      </a:lnTo>
                      <a:close/>
                      <a:moveTo>
                        <a:pt x="2394" y="21878"/>
                      </a:moveTo>
                      <a:lnTo>
                        <a:pt x="2420" y="22599"/>
                      </a:lnTo>
                      <a:lnTo>
                        <a:pt x="1674" y="22599"/>
                      </a:lnTo>
                      <a:lnTo>
                        <a:pt x="1674" y="21878"/>
                      </a:lnTo>
                      <a:close/>
                      <a:moveTo>
                        <a:pt x="5148" y="21878"/>
                      </a:moveTo>
                      <a:lnTo>
                        <a:pt x="5148" y="22599"/>
                      </a:lnTo>
                      <a:lnTo>
                        <a:pt x="4402" y="22599"/>
                      </a:lnTo>
                      <a:lnTo>
                        <a:pt x="4402" y="21878"/>
                      </a:lnTo>
                      <a:close/>
                      <a:moveTo>
                        <a:pt x="7877" y="21878"/>
                      </a:moveTo>
                      <a:lnTo>
                        <a:pt x="7851" y="22599"/>
                      </a:lnTo>
                      <a:lnTo>
                        <a:pt x="7130" y="22599"/>
                      </a:lnTo>
                      <a:lnTo>
                        <a:pt x="7130" y="21878"/>
                      </a:lnTo>
                      <a:close/>
                      <a:moveTo>
                        <a:pt x="7877" y="23320"/>
                      </a:moveTo>
                      <a:lnTo>
                        <a:pt x="7851" y="24040"/>
                      </a:lnTo>
                      <a:lnTo>
                        <a:pt x="7130" y="24040"/>
                      </a:lnTo>
                      <a:lnTo>
                        <a:pt x="7130" y="23320"/>
                      </a:lnTo>
                      <a:close/>
                      <a:moveTo>
                        <a:pt x="2394" y="23345"/>
                      </a:moveTo>
                      <a:lnTo>
                        <a:pt x="2420" y="24066"/>
                      </a:lnTo>
                      <a:lnTo>
                        <a:pt x="1674" y="24066"/>
                      </a:lnTo>
                      <a:lnTo>
                        <a:pt x="1674" y="23345"/>
                      </a:lnTo>
                      <a:close/>
                      <a:moveTo>
                        <a:pt x="5148" y="23320"/>
                      </a:moveTo>
                      <a:lnTo>
                        <a:pt x="5148" y="24066"/>
                      </a:lnTo>
                      <a:lnTo>
                        <a:pt x="4402" y="24066"/>
                      </a:lnTo>
                      <a:lnTo>
                        <a:pt x="4402" y="23320"/>
                      </a:lnTo>
                      <a:close/>
                      <a:moveTo>
                        <a:pt x="2394" y="24787"/>
                      </a:moveTo>
                      <a:lnTo>
                        <a:pt x="2420" y="25507"/>
                      </a:lnTo>
                      <a:lnTo>
                        <a:pt x="1674" y="25507"/>
                      </a:lnTo>
                      <a:lnTo>
                        <a:pt x="1674" y="24787"/>
                      </a:lnTo>
                      <a:close/>
                      <a:moveTo>
                        <a:pt x="5148" y="24787"/>
                      </a:moveTo>
                      <a:lnTo>
                        <a:pt x="5148" y="25507"/>
                      </a:lnTo>
                      <a:lnTo>
                        <a:pt x="4402" y="25507"/>
                      </a:lnTo>
                      <a:lnTo>
                        <a:pt x="4402" y="24787"/>
                      </a:lnTo>
                      <a:close/>
                      <a:moveTo>
                        <a:pt x="7877" y="24787"/>
                      </a:moveTo>
                      <a:lnTo>
                        <a:pt x="7851" y="25507"/>
                      </a:lnTo>
                      <a:lnTo>
                        <a:pt x="7130" y="25507"/>
                      </a:lnTo>
                      <a:lnTo>
                        <a:pt x="7130" y="24787"/>
                      </a:lnTo>
                      <a:close/>
                      <a:moveTo>
                        <a:pt x="7877" y="26228"/>
                      </a:moveTo>
                      <a:lnTo>
                        <a:pt x="7851" y="26949"/>
                      </a:lnTo>
                      <a:lnTo>
                        <a:pt x="7130" y="26949"/>
                      </a:lnTo>
                      <a:lnTo>
                        <a:pt x="7130" y="26228"/>
                      </a:lnTo>
                      <a:close/>
                      <a:moveTo>
                        <a:pt x="2394" y="26254"/>
                      </a:moveTo>
                      <a:lnTo>
                        <a:pt x="2420" y="26975"/>
                      </a:lnTo>
                      <a:lnTo>
                        <a:pt x="1674" y="26975"/>
                      </a:lnTo>
                      <a:lnTo>
                        <a:pt x="1674" y="26254"/>
                      </a:lnTo>
                      <a:close/>
                      <a:moveTo>
                        <a:pt x="5148" y="26228"/>
                      </a:moveTo>
                      <a:lnTo>
                        <a:pt x="5148" y="26975"/>
                      </a:lnTo>
                      <a:lnTo>
                        <a:pt x="4402" y="26975"/>
                      </a:lnTo>
                      <a:lnTo>
                        <a:pt x="4402" y="26228"/>
                      </a:lnTo>
                      <a:close/>
                      <a:moveTo>
                        <a:pt x="2394" y="27695"/>
                      </a:moveTo>
                      <a:lnTo>
                        <a:pt x="2420" y="28416"/>
                      </a:lnTo>
                      <a:lnTo>
                        <a:pt x="1674" y="28416"/>
                      </a:lnTo>
                      <a:lnTo>
                        <a:pt x="1674" y="27695"/>
                      </a:lnTo>
                      <a:close/>
                      <a:moveTo>
                        <a:pt x="5148" y="27695"/>
                      </a:moveTo>
                      <a:lnTo>
                        <a:pt x="5148" y="28416"/>
                      </a:lnTo>
                      <a:lnTo>
                        <a:pt x="4402" y="28416"/>
                      </a:lnTo>
                      <a:lnTo>
                        <a:pt x="4402" y="27695"/>
                      </a:lnTo>
                      <a:close/>
                      <a:moveTo>
                        <a:pt x="7877" y="27695"/>
                      </a:moveTo>
                      <a:lnTo>
                        <a:pt x="7851" y="28416"/>
                      </a:lnTo>
                      <a:lnTo>
                        <a:pt x="7130" y="28416"/>
                      </a:lnTo>
                      <a:lnTo>
                        <a:pt x="7130" y="27695"/>
                      </a:lnTo>
                      <a:close/>
                      <a:moveTo>
                        <a:pt x="7877" y="29137"/>
                      </a:moveTo>
                      <a:lnTo>
                        <a:pt x="7851" y="29857"/>
                      </a:lnTo>
                      <a:lnTo>
                        <a:pt x="7130" y="29857"/>
                      </a:lnTo>
                      <a:lnTo>
                        <a:pt x="7130" y="29137"/>
                      </a:lnTo>
                      <a:close/>
                      <a:moveTo>
                        <a:pt x="2394" y="29162"/>
                      </a:moveTo>
                      <a:lnTo>
                        <a:pt x="2420" y="29883"/>
                      </a:lnTo>
                      <a:lnTo>
                        <a:pt x="1674" y="29883"/>
                      </a:lnTo>
                      <a:lnTo>
                        <a:pt x="1674" y="29162"/>
                      </a:lnTo>
                      <a:close/>
                      <a:moveTo>
                        <a:pt x="5148" y="29137"/>
                      </a:moveTo>
                      <a:lnTo>
                        <a:pt x="5148" y="29883"/>
                      </a:lnTo>
                      <a:lnTo>
                        <a:pt x="4402" y="29883"/>
                      </a:lnTo>
                      <a:lnTo>
                        <a:pt x="4402" y="29137"/>
                      </a:lnTo>
                      <a:close/>
                      <a:moveTo>
                        <a:pt x="2394" y="30604"/>
                      </a:moveTo>
                      <a:lnTo>
                        <a:pt x="2420" y="31324"/>
                      </a:lnTo>
                      <a:lnTo>
                        <a:pt x="1674" y="31324"/>
                      </a:lnTo>
                      <a:lnTo>
                        <a:pt x="1674" y="30604"/>
                      </a:lnTo>
                      <a:close/>
                      <a:moveTo>
                        <a:pt x="5148" y="30604"/>
                      </a:moveTo>
                      <a:lnTo>
                        <a:pt x="5148" y="31324"/>
                      </a:lnTo>
                      <a:lnTo>
                        <a:pt x="4402" y="31324"/>
                      </a:lnTo>
                      <a:lnTo>
                        <a:pt x="4402" y="30604"/>
                      </a:lnTo>
                      <a:close/>
                      <a:moveTo>
                        <a:pt x="7877" y="30604"/>
                      </a:moveTo>
                      <a:lnTo>
                        <a:pt x="7851" y="31324"/>
                      </a:lnTo>
                      <a:lnTo>
                        <a:pt x="7130" y="31324"/>
                      </a:lnTo>
                      <a:lnTo>
                        <a:pt x="7130" y="30604"/>
                      </a:lnTo>
                      <a:close/>
                      <a:moveTo>
                        <a:pt x="2394" y="32071"/>
                      </a:moveTo>
                      <a:lnTo>
                        <a:pt x="2420" y="32431"/>
                      </a:lnTo>
                      <a:lnTo>
                        <a:pt x="1674" y="32431"/>
                      </a:lnTo>
                      <a:lnTo>
                        <a:pt x="1674" y="32071"/>
                      </a:lnTo>
                      <a:close/>
                      <a:moveTo>
                        <a:pt x="5148" y="32045"/>
                      </a:moveTo>
                      <a:lnTo>
                        <a:pt x="5148" y="32431"/>
                      </a:lnTo>
                      <a:lnTo>
                        <a:pt x="4402" y="32431"/>
                      </a:lnTo>
                      <a:lnTo>
                        <a:pt x="4402" y="32045"/>
                      </a:lnTo>
                      <a:close/>
                      <a:moveTo>
                        <a:pt x="7877" y="32045"/>
                      </a:moveTo>
                      <a:lnTo>
                        <a:pt x="7851" y="32431"/>
                      </a:lnTo>
                      <a:lnTo>
                        <a:pt x="7130" y="32431"/>
                      </a:lnTo>
                      <a:lnTo>
                        <a:pt x="7130" y="32045"/>
                      </a:lnTo>
                      <a:close/>
                      <a:moveTo>
                        <a:pt x="4376" y="0"/>
                      </a:moveTo>
                      <a:lnTo>
                        <a:pt x="4376" y="5663"/>
                      </a:lnTo>
                      <a:lnTo>
                        <a:pt x="3063" y="5663"/>
                      </a:lnTo>
                      <a:lnTo>
                        <a:pt x="3063" y="7439"/>
                      </a:lnTo>
                      <a:lnTo>
                        <a:pt x="2317" y="7439"/>
                      </a:lnTo>
                      <a:lnTo>
                        <a:pt x="2317" y="10528"/>
                      </a:lnTo>
                      <a:lnTo>
                        <a:pt x="1" y="10528"/>
                      </a:lnTo>
                      <a:lnTo>
                        <a:pt x="1" y="34593"/>
                      </a:lnTo>
                      <a:lnTo>
                        <a:pt x="9009" y="34593"/>
                      </a:lnTo>
                      <a:lnTo>
                        <a:pt x="9009" y="10528"/>
                      </a:lnTo>
                      <a:lnTo>
                        <a:pt x="6693" y="10528"/>
                      </a:lnTo>
                      <a:lnTo>
                        <a:pt x="6693" y="7439"/>
                      </a:lnTo>
                      <a:lnTo>
                        <a:pt x="5946" y="7439"/>
                      </a:lnTo>
                      <a:lnTo>
                        <a:pt x="5946" y="5663"/>
                      </a:lnTo>
                      <a:lnTo>
                        <a:pt x="4633" y="5663"/>
                      </a:lnTo>
                      <a:lnTo>
                        <a:pt x="46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5"/>
                <p:cNvSpPr/>
                <p:nvPr/>
              </p:nvSpPr>
              <p:spPr>
                <a:xfrm>
                  <a:off x="8489900" y="3948886"/>
                  <a:ext cx="328531" cy="1194604"/>
                </a:xfrm>
                <a:custGeom>
                  <a:rect b="b" l="l" r="r" t="t"/>
                  <a:pathLst>
                    <a:path extrusionOk="0" h="32664" w="8983">
                      <a:moveTo>
                        <a:pt x="2188" y="10142"/>
                      </a:moveTo>
                      <a:lnTo>
                        <a:pt x="2188" y="10502"/>
                      </a:lnTo>
                      <a:lnTo>
                        <a:pt x="1442" y="10502"/>
                      </a:lnTo>
                      <a:lnTo>
                        <a:pt x="1442" y="10142"/>
                      </a:lnTo>
                      <a:close/>
                      <a:moveTo>
                        <a:pt x="4890" y="10142"/>
                      </a:moveTo>
                      <a:lnTo>
                        <a:pt x="4890" y="10502"/>
                      </a:lnTo>
                      <a:lnTo>
                        <a:pt x="4144" y="10502"/>
                      </a:lnTo>
                      <a:lnTo>
                        <a:pt x="4144" y="10142"/>
                      </a:lnTo>
                      <a:close/>
                      <a:moveTo>
                        <a:pt x="7619" y="10142"/>
                      </a:moveTo>
                      <a:lnTo>
                        <a:pt x="7619" y="10502"/>
                      </a:lnTo>
                      <a:lnTo>
                        <a:pt x="6872" y="10502"/>
                      </a:lnTo>
                      <a:lnTo>
                        <a:pt x="6872" y="10142"/>
                      </a:lnTo>
                      <a:close/>
                      <a:moveTo>
                        <a:pt x="4890" y="11223"/>
                      </a:moveTo>
                      <a:lnTo>
                        <a:pt x="4890" y="11944"/>
                      </a:lnTo>
                      <a:lnTo>
                        <a:pt x="4144" y="11944"/>
                      </a:lnTo>
                      <a:lnTo>
                        <a:pt x="4144" y="11223"/>
                      </a:lnTo>
                      <a:close/>
                      <a:moveTo>
                        <a:pt x="7619" y="11223"/>
                      </a:moveTo>
                      <a:lnTo>
                        <a:pt x="7619" y="11944"/>
                      </a:lnTo>
                      <a:lnTo>
                        <a:pt x="6872" y="11944"/>
                      </a:lnTo>
                      <a:lnTo>
                        <a:pt x="6872" y="11223"/>
                      </a:lnTo>
                      <a:close/>
                      <a:moveTo>
                        <a:pt x="2188" y="11223"/>
                      </a:moveTo>
                      <a:lnTo>
                        <a:pt x="2188" y="11969"/>
                      </a:lnTo>
                      <a:lnTo>
                        <a:pt x="1442" y="11969"/>
                      </a:lnTo>
                      <a:lnTo>
                        <a:pt x="1442" y="11223"/>
                      </a:lnTo>
                      <a:close/>
                      <a:moveTo>
                        <a:pt x="2188" y="12690"/>
                      </a:moveTo>
                      <a:lnTo>
                        <a:pt x="2188" y="13411"/>
                      </a:lnTo>
                      <a:lnTo>
                        <a:pt x="1442" y="13411"/>
                      </a:lnTo>
                      <a:lnTo>
                        <a:pt x="1442" y="12690"/>
                      </a:lnTo>
                      <a:close/>
                      <a:moveTo>
                        <a:pt x="4890" y="12690"/>
                      </a:moveTo>
                      <a:lnTo>
                        <a:pt x="4890" y="13411"/>
                      </a:lnTo>
                      <a:lnTo>
                        <a:pt x="4144" y="13411"/>
                      </a:lnTo>
                      <a:lnTo>
                        <a:pt x="4144" y="12690"/>
                      </a:lnTo>
                      <a:close/>
                      <a:moveTo>
                        <a:pt x="7619" y="12664"/>
                      </a:moveTo>
                      <a:lnTo>
                        <a:pt x="7619" y="13411"/>
                      </a:lnTo>
                      <a:lnTo>
                        <a:pt x="6872" y="13411"/>
                      </a:lnTo>
                      <a:lnTo>
                        <a:pt x="6872" y="12664"/>
                      </a:lnTo>
                      <a:close/>
                      <a:moveTo>
                        <a:pt x="4890" y="14131"/>
                      </a:moveTo>
                      <a:lnTo>
                        <a:pt x="4890" y="14852"/>
                      </a:lnTo>
                      <a:lnTo>
                        <a:pt x="4144" y="14852"/>
                      </a:lnTo>
                      <a:lnTo>
                        <a:pt x="4144" y="14131"/>
                      </a:lnTo>
                      <a:close/>
                      <a:moveTo>
                        <a:pt x="7619" y="14131"/>
                      </a:moveTo>
                      <a:lnTo>
                        <a:pt x="7619" y="14852"/>
                      </a:lnTo>
                      <a:lnTo>
                        <a:pt x="6872" y="14852"/>
                      </a:lnTo>
                      <a:lnTo>
                        <a:pt x="6872" y="14131"/>
                      </a:lnTo>
                      <a:close/>
                      <a:moveTo>
                        <a:pt x="2188" y="14131"/>
                      </a:moveTo>
                      <a:lnTo>
                        <a:pt x="2188" y="14878"/>
                      </a:lnTo>
                      <a:lnTo>
                        <a:pt x="1442" y="14878"/>
                      </a:lnTo>
                      <a:lnTo>
                        <a:pt x="1442" y="14131"/>
                      </a:lnTo>
                      <a:close/>
                      <a:moveTo>
                        <a:pt x="2188" y="15598"/>
                      </a:moveTo>
                      <a:lnTo>
                        <a:pt x="2188" y="16319"/>
                      </a:lnTo>
                      <a:lnTo>
                        <a:pt x="1442" y="16319"/>
                      </a:lnTo>
                      <a:lnTo>
                        <a:pt x="1442" y="15598"/>
                      </a:lnTo>
                      <a:close/>
                      <a:moveTo>
                        <a:pt x="4890" y="15598"/>
                      </a:moveTo>
                      <a:lnTo>
                        <a:pt x="4890" y="16319"/>
                      </a:lnTo>
                      <a:lnTo>
                        <a:pt x="4144" y="16319"/>
                      </a:lnTo>
                      <a:lnTo>
                        <a:pt x="4144" y="15598"/>
                      </a:lnTo>
                      <a:close/>
                      <a:moveTo>
                        <a:pt x="7619" y="15573"/>
                      </a:moveTo>
                      <a:lnTo>
                        <a:pt x="7619" y="16319"/>
                      </a:lnTo>
                      <a:lnTo>
                        <a:pt x="6872" y="16319"/>
                      </a:lnTo>
                      <a:lnTo>
                        <a:pt x="6872" y="15573"/>
                      </a:lnTo>
                      <a:close/>
                      <a:moveTo>
                        <a:pt x="4890" y="17040"/>
                      </a:moveTo>
                      <a:lnTo>
                        <a:pt x="4890" y="17761"/>
                      </a:lnTo>
                      <a:lnTo>
                        <a:pt x="4144" y="17761"/>
                      </a:lnTo>
                      <a:lnTo>
                        <a:pt x="4144" y="17040"/>
                      </a:lnTo>
                      <a:close/>
                      <a:moveTo>
                        <a:pt x="7619" y="17040"/>
                      </a:moveTo>
                      <a:lnTo>
                        <a:pt x="7619" y="17761"/>
                      </a:lnTo>
                      <a:lnTo>
                        <a:pt x="6872" y="17761"/>
                      </a:lnTo>
                      <a:lnTo>
                        <a:pt x="6872" y="17040"/>
                      </a:lnTo>
                      <a:close/>
                      <a:moveTo>
                        <a:pt x="2188" y="17040"/>
                      </a:moveTo>
                      <a:lnTo>
                        <a:pt x="2188" y="17786"/>
                      </a:lnTo>
                      <a:lnTo>
                        <a:pt x="1442" y="17786"/>
                      </a:lnTo>
                      <a:lnTo>
                        <a:pt x="1442" y="17040"/>
                      </a:lnTo>
                      <a:close/>
                      <a:moveTo>
                        <a:pt x="2188" y="18507"/>
                      </a:moveTo>
                      <a:lnTo>
                        <a:pt x="2188" y="19228"/>
                      </a:lnTo>
                      <a:lnTo>
                        <a:pt x="1442" y="19228"/>
                      </a:lnTo>
                      <a:lnTo>
                        <a:pt x="1442" y="18507"/>
                      </a:lnTo>
                      <a:close/>
                      <a:moveTo>
                        <a:pt x="4890" y="18507"/>
                      </a:moveTo>
                      <a:lnTo>
                        <a:pt x="4890" y="19228"/>
                      </a:lnTo>
                      <a:lnTo>
                        <a:pt x="4144" y="19228"/>
                      </a:lnTo>
                      <a:lnTo>
                        <a:pt x="4144" y="18507"/>
                      </a:lnTo>
                      <a:close/>
                      <a:moveTo>
                        <a:pt x="7619" y="18507"/>
                      </a:moveTo>
                      <a:lnTo>
                        <a:pt x="7619" y="19228"/>
                      </a:lnTo>
                      <a:lnTo>
                        <a:pt x="6872" y="19228"/>
                      </a:lnTo>
                      <a:lnTo>
                        <a:pt x="6872" y="18507"/>
                      </a:lnTo>
                      <a:close/>
                      <a:moveTo>
                        <a:pt x="4890" y="19948"/>
                      </a:moveTo>
                      <a:lnTo>
                        <a:pt x="4890" y="20669"/>
                      </a:lnTo>
                      <a:lnTo>
                        <a:pt x="4144" y="20669"/>
                      </a:lnTo>
                      <a:lnTo>
                        <a:pt x="4144" y="19948"/>
                      </a:lnTo>
                      <a:close/>
                      <a:moveTo>
                        <a:pt x="7619" y="19948"/>
                      </a:moveTo>
                      <a:lnTo>
                        <a:pt x="7619" y="20669"/>
                      </a:lnTo>
                      <a:lnTo>
                        <a:pt x="6872" y="20669"/>
                      </a:lnTo>
                      <a:lnTo>
                        <a:pt x="6872" y="19948"/>
                      </a:lnTo>
                      <a:close/>
                      <a:moveTo>
                        <a:pt x="2188" y="19948"/>
                      </a:moveTo>
                      <a:lnTo>
                        <a:pt x="2188" y="20695"/>
                      </a:lnTo>
                      <a:lnTo>
                        <a:pt x="1442" y="20695"/>
                      </a:lnTo>
                      <a:lnTo>
                        <a:pt x="1442" y="19948"/>
                      </a:lnTo>
                      <a:close/>
                      <a:moveTo>
                        <a:pt x="2188" y="21415"/>
                      </a:moveTo>
                      <a:lnTo>
                        <a:pt x="2188" y="22136"/>
                      </a:lnTo>
                      <a:lnTo>
                        <a:pt x="1442" y="22136"/>
                      </a:lnTo>
                      <a:lnTo>
                        <a:pt x="1442" y="21415"/>
                      </a:lnTo>
                      <a:close/>
                      <a:moveTo>
                        <a:pt x="4890" y="21415"/>
                      </a:moveTo>
                      <a:lnTo>
                        <a:pt x="4890" y="22136"/>
                      </a:lnTo>
                      <a:lnTo>
                        <a:pt x="4144" y="22136"/>
                      </a:lnTo>
                      <a:lnTo>
                        <a:pt x="4144" y="21415"/>
                      </a:lnTo>
                      <a:close/>
                      <a:moveTo>
                        <a:pt x="7619" y="21390"/>
                      </a:moveTo>
                      <a:lnTo>
                        <a:pt x="7619" y="22136"/>
                      </a:lnTo>
                      <a:lnTo>
                        <a:pt x="6872" y="22136"/>
                      </a:lnTo>
                      <a:lnTo>
                        <a:pt x="6872" y="21390"/>
                      </a:lnTo>
                      <a:close/>
                      <a:moveTo>
                        <a:pt x="4890" y="22857"/>
                      </a:moveTo>
                      <a:lnTo>
                        <a:pt x="4890" y="23577"/>
                      </a:lnTo>
                      <a:lnTo>
                        <a:pt x="4144" y="23577"/>
                      </a:lnTo>
                      <a:lnTo>
                        <a:pt x="4144" y="22857"/>
                      </a:lnTo>
                      <a:close/>
                      <a:moveTo>
                        <a:pt x="7619" y="22857"/>
                      </a:moveTo>
                      <a:lnTo>
                        <a:pt x="7619" y="23577"/>
                      </a:lnTo>
                      <a:lnTo>
                        <a:pt x="6872" y="23577"/>
                      </a:lnTo>
                      <a:lnTo>
                        <a:pt x="6872" y="22857"/>
                      </a:lnTo>
                      <a:close/>
                      <a:moveTo>
                        <a:pt x="2188" y="22857"/>
                      </a:moveTo>
                      <a:lnTo>
                        <a:pt x="2188" y="23603"/>
                      </a:lnTo>
                      <a:lnTo>
                        <a:pt x="1442" y="23603"/>
                      </a:lnTo>
                      <a:lnTo>
                        <a:pt x="1442" y="22857"/>
                      </a:lnTo>
                      <a:close/>
                      <a:moveTo>
                        <a:pt x="2188" y="24324"/>
                      </a:moveTo>
                      <a:lnTo>
                        <a:pt x="2188" y="25045"/>
                      </a:lnTo>
                      <a:lnTo>
                        <a:pt x="1442" y="25045"/>
                      </a:lnTo>
                      <a:lnTo>
                        <a:pt x="1442" y="24324"/>
                      </a:lnTo>
                      <a:close/>
                      <a:moveTo>
                        <a:pt x="4890" y="24324"/>
                      </a:moveTo>
                      <a:lnTo>
                        <a:pt x="4890" y="25045"/>
                      </a:lnTo>
                      <a:lnTo>
                        <a:pt x="4144" y="25045"/>
                      </a:lnTo>
                      <a:lnTo>
                        <a:pt x="4144" y="24324"/>
                      </a:lnTo>
                      <a:close/>
                      <a:moveTo>
                        <a:pt x="7619" y="24298"/>
                      </a:moveTo>
                      <a:lnTo>
                        <a:pt x="7619" y="25045"/>
                      </a:lnTo>
                      <a:lnTo>
                        <a:pt x="6872" y="25045"/>
                      </a:lnTo>
                      <a:lnTo>
                        <a:pt x="6872" y="24298"/>
                      </a:lnTo>
                      <a:close/>
                      <a:moveTo>
                        <a:pt x="4890" y="25765"/>
                      </a:moveTo>
                      <a:lnTo>
                        <a:pt x="4890" y="26486"/>
                      </a:lnTo>
                      <a:lnTo>
                        <a:pt x="4144" y="26486"/>
                      </a:lnTo>
                      <a:lnTo>
                        <a:pt x="4144" y="25765"/>
                      </a:lnTo>
                      <a:close/>
                      <a:moveTo>
                        <a:pt x="7619" y="25765"/>
                      </a:moveTo>
                      <a:lnTo>
                        <a:pt x="7619" y="26486"/>
                      </a:lnTo>
                      <a:lnTo>
                        <a:pt x="6872" y="26486"/>
                      </a:lnTo>
                      <a:lnTo>
                        <a:pt x="6872" y="25765"/>
                      </a:lnTo>
                      <a:close/>
                      <a:moveTo>
                        <a:pt x="2188" y="25765"/>
                      </a:moveTo>
                      <a:lnTo>
                        <a:pt x="2188" y="26512"/>
                      </a:lnTo>
                      <a:lnTo>
                        <a:pt x="1442" y="26512"/>
                      </a:lnTo>
                      <a:lnTo>
                        <a:pt x="1442" y="25765"/>
                      </a:lnTo>
                      <a:close/>
                      <a:moveTo>
                        <a:pt x="2188" y="27232"/>
                      </a:moveTo>
                      <a:lnTo>
                        <a:pt x="2188" y="27953"/>
                      </a:lnTo>
                      <a:lnTo>
                        <a:pt x="1442" y="27953"/>
                      </a:lnTo>
                      <a:lnTo>
                        <a:pt x="1442" y="27232"/>
                      </a:lnTo>
                      <a:close/>
                      <a:moveTo>
                        <a:pt x="4890" y="27232"/>
                      </a:moveTo>
                      <a:lnTo>
                        <a:pt x="4890" y="27953"/>
                      </a:lnTo>
                      <a:lnTo>
                        <a:pt x="4144" y="27953"/>
                      </a:lnTo>
                      <a:lnTo>
                        <a:pt x="4144" y="27232"/>
                      </a:lnTo>
                      <a:close/>
                      <a:moveTo>
                        <a:pt x="7619" y="27207"/>
                      </a:moveTo>
                      <a:lnTo>
                        <a:pt x="7619" y="27953"/>
                      </a:lnTo>
                      <a:lnTo>
                        <a:pt x="6872" y="27953"/>
                      </a:lnTo>
                      <a:lnTo>
                        <a:pt x="6872" y="27207"/>
                      </a:lnTo>
                      <a:close/>
                      <a:moveTo>
                        <a:pt x="4890" y="28674"/>
                      </a:moveTo>
                      <a:lnTo>
                        <a:pt x="4890" y="29394"/>
                      </a:lnTo>
                      <a:lnTo>
                        <a:pt x="4144" y="29394"/>
                      </a:lnTo>
                      <a:lnTo>
                        <a:pt x="4144" y="28674"/>
                      </a:lnTo>
                      <a:close/>
                      <a:moveTo>
                        <a:pt x="7619" y="28674"/>
                      </a:moveTo>
                      <a:lnTo>
                        <a:pt x="7619" y="29394"/>
                      </a:lnTo>
                      <a:lnTo>
                        <a:pt x="6872" y="29394"/>
                      </a:lnTo>
                      <a:lnTo>
                        <a:pt x="6872" y="28674"/>
                      </a:lnTo>
                      <a:close/>
                      <a:moveTo>
                        <a:pt x="2188" y="28674"/>
                      </a:moveTo>
                      <a:lnTo>
                        <a:pt x="2188" y="29420"/>
                      </a:lnTo>
                      <a:lnTo>
                        <a:pt x="1442" y="29420"/>
                      </a:lnTo>
                      <a:lnTo>
                        <a:pt x="1442" y="28674"/>
                      </a:lnTo>
                      <a:close/>
                      <a:moveTo>
                        <a:pt x="2188" y="30141"/>
                      </a:moveTo>
                      <a:lnTo>
                        <a:pt x="2188" y="30501"/>
                      </a:lnTo>
                      <a:lnTo>
                        <a:pt x="1442" y="30501"/>
                      </a:lnTo>
                      <a:lnTo>
                        <a:pt x="1442" y="30141"/>
                      </a:lnTo>
                      <a:close/>
                      <a:moveTo>
                        <a:pt x="4890" y="30141"/>
                      </a:moveTo>
                      <a:lnTo>
                        <a:pt x="4890" y="30501"/>
                      </a:lnTo>
                      <a:lnTo>
                        <a:pt x="4144" y="30501"/>
                      </a:lnTo>
                      <a:lnTo>
                        <a:pt x="4144" y="30141"/>
                      </a:lnTo>
                      <a:close/>
                      <a:moveTo>
                        <a:pt x="7619" y="30115"/>
                      </a:moveTo>
                      <a:lnTo>
                        <a:pt x="7619" y="30501"/>
                      </a:lnTo>
                      <a:lnTo>
                        <a:pt x="6872" y="30501"/>
                      </a:lnTo>
                      <a:lnTo>
                        <a:pt x="6872" y="30115"/>
                      </a:lnTo>
                      <a:close/>
                      <a:moveTo>
                        <a:pt x="4350" y="1"/>
                      </a:moveTo>
                      <a:lnTo>
                        <a:pt x="4350" y="4068"/>
                      </a:lnTo>
                      <a:lnTo>
                        <a:pt x="3037" y="5663"/>
                      </a:lnTo>
                      <a:lnTo>
                        <a:pt x="3037" y="7439"/>
                      </a:lnTo>
                      <a:lnTo>
                        <a:pt x="2291" y="7439"/>
                      </a:lnTo>
                      <a:lnTo>
                        <a:pt x="2291" y="8598"/>
                      </a:lnTo>
                      <a:lnTo>
                        <a:pt x="0" y="8598"/>
                      </a:lnTo>
                      <a:lnTo>
                        <a:pt x="0" y="32663"/>
                      </a:lnTo>
                      <a:lnTo>
                        <a:pt x="8983" y="32663"/>
                      </a:lnTo>
                      <a:lnTo>
                        <a:pt x="8983" y="8598"/>
                      </a:lnTo>
                      <a:lnTo>
                        <a:pt x="6692" y="8598"/>
                      </a:lnTo>
                      <a:lnTo>
                        <a:pt x="6692" y="7439"/>
                      </a:lnTo>
                      <a:lnTo>
                        <a:pt x="5946" y="7439"/>
                      </a:lnTo>
                      <a:lnTo>
                        <a:pt x="5946" y="5663"/>
                      </a:lnTo>
                      <a:lnTo>
                        <a:pt x="4607" y="4068"/>
                      </a:lnTo>
                      <a:lnTo>
                        <a:pt x="46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a:off x="7230369" y="4257670"/>
                  <a:ext cx="328567" cy="884872"/>
                </a:xfrm>
                <a:custGeom>
                  <a:rect b="b" l="l" r="r" t="t"/>
                  <a:pathLst>
                    <a:path extrusionOk="0" h="24195" w="8984">
                      <a:moveTo>
                        <a:pt x="7594" y="4401"/>
                      </a:moveTo>
                      <a:lnTo>
                        <a:pt x="7594" y="5122"/>
                      </a:lnTo>
                      <a:lnTo>
                        <a:pt x="6847" y="5122"/>
                      </a:lnTo>
                      <a:lnTo>
                        <a:pt x="6847" y="4401"/>
                      </a:lnTo>
                      <a:close/>
                      <a:moveTo>
                        <a:pt x="2163" y="4427"/>
                      </a:moveTo>
                      <a:lnTo>
                        <a:pt x="2163" y="5148"/>
                      </a:lnTo>
                      <a:lnTo>
                        <a:pt x="1417" y="5148"/>
                      </a:lnTo>
                      <a:lnTo>
                        <a:pt x="1417" y="4427"/>
                      </a:lnTo>
                      <a:close/>
                      <a:moveTo>
                        <a:pt x="4865" y="4401"/>
                      </a:moveTo>
                      <a:lnTo>
                        <a:pt x="4891" y="5148"/>
                      </a:lnTo>
                      <a:lnTo>
                        <a:pt x="4145" y="5148"/>
                      </a:lnTo>
                      <a:lnTo>
                        <a:pt x="4145" y="4401"/>
                      </a:lnTo>
                      <a:close/>
                      <a:moveTo>
                        <a:pt x="2163" y="5869"/>
                      </a:moveTo>
                      <a:lnTo>
                        <a:pt x="2163" y="6589"/>
                      </a:lnTo>
                      <a:lnTo>
                        <a:pt x="1417" y="6589"/>
                      </a:lnTo>
                      <a:lnTo>
                        <a:pt x="1417" y="5869"/>
                      </a:lnTo>
                      <a:close/>
                      <a:moveTo>
                        <a:pt x="4865" y="5869"/>
                      </a:moveTo>
                      <a:lnTo>
                        <a:pt x="4891" y="6589"/>
                      </a:lnTo>
                      <a:lnTo>
                        <a:pt x="4145" y="6589"/>
                      </a:lnTo>
                      <a:lnTo>
                        <a:pt x="4145" y="5869"/>
                      </a:lnTo>
                      <a:close/>
                      <a:moveTo>
                        <a:pt x="7594" y="5869"/>
                      </a:moveTo>
                      <a:lnTo>
                        <a:pt x="7594" y="6589"/>
                      </a:lnTo>
                      <a:lnTo>
                        <a:pt x="6847" y="6589"/>
                      </a:lnTo>
                      <a:lnTo>
                        <a:pt x="6847" y="5869"/>
                      </a:lnTo>
                      <a:close/>
                      <a:moveTo>
                        <a:pt x="7594" y="7310"/>
                      </a:moveTo>
                      <a:lnTo>
                        <a:pt x="7594" y="8031"/>
                      </a:lnTo>
                      <a:lnTo>
                        <a:pt x="6847" y="8031"/>
                      </a:lnTo>
                      <a:lnTo>
                        <a:pt x="6847" y="7310"/>
                      </a:lnTo>
                      <a:close/>
                      <a:moveTo>
                        <a:pt x="2163" y="7336"/>
                      </a:moveTo>
                      <a:lnTo>
                        <a:pt x="2163" y="8056"/>
                      </a:lnTo>
                      <a:lnTo>
                        <a:pt x="1417" y="8056"/>
                      </a:lnTo>
                      <a:lnTo>
                        <a:pt x="1417" y="7336"/>
                      </a:lnTo>
                      <a:close/>
                      <a:moveTo>
                        <a:pt x="4865" y="7310"/>
                      </a:moveTo>
                      <a:lnTo>
                        <a:pt x="4891" y="8056"/>
                      </a:lnTo>
                      <a:lnTo>
                        <a:pt x="4145" y="8056"/>
                      </a:lnTo>
                      <a:lnTo>
                        <a:pt x="4145" y="7310"/>
                      </a:lnTo>
                      <a:close/>
                      <a:moveTo>
                        <a:pt x="2163" y="8777"/>
                      </a:moveTo>
                      <a:lnTo>
                        <a:pt x="2163" y="9498"/>
                      </a:lnTo>
                      <a:lnTo>
                        <a:pt x="1417" y="9498"/>
                      </a:lnTo>
                      <a:lnTo>
                        <a:pt x="1417" y="8777"/>
                      </a:lnTo>
                      <a:close/>
                      <a:moveTo>
                        <a:pt x="4865" y="8777"/>
                      </a:moveTo>
                      <a:lnTo>
                        <a:pt x="4891" y="9498"/>
                      </a:lnTo>
                      <a:lnTo>
                        <a:pt x="4145" y="9498"/>
                      </a:lnTo>
                      <a:lnTo>
                        <a:pt x="4145" y="8777"/>
                      </a:lnTo>
                      <a:close/>
                      <a:moveTo>
                        <a:pt x="7594" y="8777"/>
                      </a:moveTo>
                      <a:lnTo>
                        <a:pt x="7594" y="9498"/>
                      </a:lnTo>
                      <a:lnTo>
                        <a:pt x="6847" y="9498"/>
                      </a:lnTo>
                      <a:lnTo>
                        <a:pt x="6847" y="8777"/>
                      </a:lnTo>
                      <a:close/>
                      <a:moveTo>
                        <a:pt x="7594" y="10218"/>
                      </a:moveTo>
                      <a:lnTo>
                        <a:pt x="7594" y="10939"/>
                      </a:lnTo>
                      <a:lnTo>
                        <a:pt x="6847" y="10939"/>
                      </a:lnTo>
                      <a:lnTo>
                        <a:pt x="6847" y="10218"/>
                      </a:lnTo>
                      <a:close/>
                      <a:moveTo>
                        <a:pt x="2163" y="10244"/>
                      </a:moveTo>
                      <a:lnTo>
                        <a:pt x="2163" y="10965"/>
                      </a:lnTo>
                      <a:lnTo>
                        <a:pt x="1417" y="10965"/>
                      </a:lnTo>
                      <a:lnTo>
                        <a:pt x="1417" y="10244"/>
                      </a:lnTo>
                      <a:close/>
                      <a:moveTo>
                        <a:pt x="4865" y="10218"/>
                      </a:moveTo>
                      <a:lnTo>
                        <a:pt x="4891" y="10965"/>
                      </a:lnTo>
                      <a:lnTo>
                        <a:pt x="4145" y="10965"/>
                      </a:lnTo>
                      <a:lnTo>
                        <a:pt x="4145" y="10218"/>
                      </a:lnTo>
                      <a:close/>
                      <a:moveTo>
                        <a:pt x="2163" y="11685"/>
                      </a:moveTo>
                      <a:lnTo>
                        <a:pt x="2163" y="12406"/>
                      </a:lnTo>
                      <a:lnTo>
                        <a:pt x="1417" y="12406"/>
                      </a:lnTo>
                      <a:lnTo>
                        <a:pt x="1417" y="11685"/>
                      </a:lnTo>
                      <a:close/>
                      <a:moveTo>
                        <a:pt x="4865" y="11685"/>
                      </a:moveTo>
                      <a:lnTo>
                        <a:pt x="4891" y="12406"/>
                      </a:lnTo>
                      <a:lnTo>
                        <a:pt x="4145" y="12406"/>
                      </a:lnTo>
                      <a:lnTo>
                        <a:pt x="4145" y="11685"/>
                      </a:lnTo>
                      <a:close/>
                      <a:moveTo>
                        <a:pt x="7594" y="11685"/>
                      </a:moveTo>
                      <a:lnTo>
                        <a:pt x="7594" y="12406"/>
                      </a:lnTo>
                      <a:lnTo>
                        <a:pt x="6847" y="12406"/>
                      </a:lnTo>
                      <a:lnTo>
                        <a:pt x="6847" y="11685"/>
                      </a:lnTo>
                      <a:close/>
                      <a:moveTo>
                        <a:pt x="7594" y="13127"/>
                      </a:moveTo>
                      <a:lnTo>
                        <a:pt x="7594" y="13848"/>
                      </a:lnTo>
                      <a:lnTo>
                        <a:pt x="6847" y="13848"/>
                      </a:lnTo>
                      <a:lnTo>
                        <a:pt x="6847" y="13127"/>
                      </a:lnTo>
                      <a:close/>
                      <a:moveTo>
                        <a:pt x="2163" y="13153"/>
                      </a:moveTo>
                      <a:lnTo>
                        <a:pt x="2163" y="13873"/>
                      </a:lnTo>
                      <a:lnTo>
                        <a:pt x="1417" y="13873"/>
                      </a:lnTo>
                      <a:lnTo>
                        <a:pt x="1417" y="13153"/>
                      </a:lnTo>
                      <a:close/>
                      <a:moveTo>
                        <a:pt x="4865" y="13127"/>
                      </a:moveTo>
                      <a:lnTo>
                        <a:pt x="4891" y="13873"/>
                      </a:lnTo>
                      <a:lnTo>
                        <a:pt x="4145" y="13873"/>
                      </a:lnTo>
                      <a:lnTo>
                        <a:pt x="4145" y="13127"/>
                      </a:lnTo>
                      <a:close/>
                      <a:moveTo>
                        <a:pt x="2163" y="14594"/>
                      </a:moveTo>
                      <a:lnTo>
                        <a:pt x="2163" y="15315"/>
                      </a:lnTo>
                      <a:lnTo>
                        <a:pt x="1417" y="15315"/>
                      </a:lnTo>
                      <a:lnTo>
                        <a:pt x="1417" y="14594"/>
                      </a:lnTo>
                      <a:close/>
                      <a:moveTo>
                        <a:pt x="4865" y="14594"/>
                      </a:moveTo>
                      <a:lnTo>
                        <a:pt x="4891" y="15315"/>
                      </a:lnTo>
                      <a:lnTo>
                        <a:pt x="4145" y="15315"/>
                      </a:lnTo>
                      <a:lnTo>
                        <a:pt x="4145" y="14594"/>
                      </a:lnTo>
                      <a:close/>
                      <a:moveTo>
                        <a:pt x="7594" y="14594"/>
                      </a:moveTo>
                      <a:lnTo>
                        <a:pt x="7594" y="15315"/>
                      </a:lnTo>
                      <a:lnTo>
                        <a:pt x="6847" y="15315"/>
                      </a:lnTo>
                      <a:lnTo>
                        <a:pt x="6847" y="14594"/>
                      </a:lnTo>
                      <a:close/>
                      <a:moveTo>
                        <a:pt x="7594" y="16035"/>
                      </a:moveTo>
                      <a:lnTo>
                        <a:pt x="7594" y="16756"/>
                      </a:lnTo>
                      <a:lnTo>
                        <a:pt x="6847" y="16756"/>
                      </a:lnTo>
                      <a:lnTo>
                        <a:pt x="6847" y="16035"/>
                      </a:lnTo>
                      <a:close/>
                      <a:moveTo>
                        <a:pt x="2163" y="16061"/>
                      </a:moveTo>
                      <a:lnTo>
                        <a:pt x="2163" y="16782"/>
                      </a:lnTo>
                      <a:lnTo>
                        <a:pt x="1417" y="16782"/>
                      </a:lnTo>
                      <a:lnTo>
                        <a:pt x="1417" y="16061"/>
                      </a:lnTo>
                      <a:close/>
                      <a:moveTo>
                        <a:pt x="4865" y="16035"/>
                      </a:moveTo>
                      <a:lnTo>
                        <a:pt x="4891" y="16782"/>
                      </a:lnTo>
                      <a:lnTo>
                        <a:pt x="4145" y="16782"/>
                      </a:lnTo>
                      <a:lnTo>
                        <a:pt x="4145" y="16035"/>
                      </a:lnTo>
                      <a:close/>
                      <a:moveTo>
                        <a:pt x="2163" y="17502"/>
                      </a:moveTo>
                      <a:lnTo>
                        <a:pt x="2163" y="18223"/>
                      </a:lnTo>
                      <a:lnTo>
                        <a:pt x="1417" y="18223"/>
                      </a:lnTo>
                      <a:lnTo>
                        <a:pt x="1417" y="17502"/>
                      </a:lnTo>
                      <a:close/>
                      <a:moveTo>
                        <a:pt x="4865" y="17502"/>
                      </a:moveTo>
                      <a:lnTo>
                        <a:pt x="4891" y="18223"/>
                      </a:lnTo>
                      <a:lnTo>
                        <a:pt x="4145" y="18223"/>
                      </a:lnTo>
                      <a:lnTo>
                        <a:pt x="4145" y="17502"/>
                      </a:lnTo>
                      <a:close/>
                      <a:moveTo>
                        <a:pt x="7594" y="17502"/>
                      </a:moveTo>
                      <a:lnTo>
                        <a:pt x="7594" y="18223"/>
                      </a:lnTo>
                      <a:lnTo>
                        <a:pt x="6847" y="18223"/>
                      </a:lnTo>
                      <a:lnTo>
                        <a:pt x="6847" y="17502"/>
                      </a:lnTo>
                      <a:close/>
                      <a:moveTo>
                        <a:pt x="7594" y="18969"/>
                      </a:moveTo>
                      <a:lnTo>
                        <a:pt x="7594" y="19664"/>
                      </a:lnTo>
                      <a:lnTo>
                        <a:pt x="6847" y="19664"/>
                      </a:lnTo>
                      <a:lnTo>
                        <a:pt x="6847" y="18969"/>
                      </a:lnTo>
                      <a:close/>
                      <a:moveTo>
                        <a:pt x="2163" y="18969"/>
                      </a:moveTo>
                      <a:lnTo>
                        <a:pt x="2163" y="19690"/>
                      </a:lnTo>
                      <a:lnTo>
                        <a:pt x="1417" y="19690"/>
                      </a:lnTo>
                      <a:lnTo>
                        <a:pt x="1417" y="18969"/>
                      </a:lnTo>
                      <a:close/>
                      <a:moveTo>
                        <a:pt x="4865" y="18969"/>
                      </a:moveTo>
                      <a:lnTo>
                        <a:pt x="4891" y="19690"/>
                      </a:lnTo>
                      <a:lnTo>
                        <a:pt x="4145" y="19690"/>
                      </a:lnTo>
                      <a:lnTo>
                        <a:pt x="4145" y="18969"/>
                      </a:lnTo>
                      <a:close/>
                      <a:moveTo>
                        <a:pt x="2163" y="20411"/>
                      </a:moveTo>
                      <a:lnTo>
                        <a:pt x="2163" y="21132"/>
                      </a:lnTo>
                      <a:lnTo>
                        <a:pt x="1417" y="21132"/>
                      </a:lnTo>
                      <a:lnTo>
                        <a:pt x="1417" y="20411"/>
                      </a:lnTo>
                      <a:close/>
                      <a:moveTo>
                        <a:pt x="4865" y="20411"/>
                      </a:moveTo>
                      <a:lnTo>
                        <a:pt x="4891" y="21132"/>
                      </a:lnTo>
                      <a:lnTo>
                        <a:pt x="4145" y="21132"/>
                      </a:lnTo>
                      <a:lnTo>
                        <a:pt x="4145" y="20411"/>
                      </a:lnTo>
                      <a:close/>
                      <a:moveTo>
                        <a:pt x="7594" y="20411"/>
                      </a:moveTo>
                      <a:lnTo>
                        <a:pt x="7594" y="21132"/>
                      </a:lnTo>
                      <a:lnTo>
                        <a:pt x="6847" y="21132"/>
                      </a:lnTo>
                      <a:lnTo>
                        <a:pt x="6847" y="20411"/>
                      </a:lnTo>
                      <a:close/>
                      <a:moveTo>
                        <a:pt x="7594" y="21878"/>
                      </a:moveTo>
                      <a:lnTo>
                        <a:pt x="7594" y="22213"/>
                      </a:lnTo>
                      <a:lnTo>
                        <a:pt x="6847" y="22213"/>
                      </a:lnTo>
                      <a:lnTo>
                        <a:pt x="6847" y="21878"/>
                      </a:lnTo>
                      <a:close/>
                      <a:moveTo>
                        <a:pt x="2163" y="21878"/>
                      </a:moveTo>
                      <a:lnTo>
                        <a:pt x="2163" y="22238"/>
                      </a:lnTo>
                      <a:lnTo>
                        <a:pt x="1417" y="22238"/>
                      </a:lnTo>
                      <a:lnTo>
                        <a:pt x="1417" y="21878"/>
                      </a:lnTo>
                      <a:close/>
                      <a:moveTo>
                        <a:pt x="4865" y="21878"/>
                      </a:moveTo>
                      <a:lnTo>
                        <a:pt x="4891" y="22238"/>
                      </a:lnTo>
                      <a:lnTo>
                        <a:pt x="4145" y="22238"/>
                      </a:lnTo>
                      <a:lnTo>
                        <a:pt x="4145" y="21878"/>
                      </a:lnTo>
                      <a:close/>
                      <a:moveTo>
                        <a:pt x="8984" y="0"/>
                      </a:moveTo>
                      <a:lnTo>
                        <a:pt x="1" y="3115"/>
                      </a:lnTo>
                      <a:lnTo>
                        <a:pt x="1" y="24194"/>
                      </a:lnTo>
                      <a:lnTo>
                        <a:pt x="8984" y="24194"/>
                      </a:lnTo>
                      <a:lnTo>
                        <a:pt x="8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p:nvPr/>
              </p:nvSpPr>
              <p:spPr>
                <a:xfrm>
                  <a:off x="8816532" y="4257670"/>
                  <a:ext cx="328567" cy="884872"/>
                </a:xfrm>
                <a:custGeom>
                  <a:rect b="b" l="l" r="r" t="t"/>
                  <a:pathLst>
                    <a:path extrusionOk="0" h="24195" w="8984">
                      <a:moveTo>
                        <a:pt x="7593" y="4401"/>
                      </a:moveTo>
                      <a:lnTo>
                        <a:pt x="7593" y="5122"/>
                      </a:lnTo>
                      <a:lnTo>
                        <a:pt x="6847" y="5122"/>
                      </a:lnTo>
                      <a:lnTo>
                        <a:pt x="6847" y="4401"/>
                      </a:lnTo>
                      <a:close/>
                      <a:moveTo>
                        <a:pt x="2162" y="4427"/>
                      </a:moveTo>
                      <a:lnTo>
                        <a:pt x="2162" y="5148"/>
                      </a:lnTo>
                      <a:lnTo>
                        <a:pt x="1442" y="5148"/>
                      </a:lnTo>
                      <a:lnTo>
                        <a:pt x="1442" y="4427"/>
                      </a:lnTo>
                      <a:close/>
                      <a:moveTo>
                        <a:pt x="4891" y="4401"/>
                      </a:moveTo>
                      <a:lnTo>
                        <a:pt x="4891" y="5148"/>
                      </a:lnTo>
                      <a:lnTo>
                        <a:pt x="4144" y="5148"/>
                      </a:lnTo>
                      <a:lnTo>
                        <a:pt x="4144" y="4401"/>
                      </a:lnTo>
                      <a:close/>
                      <a:moveTo>
                        <a:pt x="2162" y="5869"/>
                      </a:moveTo>
                      <a:lnTo>
                        <a:pt x="2162" y="6589"/>
                      </a:lnTo>
                      <a:lnTo>
                        <a:pt x="1442" y="6589"/>
                      </a:lnTo>
                      <a:lnTo>
                        <a:pt x="1442" y="5869"/>
                      </a:lnTo>
                      <a:close/>
                      <a:moveTo>
                        <a:pt x="4891" y="5869"/>
                      </a:moveTo>
                      <a:lnTo>
                        <a:pt x="4891" y="6589"/>
                      </a:lnTo>
                      <a:lnTo>
                        <a:pt x="4144" y="6589"/>
                      </a:lnTo>
                      <a:lnTo>
                        <a:pt x="4144" y="5869"/>
                      </a:lnTo>
                      <a:close/>
                      <a:moveTo>
                        <a:pt x="7593" y="5869"/>
                      </a:moveTo>
                      <a:lnTo>
                        <a:pt x="7593" y="6589"/>
                      </a:lnTo>
                      <a:lnTo>
                        <a:pt x="6847" y="6589"/>
                      </a:lnTo>
                      <a:lnTo>
                        <a:pt x="6847" y="5869"/>
                      </a:lnTo>
                      <a:close/>
                      <a:moveTo>
                        <a:pt x="7593" y="7310"/>
                      </a:moveTo>
                      <a:lnTo>
                        <a:pt x="7593" y="8031"/>
                      </a:lnTo>
                      <a:lnTo>
                        <a:pt x="6847" y="8031"/>
                      </a:lnTo>
                      <a:lnTo>
                        <a:pt x="6847" y="7310"/>
                      </a:lnTo>
                      <a:close/>
                      <a:moveTo>
                        <a:pt x="2162" y="7336"/>
                      </a:moveTo>
                      <a:lnTo>
                        <a:pt x="2162" y="8056"/>
                      </a:lnTo>
                      <a:lnTo>
                        <a:pt x="1442" y="8056"/>
                      </a:lnTo>
                      <a:lnTo>
                        <a:pt x="1442" y="7336"/>
                      </a:lnTo>
                      <a:close/>
                      <a:moveTo>
                        <a:pt x="4891" y="7310"/>
                      </a:moveTo>
                      <a:lnTo>
                        <a:pt x="4891" y="8056"/>
                      </a:lnTo>
                      <a:lnTo>
                        <a:pt x="4144" y="8056"/>
                      </a:lnTo>
                      <a:lnTo>
                        <a:pt x="4144" y="7310"/>
                      </a:lnTo>
                      <a:close/>
                      <a:moveTo>
                        <a:pt x="2162" y="8777"/>
                      </a:moveTo>
                      <a:lnTo>
                        <a:pt x="2162" y="9498"/>
                      </a:lnTo>
                      <a:lnTo>
                        <a:pt x="1442" y="9498"/>
                      </a:lnTo>
                      <a:lnTo>
                        <a:pt x="1442" y="8777"/>
                      </a:lnTo>
                      <a:close/>
                      <a:moveTo>
                        <a:pt x="4891" y="8777"/>
                      </a:moveTo>
                      <a:lnTo>
                        <a:pt x="4891" y="9498"/>
                      </a:lnTo>
                      <a:lnTo>
                        <a:pt x="4144" y="9498"/>
                      </a:lnTo>
                      <a:lnTo>
                        <a:pt x="4144" y="8777"/>
                      </a:lnTo>
                      <a:close/>
                      <a:moveTo>
                        <a:pt x="7593" y="8777"/>
                      </a:moveTo>
                      <a:lnTo>
                        <a:pt x="7593" y="9498"/>
                      </a:lnTo>
                      <a:lnTo>
                        <a:pt x="6847" y="9498"/>
                      </a:lnTo>
                      <a:lnTo>
                        <a:pt x="6847" y="8777"/>
                      </a:lnTo>
                      <a:close/>
                      <a:moveTo>
                        <a:pt x="7593" y="10218"/>
                      </a:moveTo>
                      <a:lnTo>
                        <a:pt x="7593" y="10939"/>
                      </a:lnTo>
                      <a:lnTo>
                        <a:pt x="6847" y="10939"/>
                      </a:lnTo>
                      <a:lnTo>
                        <a:pt x="6847" y="10218"/>
                      </a:lnTo>
                      <a:close/>
                      <a:moveTo>
                        <a:pt x="2162" y="10244"/>
                      </a:moveTo>
                      <a:lnTo>
                        <a:pt x="2162" y="10965"/>
                      </a:lnTo>
                      <a:lnTo>
                        <a:pt x="1442" y="10965"/>
                      </a:lnTo>
                      <a:lnTo>
                        <a:pt x="1442" y="10244"/>
                      </a:lnTo>
                      <a:close/>
                      <a:moveTo>
                        <a:pt x="4891" y="10218"/>
                      </a:moveTo>
                      <a:lnTo>
                        <a:pt x="4891" y="10965"/>
                      </a:lnTo>
                      <a:lnTo>
                        <a:pt x="4144" y="10965"/>
                      </a:lnTo>
                      <a:lnTo>
                        <a:pt x="4144" y="10218"/>
                      </a:lnTo>
                      <a:close/>
                      <a:moveTo>
                        <a:pt x="2162" y="11685"/>
                      </a:moveTo>
                      <a:lnTo>
                        <a:pt x="2162" y="12406"/>
                      </a:lnTo>
                      <a:lnTo>
                        <a:pt x="1442" y="12406"/>
                      </a:lnTo>
                      <a:lnTo>
                        <a:pt x="1442" y="11685"/>
                      </a:lnTo>
                      <a:close/>
                      <a:moveTo>
                        <a:pt x="4891" y="11685"/>
                      </a:moveTo>
                      <a:lnTo>
                        <a:pt x="4891" y="12406"/>
                      </a:lnTo>
                      <a:lnTo>
                        <a:pt x="4144" y="12406"/>
                      </a:lnTo>
                      <a:lnTo>
                        <a:pt x="4144" y="11685"/>
                      </a:lnTo>
                      <a:close/>
                      <a:moveTo>
                        <a:pt x="7593" y="11685"/>
                      </a:moveTo>
                      <a:lnTo>
                        <a:pt x="7593" y="12406"/>
                      </a:lnTo>
                      <a:lnTo>
                        <a:pt x="6847" y="12406"/>
                      </a:lnTo>
                      <a:lnTo>
                        <a:pt x="6847" y="11685"/>
                      </a:lnTo>
                      <a:close/>
                      <a:moveTo>
                        <a:pt x="7593" y="13127"/>
                      </a:moveTo>
                      <a:lnTo>
                        <a:pt x="7593" y="13848"/>
                      </a:lnTo>
                      <a:lnTo>
                        <a:pt x="6847" y="13848"/>
                      </a:lnTo>
                      <a:lnTo>
                        <a:pt x="6847" y="13127"/>
                      </a:lnTo>
                      <a:close/>
                      <a:moveTo>
                        <a:pt x="2162" y="13153"/>
                      </a:moveTo>
                      <a:lnTo>
                        <a:pt x="2162" y="13873"/>
                      </a:lnTo>
                      <a:lnTo>
                        <a:pt x="1442" y="13873"/>
                      </a:lnTo>
                      <a:lnTo>
                        <a:pt x="1442" y="13153"/>
                      </a:lnTo>
                      <a:close/>
                      <a:moveTo>
                        <a:pt x="4891" y="13127"/>
                      </a:moveTo>
                      <a:lnTo>
                        <a:pt x="4891" y="13873"/>
                      </a:lnTo>
                      <a:lnTo>
                        <a:pt x="4144" y="13873"/>
                      </a:lnTo>
                      <a:lnTo>
                        <a:pt x="4144" y="13127"/>
                      </a:lnTo>
                      <a:close/>
                      <a:moveTo>
                        <a:pt x="2162" y="14594"/>
                      </a:moveTo>
                      <a:lnTo>
                        <a:pt x="2162" y="15315"/>
                      </a:lnTo>
                      <a:lnTo>
                        <a:pt x="1442" y="15315"/>
                      </a:lnTo>
                      <a:lnTo>
                        <a:pt x="1442" y="14594"/>
                      </a:lnTo>
                      <a:close/>
                      <a:moveTo>
                        <a:pt x="4891" y="14594"/>
                      </a:moveTo>
                      <a:lnTo>
                        <a:pt x="4891" y="15315"/>
                      </a:lnTo>
                      <a:lnTo>
                        <a:pt x="4144" y="15315"/>
                      </a:lnTo>
                      <a:lnTo>
                        <a:pt x="4144" y="14594"/>
                      </a:lnTo>
                      <a:close/>
                      <a:moveTo>
                        <a:pt x="7593" y="14594"/>
                      </a:moveTo>
                      <a:lnTo>
                        <a:pt x="7593" y="15315"/>
                      </a:lnTo>
                      <a:lnTo>
                        <a:pt x="6847" y="15315"/>
                      </a:lnTo>
                      <a:lnTo>
                        <a:pt x="6847" y="14594"/>
                      </a:lnTo>
                      <a:close/>
                      <a:moveTo>
                        <a:pt x="7593" y="16035"/>
                      </a:moveTo>
                      <a:lnTo>
                        <a:pt x="7593" y="16756"/>
                      </a:lnTo>
                      <a:lnTo>
                        <a:pt x="6847" y="16756"/>
                      </a:lnTo>
                      <a:lnTo>
                        <a:pt x="6847" y="16035"/>
                      </a:lnTo>
                      <a:close/>
                      <a:moveTo>
                        <a:pt x="2162" y="16061"/>
                      </a:moveTo>
                      <a:lnTo>
                        <a:pt x="2162" y="16782"/>
                      </a:lnTo>
                      <a:lnTo>
                        <a:pt x="1442" y="16782"/>
                      </a:lnTo>
                      <a:lnTo>
                        <a:pt x="1442" y="16061"/>
                      </a:lnTo>
                      <a:close/>
                      <a:moveTo>
                        <a:pt x="4891" y="16035"/>
                      </a:moveTo>
                      <a:lnTo>
                        <a:pt x="4891" y="16782"/>
                      </a:lnTo>
                      <a:lnTo>
                        <a:pt x="4144" y="16782"/>
                      </a:lnTo>
                      <a:lnTo>
                        <a:pt x="4144" y="16035"/>
                      </a:lnTo>
                      <a:close/>
                      <a:moveTo>
                        <a:pt x="2162" y="17502"/>
                      </a:moveTo>
                      <a:lnTo>
                        <a:pt x="2162" y="18223"/>
                      </a:lnTo>
                      <a:lnTo>
                        <a:pt x="1442" y="18223"/>
                      </a:lnTo>
                      <a:lnTo>
                        <a:pt x="1442" y="17502"/>
                      </a:lnTo>
                      <a:close/>
                      <a:moveTo>
                        <a:pt x="4891" y="17502"/>
                      </a:moveTo>
                      <a:lnTo>
                        <a:pt x="4891" y="18223"/>
                      </a:lnTo>
                      <a:lnTo>
                        <a:pt x="4144" y="18223"/>
                      </a:lnTo>
                      <a:lnTo>
                        <a:pt x="4144" y="17502"/>
                      </a:lnTo>
                      <a:close/>
                      <a:moveTo>
                        <a:pt x="7593" y="17502"/>
                      </a:moveTo>
                      <a:lnTo>
                        <a:pt x="7593" y="18223"/>
                      </a:lnTo>
                      <a:lnTo>
                        <a:pt x="6847" y="18223"/>
                      </a:lnTo>
                      <a:lnTo>
                        <a:pt x="6847" y="17502"/>
                      </a:lnTo>
                      <a:close/>
                      <a:moveTo>
                        <a:pt x="7593" y="18969"/>
                      </a:moveTo>
                      <a:lnTo>
                        <a:pt x="7593" y="19664"/>
                      </a:lnTo>
                      <a:lnTo>
                        <a:pt x="6847" y="19664"/>
                      </a:lnTo>
                      <a:lnTo>
                        <a:pt x="6847" y="18969"/>
                      </a:lnTo>
                      <a:close/>
                      <a:moveTo>
                        <a:pt x="2162" y="18969"/>
                      </a:moveTo>
                      <a:lnTo>
                        <a:pt x="2162" y="19690"/>
                      </a:lnTo>
                      <a:lnTo>
                        <a:pt x="1442" y="19690"/>
                      </a:lnTo>
                      <a:lnTo>
                        <a:pt x="1442" y="18969"/>
                      </a:lnTo>
                      <a:close/>
                      <a:moveTo>
                        <a:pt x="4891" y="18969"/>
                      </a:moveTo>
                      <a:lnTo>
                        <a:pt x="4891" y="19690"/>
                      </a:lnTo>
                      <a:lnTo>
                        <a:pt x="4144" y="19690"/>
                      </a:lnTo>
                      <a:lnTo>
                        <a:pt x="4144" y="18969"/>
                      </a:lnTo>
                      <a:close/>
                      <a:moveTo>
                        <a:pt x="2162" y="20411"/>
                      </a:moveTo>
                      <a:lnTo>
                        <a:pt x="2162" y="21132"/>
                      </a:lnTo>
                      <a:lnTo>
                        <a:pt x="1442" y="21132"/>
                      </a:lnTo>
                      <a:lnTo>
                        <a:pt x="1442" y="20411"/>
                      </a:lnTo>
                      <a:close/>
                      <a:moveTo>
                        <a:pt x="4891" y="20411"/>
                      </a:moveTo>
                      <a:lnTo>
                        <a:pt x="4891" y="21132"/>
                      </a:lnTo>
                      <a:lnTo>
                        <a:pt x="4144" y="21132"/>
                      </a:lnTo>
                      <a:lnTo>
                        <a:pt x="4144" y="20411"/>
                      </a:lnTo>
                      <a:close/>
                      <a:moveTo>
                        <a:pt x="7593" y="20411"/>
                      </a:moveTo>
                      <a:lnTo>
                        <a:pt x="7593" y="21132"/>
                      </a:lnTo>
                      <a:lnTo>
                        <a:pt x="6847" y="21132"/>
                      </a:lnTo>
                      <a:lnTo>
                        <a:pt x="6847" y="20411"/>
                      </a:lnTo>
                      <a:close/>
                      <a:moveTo>
                        <a:pt x="7593" y="21878"/>
                      </a:moveTo>
                      <a:lnTo>
                        <a:pt x="7593" y="22213"/>
                      </a:lnTo>
                      <a:lnTo>
                        <a:pt x="6847" y="22213"/>
                      </a:lnTo>
                      <a:lnTo>
                        <a:pt x="6847" y="21878"/>
                      </a:lnTo>
                      <a:close/>
                      <a:moveTo>
                        <a:pt x="2162" y="21878"/>
                      </a:moveTo>
                      <a:lnTo>
                        <a:pt x="2162" y="22238"/>
                      </a:lnTo>
                      <a:lnTo>
                        <a:pt x="1442" y="22238"/>
                      </a:lnTo>
                      <a:lnTo>
                        <a:pt x="1442" y="21878"/>
                      </a:lnTo>
                      <a:close/>
                      <a:moveTo>
                        <a:pt x="4891" y="21878"/>
                      </a:moveTo>
                      <a:lnTo>
                        <a:pt x="4891" y="22238"/>
                      </a:lnTo>
                      <a:lnTo>
                        <a:pt x="4144" y="22238"/>
                      </a:lnTo>
                      <a:lnTo>
                        <a:pt x="4144" y="21878"/>
                      </a:lnTo>
                      <a:close/>
                      <a:moveTo>
                        <a:pt x="8983" y="0"/>
                      </a:moveTo>
                      <a:lnTo>
                        <a:pt x="0" y="3115"/>
                      </a:lnTo>
                      <a:lnTo>
                        <a:pt x="0" y="24194"/>
                      </a:lnTo>
                      <a:lnTo>
                        <a:pt x="8983" y="24194"/>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p:nvPr/>
              </p:nvSpPr>
              <p:spPr>
                <a:xfrm>
                  <a:off x="7887436" y="4123045"/>
                  <a:ext cx="328567" cy="1019495"/>
                </a:xfrm>
                <a:custGeom>
                  <a:rect b="b" l="l" r="r" t="t"/>
                  <a:pathLst>
                    <a:path extrusionOk="0" h="27876" w="8984">
                      <a:moveTo>
                        <a:pt x="2291" y="4736"/>
                      </a:moveTo>
                      <a:lnTo>
                        <a:pt x="2291" y="5097"/>
                      </a:lnTo>
                      <a:lnTo>
                        <a:pt x="1545" y="5097"/>
                      </a:lnTo>
                      <a:lnTo>
                        <a:pt x="1545" y="4736"/>
                      </a:lnTo>
                      <a:close/>
                      <a:moveTo>
                        <a:pt x="4994" y="4711"/>
                      </a:moveTo>
                      <a:lnTo>
                        <a:pt x="4994" y="5097"/>
                      </a:lnTo>
                      <a:lnTo>
                        <a:pt x="4273" y="5097"/>
                      </a:lnTo>
                      <a:lnTo>
                        <a:pt x="4273" y="4711"/>
                      </a:lnTo>
                      <a:close/>
                      <a:moveTo>
                        <a:pt x="7722" y="4711"/>
                      </a:moveTo>
                      <a:lnTo>
                        <a:pt x="7722" y="5097"/>
                      </a:lnTo>
                      <a:lnTo>
                        <a:pt x="6976" y="5097"/>
                      </a:lnTo>
                      <a:lnTo>
                        <a:pt x="6976" y="4711"/>
                      </a:lnTo>
                      <a:close/>
                      <a:moveTo>
                        <a:pt x="4994" y="5817"/>
                      </a:moveTo>
                      <a:lnTo>
                        <a:pt x="4994" y="6538"/>
                      </a:lnTo>
                      <a:lnTo>
                        <a:pt x="4273" y="6538"/>
                      </a:lnTo>
                      <a:lnTo>
                        <a:pt x="4273" y="5817"/>
                      </a:lnTo>
                      <a:close/>
                      <a:moveTo>
                        <a:pt x="7722" y="5817"/>
                      </a:moveTo>
                      <a:lnTo>
                        <a:pt x="7722" y="6538"/>
                      </a:lnTo>
                      <a:lnTo>
                        <a:pt x="6976" y="6538"/>
                      </a:lnTo>
                      <a:lnTo>
                        <a:pt x="6976" y="5817"/>
                      </a:lnTo>
                      <a:close/>
                      <a:moveTo>
                        <a:pt x="2291" y="5817"/>
                      </a:moveTo>
                      <a:lnTo>
                        <a:pt x="2291" y="6564"/>
                      </a:lnTo>
                      <a:lnTo>
                        <a:pt x="1545" y="6564"/>
                      </a:lnTo>
                      <a:lnTo>
                        <a:pt x="1545" y="5817"/>
                      </a:lnTo>
                      <a:close/>
                      <a:moveTo>
                        <a:pt x="2291" y="7285"/>
                      </a:moveTo>
                      <a:lnTo>
                        <a:pt x="2291" y="8005"/>
                      </a:lnTo>
                      <a:lnTo>
                        <a:pt x="1545" y="8005"/>
                      </a:lnTo>
                      <a:lnTo>
                        <a:pt x="1545" y="7285"/>
                      </a:lnTo>
                      <a:close/>
                      <a:moveTo>
                        <a:pt x="4994" y="7285"/>
                      </a:moveTo>
                      <a:lnTo>
                        <a:pt x="4994" y="8005"/>
                      </a:lnTo>
                      <a:lnTo>
                        <a:pt x="4273" y="8005"/>
                      </a:lnTo>
                      <a:lnTo>
                        <a:pt x="4273" y="7285"/>
                      </a:lnTo>
                      <a:close/>
                      <a:moveTo>
                        <a:pt x="7722" y="7259"/>
                      </a:moveTo>
                      <a:lnTo>
                        <a:pt x="7722" y="8005"/>
                      </a:lnTo>
                      <a:lnTo>
                        <a:pt x="6976" y="8005"/>
                      </a:lnTo>
                      <a:lnTo>
                        <a:pt x="6976" y="7259"/>
                      </a:lnTo>
                      <a:close/>
                      <a:moveTo>
                        <a:pt x="4994" y="8726"/>
                      </a:moveTo>
                      <a:lnTo>
                        <a:pt x="4994" y="9447"/>
                      </a:lnTo>
                      <a:lnTo>
                        <a:pt x="4273" y="9447"/>
                      </a:lnTo>
                      <a:lnTo>
                        <a:pt x="4273" y="8726"/>
                      </a:lnTo>
                      <a:close/>
                      <a:moveTo>
                        <a:pt x="7722" y="8726"/>
                      </a:moveTo>
                      <a:lnTo>
                        <a:pt x="7722" y="9447"/>
                      </a:lnTo>
                      <a:lnTo>
                        <a:pt x="6976" y="9447"/>
                      </a:lnTo>
                      <a:lnTo>
                        <a:pt x="6976" y="8726"/>
                      </a:lnTo>
                      <a:close/>
                      <a:moveTo>
                        <a:pt x="2291" y="8726"/>
                      </a:moveTo>
                      <a:lnTo>
                        <a:pt x="2291" y="9472"/>
                      </a:lnTo>
                      <a:lnTo>
                        <a:pt x="1545" y="9472"/>
                      </a:lnTo>
                      <a:lnTo>
                        <a:pt x="1545" y="8726"/>
                      </a:lnTo>
                      <a:close/>
                      <a:moveTo>
                        <a:pt x="2291" y="10193"/>
                      </a:moveTo>
                      <a:lnTo>
                        <a:pt x="2291" y="10914"/>
                      </a:lnTo>
                      <a:lnTo>
                        <a:pt x="1545" y="10914"/>
                      </a:lnTo>
                      <a:lnTo>
                        <a:pt x="1545" y="10193"/>
                      </a:lnTo>
                      <a:close/>
                      <a:moveTo>
                        <a:pt x="4994" y="10193"/>
                      </a:moveTo>
                      <a:lnTo>
                        <a:pt x="4994" y="10914"/>
                      </a:lnTo>
                      <a:lnTo>
                        <a:pt x="4273" y="10914"/>
                      </a:lnTo>
                      <a:lnTo>
                        <a:pt x="4273" y="10193"/>
                      </a:lnTo>
                      <a:close/>
                      <a:moveTo>
                        <a:pt x="7722" y="10193"/>
                      </a:moveTo>
                      <a:lnTo>
                        <a:pt x="7722" y="10914"/>
                      </a:lnTo>
                      <a:lnTo>
                        <a:pt x="6976" y="10914"/>
                      </a:lnTo>
                      <a:lnTo>
                        <a:pt x="6976" y="10193"/>
                      </a:lnTo>
                      <a:close/>
                      <a:moveTo>
                        <a:pt x="4994" y="11634"/>
                      </a:moveTo>
                      <a:lnTo>
                        <a:pt x="4994" y="12355"/>
                      </a:lnTo>
                      <a:lnTo>
                        <a:pt x="4273" y="12355"/>
                      </a:lnTo>
                      <a:lnTo>
                        <a:pt x="4273" y="11634"/>
                      </a:lnTo>
                      <a:close/>
                      <a:moveTo>
                        <a:pt x="7722" y="11634"/>
                      </a:moveTo>
                      <a:lnTo>
                        <a:pt x="7722" y="12355"/>
                      </a:lnTo>
                      <a:lnTo>
                        <a:pt x="6976" y="12355"/>
                      </a:lnTo>
                      <a:lnTo>
                        <a:pt x="6976" y="11634"/>
                      </a:lnTo>
                      <a:close/>
                      <a:moveTo>
                        <a:pt x="2291" y="11634"/>
                      </a:moveTo>
                      <a:lnTo>
                        <a:pt x="2291" y="12381"/>
                      </a:lnTo>
                      <a:lnTo>
                        <a:pt x="1545" y="12381"/>
                      </a:lnTo>
                      <a:lnTo>
                        <a:pt x="1545" y="11634"/>
                      </a:lnTo>
                      <a:close/>
                      <a:moveTo>
                        <a:pt x="2291" y="13101"/>
                      </a:moveTo>
                      <a:lnTo>
                        <a:pt x="2291" y="13822"/>
                      </a:lnTo>
                      <a:lnTo>
                        <a:pt x="1545" y="13822"/>
                      </a:lnTo>
                      <a:lnTo>
                        <a:pt x="1545" y="13101"/>
                      </a:lnTo>
                      <a:close/>
                      <a:moveTo>
                        <a:pt x="4994" y="13101"/>
                      </a:moveTo>
                      <a:lnTo>
                        <a:pt x="4994" y="13822"/>
                      </a:lnTo>
                      <a:lnTo>
                        <a:pt x="4273" y="13822"/>
                      </a:lnTo>
                      <a:lnTo>
                        <a:pt x="4273" y="13101"/>
                      </a:lnTo>
                      <a:close/>
                      <a:moveTo>
                        <a:pt x="7722" y="13076"/>
                      </a:moveTo>
                      <a:lnTo>
                        <a:pt x="7722" y="13822"/>
                      </a:lnTo>
                      <a:lnTo>
                        <a:pt x="6976" y="13822"/>
                      </a:lnTo>
                      <a:lnTo>
                        <a:pt x="6976" y="13076"/>
                      </a:lnTo>
                      <a:close/>
                      <a:moveTo>
                        <a:pt x="4994" y="14543"/>
                      </a:moveTo>
                      <a:lnTo>
                        <a:pt x="4994" y="15264"/>
                      </a:lnTo>
                      <a:lnTo>
                        <a:pt x="4273" y="15264"/>
                      </a:lnTo>
                      <a:lnTo>
                        <a:pt x="4273" y="14543"/>
                      </a:lnTo>
                      <a:close/>
                      <a:moveTo>
                        <a:pt x="7722" y="14543"/>
                      </a:moveTo>
                      <a:lnTo>
                        <a:pt x="7722" y="15264"/>
                      </a:lnTo>
                      <a:lnTo>
                        <a:pt x="6976" y="15264"/>
                      </a:lnTo>
                      <a:lnTo>
                        <a:pt x="6976" y="14543"/>
                      </a:lnTo>
                      <a:close/>
                      <a:moveTo>
                        <a:pt x="2291" y="14543"/>
                      </a:moveTo>
                      <a:lnTo>
                        <a:pt x="2291" y="15289"/>
                      </a:lnTo>
                      <a:lnTo>
                        <a:pt x="1545" y="15289"/>
                      </a:lnTo>
                      <a:lnTo>
                        <a:pt x="1545" y="14543"/>
                      </a:lnTo>
                      <a:close/>
                      <a:moveTo>
                        <a:pt x="2291" y="16010"/>
                      </a:moveTo>
                      <a:lnTo>
                        <a:pt x="2291" y="16731"/>
                      </a:lnTo>
                      <a:lnTo>
                        <a:pt x="1545" y="16731"/>
                      </a:lnTo>
                      <a:lnTo>
                        <a:pt x="1545" y="16010"/>
                      </a:lnTo>
                      <a:close/>
                      <a:moveTo>
                        <a:pt x="4994" y="16010"/>
                      </a:moveTo>
                      <a:lnTo>
                        <a:pt x="4994" y="16731"/>
                      </a:lnTo>
                      <a:lnTo>
                        <a:pt x="4273" y="16731"/>
                      </a:lnTo>
                      <a:lnTo>
                        <a:pt x="4273" y="16010"/>
                      </a:lnTo>
                      <a:close/>
                      <a:moveTo>
                        <a:pt x="7722" y="15984"/>
                      </a:moveTo>
                      <a:lnTo>
                        <a:pt x="7722" y="16731"/>
                      </a:lnTo>
                      <a:lnTo>
                        <a:pt x="6976" y="16731"/>
                      </a:lnTo>
                      <a:lnTo>
                        <a:pt x="6976" y="15984"/>
                      </a:lnTo>
                      <a:close/>
                      <a:moveTo>
                        <a:pt x="4994" y="17477"/>
                      </a:moveTo>
                      <a:lnTo>
                        <a:pt x="4994" y="18172"/>
                      </a:lnTo>
                      <a:lnTo>
                        <a:pt x="4273" y="18172"/>
                      </a:lnTo>
                      <a:lnTo>
                        <a:pt x="4273" y="17477"/>
                      </a:lnTo>
                      <a:close/>
                      <a:moveTo>
                        <a:pt x="7722" y="17477"/>
                      </a:moveTo>
                      <a:lnTo>
                        <a:pt x="7722" y="18172"/>
                      </a:lnTo>
                      <a:lnTo>
                        <a:pt x="6976" y="18172"/>
                      </a:lnTo>
                      <a:lnTo>
                        <a:pt x="6976" y="17477"/>
                      </a:lnTo>
                      <a:close/>
                      <a:moveTo>
                        <a:pt x="2291" y="17477"/>
                      </a:moveTo>
                      <a:lnTo>
                        <a:pt x="2291" y="18198"/>
                      </a:lnTo>
                      <a:lnTo>
                        <a:pt x="1545" y="18198"/>
                      </a:lnTo>
                      <a:lnTo>
                        <a:pt x="1545" y="17477"/>
                      </a:lnTo>
                      <a:close/>
                      <a:moveTo>
                        <a:pt x="2291" y="18918"/>
                      </a:moveTo>
                      <a:lnTo>
                        <a:pt x="2291" y="19639"/>
                      </a:lnTo>
                      <a:lnTo>
                        <a:pt x="1545" y="19639"/>
                      </a:lnTo>
                      <a:lnTo>
                        <a:pt x="1545" y="18918"/>
                      </a:lnTo>
                      <a:close/>
                      <a:moveTo>
                        <a:pt x="4994" y="18918"/>
                      </a:moveTo>
                      <a:lnTo>
                        <a:pt x="4994" y="19639"/>
                      </a:lnTo>
                      <a:lnTo>
                        <a:pt x="4273" y="19639"/>
                      </a:lnTo>
                      <a:lnTo>
                        <a:pt x="4273" y="18918"/>
                      </a:lnTo>
                      <a:close/>
                      <a:moveTo>
                        <a:pt x="7722" y="18893"/>
                      </a:moveTo>
                      <a:lnTo>
                        <a:pt x="7722" y="19639"/>
                      </a:lnTo>
                      <a:lnTo>
                        <a:pt x="6976" y="19639"/>
                      </a:lnTo>
                      <a:lnTo>
                        <a:pt x="6976" y="18893"/>
                      </a:lnTo>
                      <a:close/>
                      <a:moveTo>
                        <a:pt x="4994" y="20360"/>
                      </a:moveTo>
                      <a:lnTo>
                        <a:pt x="4994" y="21080"/>
                      </a:lnTo>
                      <a:lnTo>
                        <a:pt x="4273" y="21080"/>
                      </a:lnTo>
                      <a:lnTo>
                        <a:pt x="4273" y="20360"/>
                      </a:lnTo>
                      <a:close/>
                      <a:moveTo>
                        <a:pt x="7722" y="20360"/>
                      </a:moveTo>
                      <a:lnTo>
                        <a:pt x="7722" y="21080"/>
                      </a:lnTo>
                      <a:lnTo>
                        <a:pt x="6976" y="21080"/>
                      </a:lnTo>
                      <a:lnTo>
                        <a:pt x="6976" y="20360"/>
                      </a:lnTo>
                      <a:close/>
                      <a:moveTo>
                        <a:pt x="2291" y="20360"/>
                      </a:moveTo>
                      <a:lnTo>
                        <a:pt x="2291" y="21106"/>
                      </a:lnTo>
                      <a:lnTo>
                        <a:pt x="1545" y="21106"/>
                      </a:lnTo>
                      <a:lnTo>
                        <a:pt x="1545" y="20360"/>
                      </a:lnTo>
                      <a:close/>
                      <a:moveTo>
                        <a:pt x="2291" y="21827"/>
                      </a:moveTo>
                      <a:lnTo>
                        <a:pt x="2291" y="22548"/>
                      </a:lnTo>
                      <a:lnTo>
                        <a:pt x="1545" y="22548"/>
                      </a:lnTo>
                      <a:lnTo>
                        <a:pt x="1545" y="21827"/>
                      </a:lnTo>
                      <a:close/>
                      <a:moveTo>
                        <a:pt x="4994" y="21827"/>
                      </a:moveTo>
                      <a:lnTo>
                        <a:pt x="4994" y="22548"/>
                      </a:lnTo>
                      <a:lnTo>
                        <a:pt x="4273" y="22548"/>
                      </a:lnTo>
                      <a:lnTo>
                        <a:pt x="4273" y="21827"/>
                      </a:lnTo>
                      <a:close/>
                      <a:moveTo>
                        <a:pt x="7722" y="21801"/>
                      </a:moveTo>
                      <a:lnTo>
                        <a:pt x="7722" y="22548"/>
                      </a:lnTo>
                      <a:lnTo>
                        <a:pt x="6976" y="22548"/>
                      </a:lnTo>
                      <a:lnTo>
                        <a:pt x="6976" y="21801"/>
                      </a:lnTo>
                      <a:close/>
                      <a:moveTo>
                        <a:pt x="4994" y="23294"/>
                      </a:moveTo>
                      <a:lnTo>
                        <a:pt x="4994" y="23989"/>
                      </a:lnTo>
                      <a:lnTo>
                        <a:pt x="4273" y="23989"/>
                      </a:lnTo>
                      <a:lnTo>
                        <a:pt x="4273" y="23294"/>
                      </a:lnTo>
                      <a:close/>
                      <a:moveTo>
                        <a:pt x="7722" y="23294"/>
                      </a:moveTo>
                      <a:lnTo>
                        <a:pt x="7722" y="23989"/>
                      </a:lnTo>
                      <a:lnTo>
                        <a:pt x="6976" y="23989"/>
                      </a:lnTo>
                      <a:lnTo>
                        <a:pt x="6976" y="23294"/>
                      </a:lnTo>
                      <a:close/>
                      <a:moveTo>
                        <a:pt x="2291" y="23294"/>
                      </a:moveTo>
                      <a:lnTo>
                        <a:pt x="2291" y="24015"/>
                      </a:lnTo>
                      <a:lnTo>
                        <a:pt x="1545" y="24015"/>
                      </a:lnTo>
                      <a:lnTo>
                        <a:pt x="1545" y="23294"/>
                      </a:lnTo>
                      <a:close/>
                      <a:moveTo>
                        <a:pt x="2291" y="24735"/>
                      </a:moveTo>
                      <a:lnTo>
                        <a:pt x="2291" y="25096"/>
                      </a:lnTo>
                      <a:lnTo>
                        <a:pt x="1545" y="25096"/>
                      </a:lnTo>
                      <a:lnTo>
                        <a:pt x="1545" y="24735"/>
                      </a:lnTo>
                      <a:close/>
                      <a:moveTo>
                        <a:pt x="4994" y="24735"/>
                      </a:moveTo>
                      <a:lnTo>
                        <a:pt x="4994" y="25096"/>
                      </a:lnTo>
                      <a:lnTo>
                        <a:pt x="4273" y="25096"/>
                      </a:lnTo>
                      <a:lnTo>
                        <a:pt x="4273" y="24735"/>
                      </a:lnTo>
                      <a:close/>
                      <a:moveTo>
                        <a:pt x="7722" y="24710"/>
                      </a:moveTo>
                      <a:lnTo>
                        <a:pt x="7722" y="25096"/>
                      </a:lnTo>
                      <a:lnTo>
                        <a:pt x="6976" y="25096"/>
                      </a:lnTo>
                      <a:lnTo>
                        <a:pt x="6976" y="24710"/>
                      </a:lnTo>
                      <a:close/>
                      <a:moveTo>
                        <a:pt x="4505" y="1"/>
                      </a:moveTo>
                      <a:lnTo>
                        <a:pt x="0" y="3681"/>
                      </a:lnTo>
                      <a:lnTo>
                        <a:pt x="0" y="27875"/>
                      </a:lnTo>
                      <a:lnTo>
                        <a:pt x="8983" y="27875"/>
                      </a:lnTo>
                      <a:lnTo>
                        <a:pt x="8983" y="368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5"/>
                <p:cNvSpPr/>
                <p:nvPr/>
              </p:nvSpPr>
              <p:spPr>
                <a:xfrm>
                  <a:off x="6947039" y="4567368"/>
                  <a:ext cx="284315" cy="575176"/>
                </a:xfrm>
                <a:custGeom>
                  <a:rect b="b" l="l" r="r" t="t"/>
                  <a:pathLst>
                    <a:path extrusionOk="0" h="15727" w="7774">
                      <a:moveTo>
                        <a:pt x="2574" y="1030"/>
                      </a:moveTo>
                      <a:lnTo>
                        <a:pt x="2574" y="1416"/>
                      </a:lnTo>
                      <a:lnTo>
                        <a:pt x="1828" y="1416"/>
                      </a:lnTo>
                      <a:lnTo>
                        <a:pt x="1828" y="1030"/>
                      </a:lnTo>
                      <a:close/>
                      <a:moveTo>
                        <a:pt x="4556" y="1030"/>
                      </a:moveTo>
                      <a:lnTo>
                        <a:pt x="4556" y="1416"/>
                      </a:lnTo>
                      <a:lnTo>
                        <a:pt x="3810" y="1416"/>
                      </a:lnTo>
                      <a:lnTo>
                        <a:pt x="3810" y="1030"/>
                      </a:lnTo>
                      <a:close/>
                      <a:moveTo>
                        <a:pt x="6538" y="1030"/>
                      </a:moveTo>
                      <a:lnTo>
                        <a:pt x="6538" y="1416"/>
                      </a:lnTo>
                      <a:lnTo>
                        <a:pt x="5792" y="1416"/>
                      </a:lnTo>
                      <a:lnTo>
                        <a:pt x="5792" y="1030"/>
                      </a:lnTo>
                      <a:close/>
                      <a:moveTo>
                        <a:pt x="2574" y="2111"/>
                      </a:moveTo>
                      <a:lnTo>
                        <a:pt x="2574" y="2831"/>
                      </a:lnTo>
                      <a:lnTo>
                        <a:pt x="1828" y="2831"/>
                      </a:lnTo>
                      <a:lnTo>
                        <a:pt x="1828" y="2111"/>
                      </a:lnTo>
                      <a:close/>
                      <a:moveTo>
                        <a:pt x="4556" y="2111"/>
                      </a:moveTo>
                      <a:lnTo>
                        <a:pt x="4556" y="2831"/>
                      </a:lnTo>
                      <a:lnTo>
                        <a:pt x="3810" y="2831"/>
                      </a:lnTo>
                      <a:lnTo>
                        <a:pt x="3810" y="2111"/>
                      </a:lnTo>
                      <a:close/>
                      <a:moveTo>
                        <a:pt x="6538" y="2111"/>
                      </a:moveTo>
                      <a:lnTo>
                        <a:pt x="6538" y="2831"/>
                      </a:lnTo>
                      <a:lnTo>
                        <a:pt x="5792" y="2831"/>
                      </a:lnTo>
                      <a:lnTo>
                        <a:pt x="5792" y="2111"/>
                      </a:lnTo>
                      <a:close/>
                      <a:moveTo>
                        <a:pt x="2574" y="3552"/>
                      </a:moveTo>
                      <a:lnTo>
                        <a:pt x="2574" y="4247"/>
                      </a:lnTo>
                      <a:lnTo>
                        <a:pt x="1828" y="4247"/>
                      </a:lnTo>
                      <a:lnTo>
                        <a:pt x="1828" y="3552"/>
                      </a:lnTo>
                      <a:close/>
                      <a:moveTo>
                        <a:pt x="6538" y="3552"/>
                      </a:moveTo>
                      <a:lnTo>
                        <a:pt x="6538" y="4247"/>
                      </a:lnTo>
                      <a:lnTo>
                        <a:pt x="5792" y="4247"/>
                      </a:lnTo>
                      <a:lnTo>
                        <a:pt x="5792" y="3552"/>
                      </a:lnTo>
                      <a:close/>
                      <a:moveTo>
                        <a:pt x="4556" y="3552"/>
                      </a:moveTo>
                      <a:lnTo>
                        <a:pt x="4556" y="4273"/>
                      </a:lnTo>
                      <a:lnTo>
                        <a:pt x="3810" y="4273"/>
                      </a:lnTo>
                      <a:lnTo>
                        <a:pt x="3810" y="3552"/>
                      </a:lnTo>
                      <a:close/>
                      <a:moveTo>
                        <a:pt x="2574" y="4968"/>
                      </a:moveTo>
                      <a:lnTo>
                        <a:pt x="2574" y="5688"/>
                      </a:lnTo>
                      <a:lnTo>
                        <a:pt x="1828" y="5688"/>
                      </a:lnTo>
                      <a:lnTo>
                        <a:pt x="1828" y="4968"/>
                      </a:lnTo>
                      <a:close/>
                      <a:moveTo>
                        <a:pt x="4556" y="4968"/>
                      </a:moveTo>
                      <a:lnTo>
                        <a:pt x="4556" y="5688"/>
                      </a:lnTo>
                      <a:lnTo>
                        <a:pt x="3810" y="5688"/>
                      </a:lnTo>
                      <a:lnTo>
                        <a:pt x="3810" y="4968"/>
                      </a:lnTo>
                      <a:close/>
                      <a:moveTo>
                        <a:pt x="6538" y="4968"/>
                      </a:moveTo>
                      <a:lnTo>
                        <a:pt x="6538" y="5688"/>
                      </a:lnTo>
                      <a:lnTo>
                        <a:pt x="5792" y="5688"/>
                      </a:lnTo>
                      <a:lnTo>
                        <a:pt x="5792" y="4968"/>
                      </a:lnTo>
                      <a:close/>
                      <a:moveTo>
                        <a:pt x="2574" y="6383"/>
                      </a:moveTo>
                      <a:lnTo>
                        <a:pt x="2574" y="7104"/>
                      </a:lnTo>
                      <a:lnTo>
                        <a:pt x="1828" y="7104"/>
                      </a:lnTo>
                      <a:lnTo>
                        <a:pt x="1828" y="6383"/>
                      </a:lnTo>
                      <a:close/>
                      <a:moveTo>
                        <a:pt x="4556" y="6409"/>
                      </a:moveTo>
                      <a:lnTo>
                        <a:pt x="4556" y="7104"/>
                      </a:lnTo>
                      <a:lnTo>
                        <a:pt x="3810" y="7104"/>
                      </a:lnTo>
                      <a:lnTo>
                        <a:pt x="3810" y="6409"/>
                      </a:lnTo>
                      <a:close/>
                      <a:moveTo>
                        <a:pt x="6538" y="6383"/>
                      </a:moveTo>
                      <a:lnTo>
                        <a:pt x="6538" y="7104"/>
                      </a:lnTo>
                      <a:lnTo>
                        <a:pt x="5792" y="7104"/>
                      </a:lnTo>
                      <a:lnTo>
                        <a:pt x="5792" y="6383"/>
                      </a:lnTo>
                      <a:close/>
                      <a:moveTo>
                        <a:pt x="2574" y="7825"/>
                      </a:moveTo>
                      <a:lnTo>
                        <a:pt x="2574" y="8545"/>
                      </a:lnTo>
                      <a:lnTo>
                        <a:pt x="1828" y="8545"/>
                      </a:lnTo>
                      <a:lnTo>
                        <a:pt x="1828" y="7825"/>
                      </a:lnTo>
                      <a:close/>
                      <a:moveTo>
                        <a:pt x="4556" y="7825"/>
                      </a:moveTo>
                      <a:lnTo>
                        <a:pt x="4556" y="8545"/>
                      </a:lnTo>
                      <a:lnTo>
                        <a:pt x="3810" y="8545"/>
                      </a:lnTo>
                      <a:lnTo>
                        <a:pt x="3810" y="7825"/>
                      </a:lnTo>
                      <a:close/>
                      <a:moveTo>
                        <a:pt x="6538" y="7825"/>
                      </a:moveTo>
                      <a:lnTo>
                        <a:pt x="6538" y="8545"/>
                      </a:lnTo>
                      <a:lnTo>
                        <a:pt x="5792" y="8545"/>
                      </a:lnTo>
                      <a:lnTo>
                        <a:pt x="5792" y="7825"/>
                      </a:lnTo>
                      <a:close/>
                      <a:moveTo>
                        <a:pt x="2574" y="9240"/>
                      </a:moveTo>
                      <a:lnTo>
                        <a:pt x="2574" y="9961"/>
                      </a:lnTo>
                      <a:lnTo>
                        <a:pt x="1828" y="9961"/>
                      </a:lnTo>
                      <a:lnTo>
                        <a:pt x="1828" y="9240"/>
                      </a:lnTo>
                      <a:close/>
                      <a:moveTo>
                        <a:pt x="4556" y="9240"/>
                      </a:moveTo>
                      <a:lnTo>
                        <a:pt x="4556" y="9961"/>
                      </a:lnTo>
                      <a:lnTo>
                        <a:pt x="3810" y="9961"/>
                      </a:lnTo>
                      <a:lnTo>
                        <a:pt x="3810" y="9240"/>
                      </a:lnTo>
                      <a:close/>
                      <a:moveTo>
                        <a:pt x="6538" y="9240"/>
                      </a:moveTo>
                      <a:lnTo>
                        <a:pt x="6538" y="9961"/>
                      </a:lnTo>
                      <a:lnTo>
                        <a:pt x="5792" y="9961"/>
                      </a:lnTo>
                      <a:lnTo>
                        <a:pt x="5792" y="9240"/>
                      </a:lnTo>
                      <a:close/>
                      <a:moveTo>
                        <a:pt x="2574" y="10682"/>
                      </a:moveTo>
                      <a:lnTo>
                        <a:pt x="2574" y="11402"/>
                      </a:lnTo>
                      <a:lnTo>
                        <a:pt x="1828" y="11402"/>
                      </a:lnTo>
                      <a:lnTo>
                        <a:pt x="1828" y="10682"/>
                      </a:lnTo>
                      <a:close/>
                      <a:moveTo>
                        <a:pt x="4556" y="10682"/>
                      </a:moveTo>
                      <a:lnTo>
                        <a:pt x="4556" y="11402"/>
                      </a:lnTo>
                      <a:lnTo>
                        <a:pt x="3810" y="11402"/>
                      </a:lnTo>
                      <a:lnTo>
                        <a:pt x="3810" y="10682"/>
                      </a:lnTo>
                      <a:close/>
                      <a:moveTo>
                        <a:pt x="6538" y="10682"/>
                      </a:moveTo>
                      <a:lnTo>
                        <a:pt x="6538" y="11402"/>
                      </a:lnTo>
                      <a:lnTo>
                        <a:pt x="5792" y="11402"/>
                      </a:lnTo>
                      <a:lnTo>
                        <a:pt x="5792" y="10682"/>
                      </a:lnTo>
                      <a:close/>
                      <a:moveTo>
                        <a:pt x="2574" y="12123"/>
                      </a:moveTo>
                      <a:lnTo>
                        <a:pt x="2574" y="12818"/>
                      </a:lnTo>
                      <a:lnTo>
                        <a:pt x="1828" y="12818"/>
                      </a:lnTo>
                      <a:lnTo>
                        <a:pt x="1828" y="12123"/>
                      </a:lnTo>
                      <a:close/>
                      <a:moveTo>
                        <a:pt x="4556" y="12123"/>
                      </a:moveTo>
                      <a:lnTo>
                        <a:pt x="4556" y="12818"/>
                      </a:lnTo>
                      <a:lnTo>
                        <a:pt x="3810" y="12818"/>
                      </a:lnTo>
                      <a:lnTo>
                        <a:pt x="3810" y="12123"/>
                      </a:lnTo>
                      <a:close/>
                      <a:moveTo>
                        <a:pt x="6538" y="12123"/>
                      </a:moveTo>
                      <a:lnTo>
                        <a:pt x="6538" y="12818"/>
                      </a:lnTo>
                      <a:lnTo>
                        <a:pt x="5792" y="12818"/>
                      </a:lnTo>
                      <a:lnTo>
                        <a:pt x="5792" y="12123"/>
                      </a:lnTo>
                      <a:close/>
                      <a:moveTo>
                        <a:pt x="2574" y="13539"/>
                      </a:moveTo>
                      <a:lnTo>
                        <a:pt x="2574" y="13899"/>
                      </a:lnTo>
                      <a:lnTo>
                        <a:pt x="1828" y="13899"/>
                      </a:lnTo>
                      <a:lnTo>
                        <a:pt x="1828" y="13539"/>
                      </a:lnTo>
                      <a:close/>
                      <a:moveTo>
                        <a:pt x="4556" y="13539"/>
                      </a:moveTo>
                      <a:lnTo>
                        <a:pt x="4556" y="13899"/>
                      </a:lnTo>
                      <a:lnTo>
                        <a:pt x="3810" y="13899"/>
                      </a:lnTo>
                      <a:lnTo>
                        <a:pt x="3810" y="13539"/>
                      </a:lnTo>
                      <a:close/>
                      <a:moveTo>
                        <a:pt x="6538" y="13539"/>
                      </a:moveTo>
                      <a:lnTo>
                        <a:pt x="6538" y="13899"/>
                      </a:lnTo>
                      <a:lnTo>
                        <a:pt x="5792" y="13899"/>
                      </a:lnTo>
                      <a:lnTo>
                        <a:pt x="5792" y="13539"/>
                      </a:lnTo>
                      <a:close/>
                      <a:moveTo>
                        <a:pt x="1" y="0"/>
                      </a:moveTo>
                      <a:lnTo>
                        <a:pt x="1" y="15726"/>
                      </a:lnTo>
                      <a:lnTo>
                        <a:pt x="7774" y="15726"/>
                      </a:lnTo>
                      <a:lnTo>
                        <a:pt x="77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5"/>
                <p:cNvSpPr/>
                <p:nvPr/>
              </p:nvSpPr>
              <p:spPr>
                <a:xfrm>
                  <a:off x="7558902" y="4567368"/>
                  <a:ext cx="328567" cy="575176"/>
                </a:xfrm>
                <a:custGeom>
                  <a:rect b="b" l="l" r="r" t="t"/>
                  <a:pathLst>
                    <a:path extrusionOk="0" h="15727" w="8984">
                      <a:moveTo>
                        <a:pt x="2085" y="1519"/>
                      </a:moveTo>
                      <a:lnTo>
                        <a:pt x="2085" y="1905"/>
                      </a:lnTo>
                      <a:lnTo>
                        <a:pt x="1339" y="1905"/>
                      </a:lnTo>
                      <a:lnTo>
                        <a:pt x="1339" y="1519"/>
                      </a:lnTo>
                      <a:close/>
                      <a:moveTo>
                        <a:pt x="4067" y="1519"/>
                      </a:moveTo>
                      <a:lnTo>
                        <a:pt x="4042" y="1905"/>
                      </a:lnTo>
                      <a:lnTo>
                        <a:pt x="3321" y="1905"/>
                      </a:lnTo>
                      <a:lnTo>
                        <a:pt x="3321" y="1519"/>
                      </a:lnTo>
                      <a:close/>
                      <a:moveTo>
                        <a:pt x="6023" y="1519"/>
                      </a:moveTo>
                      <a:lnTo>
                        <a:pt x="6023" y="1905"/>
                      </a:lnTo>
                      <a:lnTo>
                        <a:pt x="5277" y="1905"/>
                      </a:lnTo>
                      <a:lnTo>
                        <a:pt x="5277" y="1519"/>
                      </a:lnTo>
                      <a:close/>
                      <a:moveTo>
                        <a:pt x="2085" y="2600"/>
                      </a:moveTo>
                      <a:lnTo>
                        <a:pt x="2085" y="3320"/>
                      </a:lnTo>
                      <a:lnTo>
                        <a:pt x="1339" y="3320"/>
                      </a:lnTo>
                      <a:lnTo>
                        <a:pt x="1339" y="2600"/>
                      </a:lnTo>
                      <a:close/>
                      <a:moveTo>
                        <a:pt x="4067" y="2625"/>
                      </a:moveTo>
                      <a:lnTo>
                        <a:pt x="4042" y="3320"/>
                      </a:lnTo>
                      <a:lnTo>
                        <a:pt x="3321" y="3320"/>
                      </a:lnTo>
                      <a:lnTo>
                        <a:pt x="3321" y="2625"/>
                      </a:lnTo>
                      <a:close/>
                      <a:moveTo>
                        <a:pt x="6023" y="2625"/>
                      </a:moveTo>
                      <a:lnTo>
                        <a:pt x="6023" y="3346"/>
                      </a:lnTo>
                      <a:lnTo>
                        <a:pt x="5277" y="3346"/>
                      </a:lnTo>
                      <a:lnTo>
                        <a:pt x="5277" y="2625"/>
                      </a:lnTo>
                      <a:close/>
                      <a:moveTo>
                        <a:pt x="2085" y="4041"/>
                      </a:moveTo>
                      <a:lnTo>
                        <a:pt x="2085" y="4762"/>
                      </a:lnTo>
                      <a:lnTo>
                        <a:pt x="1339" y="4762"/>
                      </a:lnTo>
                      <a:lnTo>
                        <a:pt x="1339" y="4041"/>
                      </a:lnTo>
                      <a:close/>
                      <a:moveTo>
                        <a:pt x="4067" y="4041"/>
                      </a:moveTo>
                      <a:lnTo>
                        <a:pt x="4042" y="4762"/>
                      </a:lnTo>
                      <a:lnTo>
                        <a:pt x="3321" y="4762"/>
                      </a:lnTo>
                      <a:lnTo>
                        <a:pt x="3321" y="4041"/>
                      </a:lnTo>
                      <a:close/>
                      <a:moveTo>
                        <a:pt x="6023" y="4041"/>
                      </a:moveTo>
                      <a:lnTo>
                        <a:pt x="6023" y="4762"/>
                      </a:lnTo>
                      <a:lnTo>
                        <a:pt x="5277" y="4762"/>
                      </a:lnTo>
                      <a:lnTo>
                        <a:pt x="5277" y="4041"/>
                      </a:lnTo>
                      <a:close/>
                      <a:moveTo>
                        <a:pt x="2085" y="5457"/>
                      </a:moveTo>
                      <a:lnTo>
                        <a:pt x="2085" y="6177"/>
                      </a:lnTo>
                      <a:lnTo>
                        <a:pt x="1339" y="6177"/>
                      </a:lnTo>
                      <a:lnTo>
                        <a:pt x="1339" y="5457"/>
                      </a:lnTo>
                      <a:close/>
                      <a:moveTo>
                        <a:pt x="4067" y="5457"/>
                      </a:moveTo>
                      <a:lnTo>
                        <a:pt x="4042" y="6177"/>
                      </a:lnTo>
                      <a:lnTo>
                        <a:pt x="3321" y="6177"/>
                      </a:lnTo>
                      <a:lnTo>
                        <a:pt x="3321" y="5457"/>
                      </a:lnTo>
                      <a:close/>
                      <a:moveTo>
                        <a:pt x="6023" y="5457"/>
                      </a:moveTo>
                      <a:lnTo>
                        <a:pt x="6023" y="6177"/>
                      </a:lnTo>
                      <a:lnTo>
                        <a:pt x="5277" y="6177"/>
                      </a:lnTo>
                      <a:lnTo>
                        <a:pt x="5277" y="5457"/>
                      </a:lnTo>
                      <a:close/>
                      <a:moveTo>
                        <a:pt x="2085" y="6898"/>
                      </a:moveTo>
                      <a:lnTo>
                        <a:pt x="2085" y="7619"/>
                      </a:lnTo>
                      <a:lnTo>
                        <a:pt x="1339" y="7619"/>
                      </a:lnTo>
                      <a:lnTo>
                        <a:pt x="1339" y="6898"/>
                      </a:lnTo>
                      <a:close/>
                      <a:moveTo>
                        <a:pt x="4067" y="6898"/>
                      </a:moveTo>
                      <a:lnTo>
                        <a:pt x="4042" y="7619"/>
                      </a:lnTo>
                      <a:lnTo>
                        <a:pt x="3321" y="7619"/>
                      </a:lnTo>
                      <a:lnTo>
                        <a:pt x="3321" y="6898"/>
                      </a:lnTo>
                      <a:close/>
                      <a:moveTo>
                        <a:pt x="6023" y="6898"/>
                      </a:moveTo>
                      <a:lnTo>
                        <a:pt x="6023" y="7619"/>
                      </a:lnTo>
                      <a:lnTo>
                        <a:pt x="5277" y="7619"/>
                      </a:lnTo>
                      <a:lnTo>
                        <a:pt x="5277" y="6898"/>
                      </a:lnTo>
                      <a:close/>
                      <a:moveTo>
                        <a:pt x="2085" y="8314"/>
                      </a:moveTo>
                      <a:lnTo>
                        <a:pt x="2085" y="9034"/>
                      </a:lnTo>
                      <a:lnTo>
                        <a:pt x="1339" y="9034"/>
                      </a:lnTo>
                      <a:lnTo>
                        <a:pt x="1339" y="8314"/>
                      </a:lnTo>
                      <a:close/>
                      <a:moveTo>
                        <a:pt x="4067" y="8314"/>
                      </a:moveTo>
                      <a:lnTo>
                        <a:pt x="4042" y="9034"/>
                      </a:lnTo>
                      <a:lnTo>
                        <a:pt x="3321" y="9034"/>
                      </a:lnTo>
                      <a:lnTo>
                        <a:pt x="3321" y="8314"/>
                      </a:lnTo>
                      <a:close/>
                      <a:moveTo>
                        <a:pt x="6023" y="8314"/>
                      </a:moveTo>
                      <a:lnTo>
                        <a:pt x="6023" y="9034"/>
                      </a:lnTo>
                      <a:lnTo>
                        <a:pt x="5277" y="9034"/>
                      </a:lnTo>
                      <a:lnTo>
                        <a:pt x="5277" y="8314"/>
                      </a:lnTo>
                      <a:close/>
                      <a:moveTo>
                        <a:pt x="2085" y="9755"/>
                      </a:moveTo>
                      <a:lnTo>
                        <a:pt x="2085" y="10450"/>
                      </a:lnTo>
                      <a:lnTo>
                        <a:pt x="1339" y="10450"/>
                      </a:lnTo>
                      <a:lnTo>
                        <a:pt x="1339" y="9755"/>
                      </a:lnTo>
                      <a:close/>
                      <a:moveTo>
                        <a:pt x="4067" y="9755"/>
                      </a:moveTo>
                      <a:lnTo>
                        <a:pt x="4042" y="10450"/>
                      </a:lnTo>
                      <a:lnTo>
                        <a:pt x="3321" y="10450"/>
                      </a:lnTo>
                      <a:lnTo>
                        <a:pt x="3321" y="9755"/>
                      </a:lnTo>
                      <a:close/>
                      <a:moveTo>
                        <a:pt x="6023" y="9755"/>
                      </a:moveTo>
                      <a:lnTo>
                        <a:pt x="6023" y="10476"/>
                      </a:lnTo>
                      <a:lnTo>
                        <a:pt x="5277" y="10476"/>
                      </a:lnTo>
                      <a:lnTo>
                        <a:pt x="5277" y="9755"/>
                      </a:lnTo>
                      <a:close/>
                      <a:moveTo>
                        <a:pt x="2085" y="11171"/>
                      </a:moveTo>
                      <a:lnTo>
                        <a:pt x="2085" y="11891"/>
                      </a:lnTo>
                      <a:lnTo>
                        <a:pt x="1339" y="11891"/>
                      </a:lnTo>
                      <a:lnTo>
                        <a:pt x="1339" y="11171"/>
                      </a:lnTo>
                      <a:close/>
                      <a:moveTo>
                        <a:pt x="4067" y="11171"/>
                      </a:moveTo>
                      <a:lnTo>
                        <a:pt x="4042" y="11891"/>
                      </a:lnTo>
                      <a:lnTo>
                        <a:pt x="3321" y="11891"/>
                      </a:lnTo>
                      <a:lnTo>
                        <a:pt x="3321" y="11171"/>
                      </a:lnTo>
                      <a:close/>
                      <a:moveTo>
                        <a:pt x="6023" y="11171"/>
                      </a:moveTo>
                      <a:lnTo>
                        <a:pt x="6023" y="11891"/>
                      </a:lnTo>
                      <a:lnTo>
                        <a:pt x="5277" y="11891"/>
                      </a:lnTo>
                      <a:lnTo>
                        <a:pt x="5277" y="11171"/>
                      </a:lnTo>
                      <a:close/>
                      <a:moveTo>
                        <a:pt x="2085" y="12586"/>
                      </a:moveTo>
                      <a:lnTo>
                        <a:pt x="2085" y="13307"/>
                      </a:lnTo>
                      <a:lnTo>
                        <a:pt x="1339" y="13307"/>
                      </a:lnTo>
                      <a:lnTo>
                        <a:pt x="1339" y="12586"/>
                      </a:lnTo>
                      <a:close/>
                      <a:moveTo>
                        <a:pt x="4067" y="12612"/>
                      </a:moveTo>
                      <a:lnTo>
                        <a:pt x="4042" y="13307"/>
                      </a:lnTo>
                      <a:lnTo>
                        <a:pt x="3321" y="13307"/>
                      </a:lnTo>
                      <a:lnTo>
                        <a:pt x="3321" y="12612"/>
                      </a:lnTo>
                      <a:close/>
                      <a:moveTo>
                        <a:pt x="6023" y="12612"/>
                      </a:moveTo>
                      <a:lnTo>
                        <a:pt x="6023" y="13307"/>
                      </a:lnTo>
                      <a:lnTo>
                        <a:pt x="5277" y="13307"/>
                      </a:lnTo>
                      <a:lnTo>
                        <a:pt x="5277" y="12612"/>
                      </a:lnTo>
                      <a:close/>
                      <a:moveTo>
                        <a:pt x="2085" y="14028"/>
                      </a:moveTo>
                      <a:lnTo>
                        <a:pt x="2085" y="14388"/>
                      </a:lnTo>
                      <a:lnTo>
                        <a:pt x="1339" y="14388"/>
                      </a:lnTo>
                      <a:lnTo>
                        <a:pt x="1339" y="14028"/>
                      </a:lnTo>
                      <a:close/>
                      <a:moveTo>
                        <a:pt x="4067" y="14028"/>
                      </a:moveTo>
                      <a:lnTo>
                        <a:pt x="4042" y="14388"/>
                      </a:lnTo>
                      <a:lnTo>
                        <a:pt x="3321" y="14388"/>
                      </a:lnTo>
                      <a:lnTo>
                        <a:pt x="3321" y="14028"/>
                      </a:lnTo>
                      <a:close/>
                      <a:moveTo>
                        <a:pt x="6023" y="14028"/>
                      </a:moveTo>
                      <a:lnTo>
                        <a:pt x="6023" y="14414"/>
                      </a:lnTo>
                      <a:lnTo>
                        <a:pt x="5277" y="14414"/>
                      </a:lnTo>
                      <a:lnTo>
                        <a:pt x="5277" y="14028"/>
                      </a:lnTo>
                      <a:close/>
                      <a:moveTo>
                        <a:pt x="1" y="0"/>
                      </a:moveTo>
                      <a:lnTo>
                        <a:pt x="1" y="15726"/>
                      </a:lnTo>
                      <a:lnTo>
                        <a:pt x="8983" y="15726"/>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p:nvPr/>
              </p:nvSpPr>
              <p:spPr>
                <a:xfrm>
                  <a:off x="6334225" y="4567368"/>
                  <a:ext cx="328567" cy="575176"/>
                </a:xfrm>
                <a:custGeom>
                  <a:rect b="b" l="l" r="r" t="t"/>
                  <a:pathLst>
                    <a:path extrusionOk="0" h="15727" w="8984">
                      <a:moveTo>
                        <a:pt x="2086" y="1519"/>
                      </a:moveTo>
                      <a:lnTo>
                        <a:pt x="2086" y="1905"/>
                      </a:lnTo>
                      <a:lnTo>
                        <a:pt x="1339" y="1905"/>
                      </a:lnTo>
                      <a:lnTo>
                        <a:pt x="1339" y="1519"/>
                      </a:lnTo>
                      <a:close/>
                      <a:moveTo>
                        <a:pt x="4067" y="1519"/>
                      </a:moveTo>
                      <a:lnTo>
                        <a:pt x="4067" y="1905"/>
                      </a:lnTo>
                      <a:lnTo>
                        <a:pt x="3321" y="1905"/>
                      </a:lnTo>
                      <a:lnTo>
                        <a:pt x="3321" y="1519"/>
                      </a:lnTo>
                      <a:close/>
                      <a:moveTo>
                        <a:pt x="6049" y="1519"/>
                      </a:moveTo>
                      <a:lnTo>
                        <a:pt x="6049" y="1905"/>
                      </a:lnTo>
                      <a:lnTo>
                        <a:pt x="5303" y="1905"/>
                      </a:lnTo>
                      <a:lnTo>
                        <a:pt x="5303" y="1519"/>
                      </a:lnTo>
                      <a:close/>
                      <a:moveTo>
                        <a:pt x="2086" y="2600"/>
                      </a:moveTo>
                      <a:lnTo>
                        <a:pt x="2086" y="3320"/>
                      </a:lnTo>
                      <a:lnTo>
                        <a:pt x="1339" y="3320"/>
                      </a:lnTo>
                      <a:lnTo>
                        <a:pt x="1339" y="2600"/>
                      </a:lnTo>
                      <a:close/>
                      <a:moveTo>
                        <a:pt x="4067" y="2625"/>
                      </a:moveTo>
                      <a:lnTo>
                        <a:pt x="4067" y="3320"/>
                      </a:lnTo>
                      <a:lnTo>
                        <a:pt x="3321" y="3320"/>
                      </a:lnTo>
                      <a:lnTo>
                        <a:pt x="3321" y="2625"/>
                      </a:lnTo>
                      <a:close/>
                      <a:moveTo>
                        <a:pt x="6049" y="2625"/>
                      </a:moveTo>
                      <a:lnTo>
                        <a:pt x="6049" y="3346"/>
                      </a:lnTo>
                      <a:lnTo>
                        <a:pt x="5303" y="3346"/>
                      </a:lnTo>
                      <a:lnTo>
                        <a:pt x="5303" y="2625"/>
                      </a:lnTo>
                      <a:close/>
                      <a:moveTo>
                        <a:pt x="2086" y="4041"/>
                      </a:moveTo>
                      <a:lnTo>
                        <a:pt x="2086" y="4762"/>
                      </a:lnTo>
                      <a:lnTo>
                        <a:pt x="1339" y="4762"/>
                      </a:lnTo>
                      <a:lnTo>
                        <a:pt x="1339" y="4041"/>
                      </a:lnTo>
                      <a:close/>
                      <a:moveTo>
                        <a:pt x="4067" y="4041"/>
                      </a:moveTo>
                      <a:lnTo>
                        <a:pt x="4067" y="4762"/>
                      </a:lnTo>
                      <a:lnTo>
                        <a:pt x="3321" y="4762"/>
                      </a:lnTo>
                      <a:lnTo>
                        <a:pt x="3321" y="4041"/>
                      </a:lnTo>
                      <a:close/>
                      <a:moveTo>
                        <a:pt x="6049" y="4041"/>
                      </a:moveTo>
                      <a:lnTo>
                        <a:pt x="6049" y="4762"/>
                      </a:lnTo>
                      <a:lnTo>
                        <a:pt x="5303" y="4762"/>
                      </a:lnTo>
                      <a:lnTo>
                        <a:pt x="5303" y="4041"/>
                      </a:lnTo>
                      <a:close/>
                      <a:moveTo>
                        <a:pt x="2086" y="5457"/>
                      </a:moveTo>
                      <a:lnTo>
                        <a:pt x="2086" y="6177"/>
                      </a:lnTo>
                      <a:lnTo>
                        <a:pt x="1339" y="6177"/>
                      </a:lnTo>
                      <a:lnTo>
                        <a:pt x="1339" y="5457"/>
                      </a:lnTo>
                      <a:close/>
                      <a:moveTo>
                        <a:pt x="4067" y="5457"/>
                      </a:moveTo>
                      <a:lnTo>
                        <a:pt x="4067" y="6177"/>
                      </a:lnTo>
                      <a:lnTo>
                        <a:pt x="3321" y="6177"/>
                      </a:lnTo>
                      <a:lnTo>
                        <a:pt x="3321" y="5457"/>
                      </a:lnTo>
                      <a:close/>
                      <a:moveTo>
                        <a:pt x="6049" y="5457"/>
                      </a:moveTo>
                      <a:lnTo>
                        <a:pt x="6049" y="6177"/>
                      </a:lnTo>
                      <a:lnTo>
                        <a:pt x="5303" y="6177"/>
                      </a:lnTo>
                      <a:lnTo>
                        <a:pt x="5303" y="5457"/>
                      </a:lnTo>
                      <a:close/>
                      <a:moveTo>
                        <a:pt x="2086" y="6898"/>
                      </a:moveTo>
                      <a:lnTo>
                        <a:pt x="2086" y="7619"/>
                      </a:lnTo>
                      <a:lnTo>
                        <a:pt x="1339" y="7619"/>
                      </a:lnTo>
                      <a:lnTo>
                        <a:pt x="1339" y="6898"/>
                      </a:lnTo>
                      <a:close/>
                      <a:moveTo>
                        <a:pt x="4067" y="6898"/>
                      </a:moveTo>
                      <a:lnTo>
                        <a:pt x="4067" y="7619"/>
                      </a:lnTo>
                      <a:lnTo>
                        <a:pt x="3321" y="7619"/>
                      </a:lnTo>
                      <a:lnTo>
                        <a:pt x="3321" y="6898"/>
                      </a:lnTo>
                      <a:close/>
                      <a:moveTo>
                        <a:pt x="6049" y="6898"/>
                      </a:moveTo>
                      <a:lnTo>
                        <a:pt x="6049" y="7619"/>
                      </a:lnTo>
                      <a:lnTo>
                        <a:pt x="5303" y="7619"/>
                      </a:lnTo>
                      <a:lnTo>
                        <a:pt x="5303" y="6898"/>
                      </a:lnTo>
                      <a:close/>
                      <a:moveTo>
                        <a:pt x="2086" y="8314"/>
                      </a:moveTo>
                      <a:lnTo>
                        <a:pt x="2086" y="9034"/>
                      </a:lnTo>
                      <a:lnTo>
                        <a:pt x="1339" y="9034"/>
                      </a:lnTo>
                      <a:lnTo>
                        <a:pt x="1339" y="8314"/>
                      </a:lnTo>
                      <a:close/>
                      <a:moveTo>
                        <a:pt x="4067" y="8314"/>
                      </a:moveTo>
                      <a:lnTo>
                        <a:pt x="4067" y="9034"/>
                      </a:lnTo>
                      <a:lnTo>
                        <a:pt x="3321" y="9034"/>
                      </a:lnTo>
                      <a:lnTo>
                        <a:pt x="3321" y="8314"/>
                      </a:lnTo>
                      <a:close/>
                      <a:moveTo>
                        <a:pt x="6049" y="8314"/>
                      </a:moveTo>
                      <a:lnTo>
                        <a:pt x="6049" y="9034"/>
                      </a:lnTo>
                      <a:lnTo>
                        <a:pt x="5303" y="9034"/>
                      </a:lnTo>
                      <a:lnTo>
                        <a:pt x="5303" y="8314"/>
                      </a:lnTo>
                      <a:close/>
                      <a:moveTo>
                        <a:pt x="2086" y="9755"/>
                      </a:moveTo>
                      <a:lnTo>
                        <a:pt x="2086" y="10450"/>
                      </a:lnTo>
                      <a:lnTo>
                        <a:pt x="1339" y="10450"/>
                      </a:lnTo>
                      <a:lnTo>
                        <a:pt x="1339" y="9755"/>
                      </a:lnTo>
                      <a:close/>
                      <a:moveTo>
                        <a:pt x="4067" y="9755"/>
                      </a:moveTo>
                      <a:lnTo>
                        <a:pt x="4067" y="10450"/>
                      </a:lnTo>
                      <a:lnTo>
                        <a:pt x="3321" y="10450"/>
                      </a:lnTo>
                      <a:lnTo>
                        <a:pt x="3321" y="9755"/>
                      </a:lnTo>
                      <a:close/>
                      <a:moveTo>
                        <a:pt x="6049" y="9755"/>
                      </a:moveTo>
                      <a:lnTo>
                        <a:pt x="6049" y="10476"/>
                      </a:lnTo>
                      <a:lnTo>
                        <a:pt x="5303" y="10476"/>
                      </a:lnTo>
                      <a:lnTo>
                        <a:pt x="5303" y="9755"/>
                      </a:lnTo>
                      <a:close/>
                      <a:moveTo>
                        <a:pt x="2086" y="11171"/>
                      </a:moveTo>
                      <a:lnTo>
                        <a:pt x="2086" y="11891"/>
                      </a:lnTo>
                      <a:lnTo>
                        <a:pt x="1339" y="11891"/>
                      </a:lnTo>
                      <a:lnTo>
                        <a:pt x="1339" y="11171"/>
                      </a:lnTo>
                      <a:close/>
                      <a:moveTo>
                        <a:pt x="4067" y="11171"/>
                      </a:moveTo>
                      <a:lnTo>
                        <a:pt x="4067" y="11891"/>
                      </a:lnTo>
                      <a:lnTo>
                        <a:pt x="3321" y="11891"/>
                      </a:lnTo>
                      <a:lnTo>
                        <a:pt x="3321" y="11171"/>
                      </a:lnTo>
                      <a:close/>
                      <a:moveTo>
                        <a:pt x="6049" y="11171"/>
                      </a:moveTo>
                      <a:lnTo>
                        <a:pt x="6049" y="11891"/>
                      </a:lnTo>
                      <a:lnTo>
                        <a:pt x="5303" y="11891"/>
                      </a:lnTo>
                      <a:lnTo>
                        <a:pt x="5303" y="11171"/>
                      </a:lnTo>
                      <a:close/>
                      <a:moveTo>
                        <a:pt x="2086" y="12586"/>
                      </a:moveTo>
                      <a:lnTo>
                        <a:pt x="2086" y="13307"/>
                      </a:lnTo>
                      <a:lnTo>
                        <a:pt x="1339" y="13307"/>
                      </a:lnTo>
                      <a:lnTo>
                        <a:pt x="1339" y="12586"/>
                      </a:lnTo>
                      <a:close/>
                      <a:moveTo>
                        <a:pt x="4067" y="12612"/>
                      </a:moveTo>
                      <a:lnTo>
                        <a:pt x="4067" y="13307"/>
                      </a:lnTo>
                      <a:lnTo>
                        <a:pt x="3321" y="13307"/>
                      </a:lnTo>
                      <a:lnTo>
                        <a:pt x="3321" y="12612"/>
                      </a:lnTo>
                      <a:close/>
                      <a:moveTo>
                        <a:pt x="6049" y="12612"/>
                      </a:moveTo>
                      <a:lnTo>
                        <a:pt x="6049" y="13307"/>
                      </a:lnTo>
                      <a:lnTo>
                        <a:pt x="5303" y="13307"/>
                      </a:lnTo>
                      <a:lnTo>
                        <a:pt x="5303" y="12612"/>
                      </a:lnTo>
                      <a:close/>
                      <a:moveTo>
                        <a:pt x="2086" y="14028"/>
                      </a:moveTo>
                      <a:lnTo>
                        <a:pt x="2086" y="14388"/>
                      </a:lnTo>
                      <a:lnTo>
                        <a:pt x="1339" y="14388"/>
                      </a:lnTo>
                      <a:lnTo>
                        <a:pt x="1339" y="14028"/>
                      </a:lnTo>
                      <a:close/>
                      <a:moveTo>
                        <a:pt x="4067" y="14028"/>
                      </a:moveTo>
                      <a:lnTo>
                        <a:pt x="4067" y="14388"/>
                      </a:lnTo>
                      <a:lnTo>
                        <a:pt x="3321" y="14388"/>
                      </a:lnTo>
                      <a:lnTo>
                        <a:pt x="3321" y="14028"/>
                      </a:lnTo>
                      <a:close/>
                      <a:moveTo>
                        <a:pt x="6049" y="14028"/>
                      </a:moveTo>
                      <a:lnTo>
                        <a:pt x="6049" y="14414"/>
                      </a:lnTo>
                      <a:lnTo>
                        <a:pt x="5303" y="14414"/>
                      </a:lnTo>
                      <a:lnTo>
                        <a:pt x="5303" y="14028"/>
                      </a:lnTo>
                      <a:close/>
                      <a:moveTo>
                        <a:pt x="1" y="0"/>
                      </a:moveTo>
                      <a:lnTo>
                        <a:pt x="1" y="15726"/>
                      </a:lnTo>
                      <a:lnTo>
                        <a:pt x="8984" y="15726"/>
                      </a:lnTo>
                      <a:lnTo>
                        <a:pt x="8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p:nvPr/>
              </p:nvSpPr>
              <p:spPr>
                <a:xfrm>
                  <a:off x="8216884" y="4567368"/>
                  <a:ext cx="273050" cy="575176"/>
                </a:xfrm>
                <a:custGeom>
                  <a:rect b="b" l="l" r="r" t="t"/>
                  <a:pathLst>
                    <a:path extrusionOk="0" h="15727" w="7466">
                      <a:moveTo>
                        <a:pt x="2060" y="1519"/>
                      </a:moveTo>
                      <a:lnTo>
                        <a:pt x="2060" y="1905"/>
                      </a:lnTo>
                      <a:lnTo>
                        <a:pt x="1314" y="1905"/>
                      </a:lnTo>
                      <a:lnTo>
                        <a:pt x="1314" y="1519"/>
                      </a:lnTo>
                      <a:close/>
                      <a:moveTo>
                        <a:pt x="4042" y="1519"/>
                      </a:moveTo>
                      <a:lnTo>
                        <a:pt x="4042" y="1905"/>
                      </a:lnTo>
                      <a:lnTo>
                        <a:pt x="3295" y="1905"/>
                      </a:lnTo>
                      <a:lnTo>
                        <a:pt x="3295" y="1519"/>
                      </a:lnTo>
                      <a:close/>
                      <a:moveTo>
                        <a:pt x="6024" y="1519"/>
                      </a:moveTo>
                      <a:lnTo>
                        <a:pt x="6024" y="1905"/>
                      </a:lnTo>
                      <a:lnTo>
                        <a:pt x="5277" y="1905"/>
                      </a:lnTo>
                      <a:lnTo>
                        <a:pt x="5277" y="1519"/>
                      </a:lnTo>
                      <a:close/>
                      <a:moveTo>
                        <a:pt x="2060" y="2600"/>
                      </a:moveTo>
                      <a:lnTo>
                        <a:pt x="2060" y="3320"/>
                      </a:lnTo>
                      <a:lnTo>
                        <a:pt x="1314" y="3320"/>
                      </a:lnTo>
                      <a:lnTo>
                        <a:pt x="1314" y="2600"/>
                      </a:lnTo>
                      <a:close/>
                      <a:moveTo>
                        <a:pt x="4042" y="2625"/>
                      </a:moveTo>
                      <a:lnTo>
                        <a:pt x="4042" y="3320"/>
                      </a:lnTo>
                      <a:lnTo>
                        <a:pt x="3295" y="3320"/>
                      </a:lnTo>
                      <a:lnTo>
                        <a:pt x="3295" y="2625"/>
                      </a:lnTo>
                      <a:close/>
                      <a:moveTo>
                        <a:pt x="6024" y="2625"/>
                      </a:moveTo>
                      <a:lnTo>
                        <a:pt x="6024" y="3346"/>
                      </a:lnTo>
                      <a:lnTo>
                        <a:pt x="5277" y="3346"/>
                      </a:lnTo>
                      <a:lnTo>
                        <a:pt x="5277" y="2625"/>
                      </a:lnTo>
                      <a:close/>
                      <a:moveTo>
                        <a:pt x="2060" y="4041"/>
                      </a:moveTo>
                      <a:lnTo>
                        <a:pt x="2060" y="4762"/>
                      </a:lnTo>
                      <a:lnTo>
                        <a:pt x="1314" y="4762"/>
                      </a:lnTo>
                      <a:lnTo>
                        <a:pt x="1314" y="4041"/>
                      </a:lnTo>
                      <a:close/>
                      <a:moveTo>
                        <a:pt x="4042" y="4041"/>
                      </a:moveTo>
                      <a:lnTo>
                        <a:pt x="4042" y="4762"/>
                      </a:lnTo>
                      <a:lnTo>
                        <a:pt x="3295" y="4762"/>
                      </a:lnTo>
                      <a:lnTo>
                        <a:pt x="3295" y="4041"/>
                      </a:lnTo>
                      <a:close/>
                      <a:moveTo>
                        <a:pt x="6024" y="4041"/>
                      </a:moveTo>
                      <a:lnTo>
                        <a:pt x="6024" y="4762"/>
                      </a:lnTo>
                      <a:lnTo>
                        <a:pt x="5277" y="4762"/>
                      </a:lnTo>
                      <a:lnTo>
                        <a:pt x="5277" y="4041"/>
                      </a:lnTo>
                      <a:close/>
                      <a:moveTo>
                        <a:pt x="2060" y="5457"/>
                      </a:moveTo>
                      <a:lnTo>
                        <a:pt x="2060" y="6177"/>
                      </a:lnTo>
                      <a:lnTo>
                        <a:pt x="1314" y="6177"/>
                      </a:lnTo>
                      <a:lnTo>
                        <a:pt x="1314" y="5457"/>
                      </a:lnTo>
                      <a:close/>
                      <a:moveTo>
                        <a:pt x="4042" y="5457"/>
                      </a:moveTo>
                      <a:lnTo>
                        <a:pt x="4042" y="6177"/>
                      </a:lnTo>
                      <a:lnTo>
                        <a:pt x="3295" y="6177"/>
                      </a:lnTo>
                      <a:lnTo>
                        <a:pt x="3295" y="5457"/>
                      </a:lnTo>
                      <a:close/>
                      <a:moveTo>
                        <a:pt x="6024" y="5457"/>
                      </a:moveTo>
                      <a:lnTo>
                        <a:pt x="6024" y="6177"/>
                      </a:lnTo>
                      <a:lnTo>
                        <a:pt x="5277" y="6177"/>
                      </a:lnTo>
                      <a:lnTo>
                        <a:pt x="5277" y="5457"/>
                      </a:lnTo>
                      <a:close/>
                      <a:moveTo>
                        <a:pt x="2060" y="6898"/>
                      </a:moveTo>
                      <a:lnTo>
                        <a:pt x="2060" y="7619"/>
                      </a:lnTo>
                      <a:lnTo>
                        <a:pt x="1314" y="7619"/>
                      </a:lnTo>
                      <a:lnTo>
                        <a:pt x="1314" y="6898"/>
                      </a:lnTo>
                      <a:close/>
                      <a:moveTo>
                        <a:pt x="4042" y="6898"/>
                      </a:moveTo>
                      <a:lnTo>
                        <a:pt x="4042" y="7619"/>
                      </a:lnTo>
                      <a:lnTo>
                        <a:pt x="3295" y="7619"/>
                      </a:lnTo>
                      <a:lnTo>
                        <a:pt x="3295" y="6898"/>
                      </a:lnTo>
                      <a:close/>
                      <a:moveTo>
                        <a:pt x="6024" y="6898"/>
                      </a:moveTo>
                      <a:lnTo>
                        <a:pt x="6024" y="7619"/>
                      </a:lnTo>
                      <a:lnTo>
                        <a:pt x="5277" y="7619"/>
                      </a:lnTo>
                      <a:lnTo>
                        <a:pt x="5277" y="6898"/>
                      </a:lnTo>
                      <a:close/>
                      <a:moveTo>
                        <a:pt x="2060" y="8314"/>
                      </a:moveTo>
                      <a:lnTo>
                        <a:pt x="2060" y="9034"/>
                      </a:lnTo>
                      <a:lnTo>
                        <a:pt x="1314" y="9034"/>
                      </a:lnTo>
                      <a:lnTo>
                        <a:pt x="1314" y="8314"/>
                      </a:lnTo>
                      <a:close/>
                      <a:moveTo>
                        <a:pt x="4042" y="8314"/>
                      </a:moveTo>
                      <a:lnTo>
                        <a:pt x="4042" y="9034"/>
                      </a:lnTo>
                      <a:lnTo>
                        <a:pt x="3295" y="9034"/>
                      </a:lnTo>
                      <a:lnTo>
                        <a:pt x="3295" y="8314"/>
                      </a:lnTo>
                      <a:close/>
                      <a:moveTo>
                        <a:pt x="6024" y="8314"/>
                      </a:moveTo>
                      <a:lnTo>
                        <a:pt x="6024" y="9034"/>
                      </a:lnTo>
                      <a:lnTo>
                        <a:pt x="5277" y="9034"/>
                      </a:lnTo>
                      <a:lnTo>
                        <a:pt x="5277" y="8314"/>
                      </a:lnTo>
                      <a:close/>
                      <a:moveTo>
                        <a:pt x="2060" y="9755"/>
                      </a:moveTo>
                      <a:lnTo>
                        <a:pt x="2060" y="10450"/>
                      </a:lnTo>
                      <a:lnTo>
                        <a:pt x="1314" y="10450"/>
                      </a:lnTo>
                      <a:lnTo>
                        <a:pt x="1314" y="9755"/>
                      </a:lnTo>
                      <a:close/>
                      <a:moveTo>
                        <a:pt x="4042" y="9755"/>
                      </a:moveTo>
                      <a:lnTo>
                        <a:pt x="4042" y="10450"/>
                      </a:lnTo>
                      <a:lnTo>
                        <a:pt x="3295" y="10450"/>
                      </a:lnTo>
                      <a:lnTo>
                        <a:pt x="3295" y="9755"/>
                      </a:lnTo>
                      <a:close/>
                      <a:moveTo>
                        <a:pt x="6024" y="9755"/>
                      </a:moveTo>
                      <a:lnTo>
                        <a:pt x="6024" y="10476"/>
                      </a:lnTo>
                      <a:lnTo>
                        <a:pt x="5277" y="10476"/>
                      </a:lnTo>
                      <a:lnTo>
                        <a:pt x="5277" y="9755"/>
                      </a:lnTo>
                      <a:close/>
                      <a:moveTo>
                        <a:pt x="2060" y="11171"/>
                      </a:moveTo>
                      <a:lnTo>
                        <a:pt x="2060" y="11891"/>
                      </a:lnTo>
                      <a:lnTo>
                        <a:pt x="1314" y="11891"/>
                      </a:lnTo>
                      <a:lnTo>
                        <a:pt x="1314" y="11171"/>
                      </a:lnTo>
                      <a:close/>
                      <a:moveTo>
                        <a:pt x="4042" y="11171"/>
                      </a:moveTo>
                      <a:lnTo>
                        <a:pt x="4042" y="11891"/>
                      </a:lnTo>
                      <a:lnTo>
                        <a:pt x="3295" y="11891"/>
                      </a:lnTo>
                      <a:lnTo>
                        <a:pt x="3295" y="11171"/>
                      </a:lnTo>
                      <a:close/>
                      <a:moveTo>
                        <a:pt x="6024" y="11171"/>
                      </a:moveTo>
                      <a:lnTo>
                        <a:pt x="6024" y="11891"/>
                      </a:lnTo>
                      <a:lnTo>
                        <a:pt x="5277" y="11891"/>
                      </a:lnTo>
                      <a:lnTo>
                        <a:pt x="5277" y="11171"/>
                      </a:lnTo>
                      <a:close/>
                      <a:moveTo>
                        <a:pt x="2060" y="12586"/>
                      </a:moveTo>
                      <a:lnTo>
                        <a:pt x="2060" y="13307"/>
                      </a:lnTo>
                      <a:lnTo>
                        <a:pt x="1314" y="13307"/>
                      </a:lnTo>
                      <a:lnTo>
                        <a:pt x="1314" y="12586"/>
                      </a:lnTo>
                      <a:close/>
                      <a:moveTo>
                        <a:pt x="4042" y="12612"/>
                      </a:moveTo>
                      <a:lnTo>
                        <a:pt x="4042" y="13307"/>
                      </a:lnTo>
                      <a:lnTo>
                        <a:pt x="3295" y="13307"/>
                      </a:lnTo>
                      <a:lnTo>
                        <a:pt x="3295" y="12612"/>
                      </a:lnTo>
                      <a:close/>
                      <a:moveTo>
                        <a:pt x="6024" y="12612"/>
                      </a:moveTo>
                      <a:lnTo>
                        <a:pt x="6024" y="13307"/>
                      </a:lnTo>
                      <a:lnTo>
                        <a:pt x="5277" y="13307"/>
                      </a:lnTo>
                      <a:lnTo>
                        <a:pt x="5277" y="12612"/>
                      </a:lnTo>
                      <a:close/>
                      <a:moveTo>
                        <a:pt x="2060" y="14028"/>
                      </a:moveTo>
                      <a:lnTo>
                        <a:pt x="2060" y="14388"/>
                      </a:lnTo>
                      <a:lnTo>
                        <a:pt x="1314" y="14388"/>
                      </a:lnTo>
                      <a:lnTo>
                        <a:pt x="1314" y="14028"/>
                      </a:lnTo>
                      <a:close/>
                      <a:moveTo>
                        <a:pt x="4042" y="14028"/>
                      </a:moveTo>
                      <a:lnTo>
                        <a:pt x="4042" y="14388"/>
                      </a:lnTo>
                      <a:lnTo>
                        <a:pt x="3295" y="14388"/>
                      </a:lnTo>
                      <a:lnTo>
                        <a:pt x="3295" y="14028"/>
                      </a:lnTo>
                      <a:close/>
                      <a:moveTo>
                        <a:pt x="6024" y="14028"/>
                      </a:moveTo>
                      <a:lnTo>
                        <a:pt x="6024" y="14414"/>
                      </a:lnTo>
                      <a:lnTo>
                        <a:pt x="5277" y="14414"/>
                      </a:lnTo>
                      <a:lnTo>
                        <a:pt x="5277" y="14028"/>
                      </a:lnTo>
                      <a:close/>
                      <a:moveTo>
                        <a:pt x="1" y="0"/>
                      </a:moveTo>
                      <a:lnTo>
                        <a:pt x="1" y="15726"/>
                      </a:lnTo>
                      <a:lnTo>
                        <a:pt x="7465" y="15726"/>
                      </a:lnTo>
                      <a:lnTo>
                        <a:pt x="746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15"/>
              <p:cNvGrpSpPr/>
              <p:nvPr/>
            </p:nvGrpSpPr>
            <p:grpSpPr>
              <a:xfrm flipH="1">
                <a:off x="5803396" y="4503623"/>
                <a:ext cx="608751" cy="672903"/>
                <a:chOff x="-922784" y="3283487"/>
                <a:chExt cx="408147" cy="451159"/>
              </a:xfrm>
            </p:grpSpPr>
            <p:sp>
              <p:nvSpPr>
                <p:cNvPr id="126" name="Google Shape;126;p15"/>
                <p:cNvSpPr/>
                <p:nvPr/>
              </p:nvSpPr>
              <p:spPr>
                <a:xfrm>
                  <a:off x="-922784" y="3283487"/>
                  <a:ext cx="408147" cy="37334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5"/>
                <p:cNvSpPr/>
                <p:nvPr/>
              </p:nvSpPr>
              <p:spPr>
                <a:xfrm>
                  <a:off x="-805162" y="3434784"/>
                  <a:ext cx="72742" cy="299861"/>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5"/>
                <p:cNvSpPr/>
                <p:nvPr/>
              </p:nvSpPr>
              <p:spPr>
                <a:xfrm>
                  <a:off x="-752213" y="3466682"/>
                  <a:ext cx="95083" cy="112941"/>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 name="Google Shape;129;p15"/>
              <p:cNvGrpSpPr/>
              <p:nvPr/>
            </p:nvGrpSpPr>
            <p:grpSpPr>
              <a:xfrm>
                <a:off x="2730595" y="4525398"/>
                <a:ext cx="608761" cy="683992"/>
                <a:chOff x="-1175666" y="2980025"/>
                <a:chExt cx="671625" cy="754625"/>
              </a:xfrm>
            </p:grpSpPr>
            <p:sp>
              <p:nvSpPr>
                <p:cNvPr id="130" name="Google Shape;130;p15"/>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5"/>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_1">
    <p:spTree>
      <p:nvGrpSpPr>
        <p:cNvPr id="134" name="Shape 134"/>
        <p:cNvGrpSpPr/>
        <p:nvPr/>
      </p:nvGrpSpPr>
      <p:grpSpPr>
        <a:xfrm>
          <a:off x="0" y="0"/>
          <a:ext cx="0" cy="0"/>
          <a:chOff x="0" y="0"/>
          <a:chExt cx="0" cy="0"/>
        </a:xfrm>
      </p:grpSpPr>
      <p:sp>
        <p:nvSpPr>
          <p:cNvPr id="135" name="Google Shape;135;p16"/>
          <p:cNvSpPr txBox="1"/>
          <p:nvPr>
            <p:ph type="title"/>
          </p:nvPr>
        </p:nvSpPr>
        <p:spPr>
          <a:xfrm>
            <a:off x="713225" y="445025"/>
            <a:ext cx="46638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Barlow Black"/>
              <a:buNone/>
              <a:defRPr sz="3500">
                <a:solidFill>
                  <a:schemeClr val="dk1"/>
                </a:solidFill>
                <a:latin typeface="Barlow Black"/>
                <a:ea typeface="Barlow Black"/>
                <a:cs typeface="Barlow Black"/>
                <a:sym typeface="Barlow Black"/>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p:txBody>
      </p:sp>
      <p:grpSp>
        <p:nvGrpSpPr>
          <p:cNvPr id="136" name="Google Shape;136;p16"/>
          <p:cNvGrpSpPr/>
          <p:nvPr/>
        </p:nvGrpSpPr>
        <p:grpSpPr>
          <a:xfrm>
            <a:off x="-698447" y="4770378"/>
            <a:ext cx="10540893" cy="442456"/>
            <a:chOff x="-1396900" y="4770378"/>
            <a:chExt cx="10540893" cy="442456"/>
          </a:xfrm>
        </p:grpSpPr>
        <p:sp>
          <p:nvSpPr>
            <p:cNvPr id="137" name="Google Shape;137;p16"/>
            <p:cNvSpPr/>
            <p:nvPr/>
          </p:nvSpPr>
          <p:spPr>
            <a:xfrm flipH="1">
              <a:off x="-1396900" y="4770378"/>
              <a:ext cx="5563543" cy="442456"/>
            </a:xfrm>
            <a:custGeom>
              <a:rect b="b" l="l" r="r" t="t"/>
              <a:pathLst>
                <a:path extrusionOk="0" h="10245" w="128823">
                  <a:moveTo>
                    <a:pt x="108489" y="1"/>
                  </a:moveTo>
                  <a:cubicBezTo>
                    <a:pt x="101812" y="1"/>
                    <a:pt x="95686" y="4642"/>
                    <a:pt x="89126" y="4642"/>
                  </a:cubicBezTo>
                  <a:cubicBezTo>
                    <a:pt x="88625" y="4642"/>
                    <a:pt x="88121" y="4615"/>
                    <a:pt x="87615" y="4556"/>
                  </a:cubicBezTo>
                  <a:cubicBezTo>
                    <a:pt x="83085" y="4016"/>
                    <a:pt x="79147" y="1030"/>
                    <a:pt x="74617" y="361"/>
                  </a:cubicBezTo>
                  <a:cubicBezTo>
                    <a:pt x="73940" y="263"/>
                    <a:pt x="73267" y="218"/>
                    <a:pt x="72598" y="218"/>
                  </a:cubicBezTo>
                  <a:cubicBezTo>
                    <a:pt x="67104" y="218"/>
                    <a:pt x="61828" y="3229"/>
                    <a:pt x="56368" y="4582"/>
                  </a:cubicBezTo>
                  <a:cubicBezTo>
                    <a:pt x="54114" y="5146"/>
                    <a:pt x="51809" y="5426"/>
                    <a:pt x="49507" y="5426"/>
                  </a:cubicBezTo>
                  <a:cubicBezTo>
                    <a:pt x="46130" y="5426"/>
                    <a:pt x="42759" y="4823"/>
                    <a:pt x="39561" y="3630"/>
                  </a:cubicBezTo>
                  <a:cubicBezTo>
                    <a:pt x="37218" y="2729"/>
                    <a:pt x="34953" y="1519"/>
                    <a:pt x="32508" y="953"/>
                  </a:cubicBezTo>
                  <a:cubicBezTo>
                    <a:pt x="31312" y="674"/>
                    <a:pt x="30109" y="554"/>
                    <a:pt x="28902" y="554"/>
                  </a:cubicBezTo>
                  <a:cubicBezTo>
                    <a:pt x="24656" y="554"/>
                    <a:pt x="20370" y="2044"/>
                    <a:pt x="16241" y="3347"/>
                  </a:cubicBezTo>
                  <a:cubicBezTo>
                    <a:pt x="12959" y="4403"/>
                    <a:pt x="9428" y="5341"/>
                    <a:pt x="6014" y="5341"/>
                  </a:cubicBezTo>
                  <a:cubicBezTo>
                    <a:pt x="3939" y="5341"/>
                    <a:pt x="1907" y="4994"/>
                    <a:pt x="0" y="4119"/>
                  </a:cubicBezTo>
                  <a:lnTo>
                    <a:pt x="0" y="10245"/>
                  </a:lnTo>
                  <a:lnTo>
                    <a:pt x="128822" y="8958"/>
                  </a:lnTo>
                  <a:lnTo>
                    <a:pt x="128822" y="5380"/>
                  </a:lnTo>
                  <a:cubicBezTo>
                    <a:pt x="121795" y="5200"/>
                    <a:pt x="115567" y="1"/>
                    <a:pt x="108540" y="1"/>
                  </a:cubicBezTo>
                  <a:cubicBezTo>
                    <a:pt x="108523" y="1"/>
                    <a:pt x="108506" y="1"/>
                    <a:pt x="1084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6"/>
            <p:cNvSpPr/>
            <p:nvPr/>
          </p:nvSpPr>
          <p:spPr>
            <a:xfrm>
              <a:off x="3580450" y="4770378"/>
              <a:ext cx="5563543" cy="442456"/>
            </a:xfrm>
            <a:custGeom>
              <a:rect b="b" l="l" r="r" t="t"/>
              <a:pathLst>
                <a:path extrusionOk="0" h="10245" w="128823">
                  <a:moveTo>
                    <a:pt x="108489" y="1"/>
                  </a:moveTo>
                  <a:cubicBezTo>
                    <a:pt x="101812" y="1"/>
                    <a:pt x="95686" y="4642"/>
                    <a:pt x="89126" y="4642"/>
                  </a:cubicBezTo>
                  <a:cubicBezTo>
                    <a:pt x="88625" y="4642"/>
                    <a:pt x="88121" y="4615"/>
                    <a:pt x="87615" y="4556"/>
                  </a:cubicBezTo>
                  <a:cubicBezTo>
                    <a:pt x="83085" y="4016"/>
                    <a:pt x="79147" y="1030"/>
                    <a:pt x="74617" y="361"/>
                  </a:cubicBezTo>
                  <a:cubicBezTo>
                    <a:pt x="73940" y="263"/>
                    <a:pt x="73267" y="218"/>
                    <a:pt x="72598" y="218"/>
                  </a:cubicBezTo>
                  <a:cubicBezTo>
                    <a:pt x="67104" y="218"/>
                    <a:pt x="61828" y="3229"/>
                    <a:pt x="56368" y="4582"/>
                  </a:cubicBezTo>
                  <a:cubicBezTo>
                    <a:pt x="54114" y="5146"/>
                    <a:pt x="51809" y="5426"/>
                    <a:pt x="49507" y="5426"/>
                  </a:cubicBezTo>
                  <a:cubicBezTo>
                    <a:pt x="46130" y="5426"/>
                    <a:pt x="42759" y="4823"/>
                    <a:pt x="39561" y="3630"/>
                  </a:cubicBezTo>
                  <a:cubicBezTo>
                    <a:pt x="37218" y="2729"/>
                    <a:pt x="34953" y="1519"/>
                    <a:pt x="32508" y="953"/>
                  </a:cubicBezTo>
                  <a:cubicBezTo>
                    <a:pt x="31312" y="674"/>
                    <a:pt x="30109" y="554"/>
                    <a:pt x="28902" y="554"/>
                  </a:cubicBezTo>
                  <a:cubicBezTo>
                    <a:pt x="24656" y="554"/>
                    <a:pt x="20370" y="2044"/>
                    <a:pt x="16241" y="3347"/>
                  </a:cubicBezTo>
                  <a:cubicBezTo>
                    <a:pt x="12959" y="4403"/>
                    <a:pt x="9428" y="5341"/>
                    <a:pt x="6014" y="5341"/>
                  </a:cubicBezTo>
                  <a:cubicBezTo>
                    <a:pt x="3939" y="5341"/>
                    <a:pt x="1907" y="4994"/>
                    <a:pt x="0" y="4119"/>
                  </a:cubicBezTo>
                  <a:lnTo>
                    <a:pt x="0" y="10245"/>
                  </a:lnTo>
                  <a:lnTo>
                    <a:pt x="128822" y="8958"/>
                  </a:lnTo>
                  <a:lnTo>
                    <a:pt x="128822" y="5380"/>
                  </a:lnTo>
                  <a:cubicBezTo>
                    <a:pt x="121795" y="5200"/>
                    <a:pt x="115567" y="1"/>
                    <a:pt x="108540" y="1"/>
                  </a:cubicBezTo>
                  <a:cubicBezTo>
                    <a:pt x="108523" y="1"/>
                    <a:pt x="108506" y="1"/>
                    <a:pt x="1084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 name="Google Shape;139;p16"/>
          <p:cNvGrpSpPr/>
          <p:nvPr/>
        </p:nvGrpSpPr>
        <p:grpSpPr>
          <a:xfrm flipH="1">
            <a:off x="8126396" y="4499065"/>
            <a:ext cx="608751" cy="672903"/>
            <a:chOff x="-922784" y="3283487"/>
            <a:chExt cx="408147" cy="451159"/>
          </a:xfrm>
        </p:grpSpPr>
        <p:sp>
          <p:nvSpPr>
            <p:cNvPr id="140" name="Google Shape;140;p16"/>
            <p:cNvSpPr/>
            <p:nvPr/>
          </p:nvSpPr>
          <p:spPr>
            <a:xfrm>
              <a:off x="-922784" y="3283487"/>
              <a:ext cx="408147" cy="37334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6"/>
            <p:cNvSpPr/>
            <p:nvPr/>
          </p:nvSpPr>
          <p:spPr>
            <a:xfrm>
              <a:off x="-805162" y="3434784"/>
              <a:ext cx="72742" cy="299861"/>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p:nvPr/>
          </p:nvSpPr>
          <p:spPr>
            <a:xfrm>
              <a:off x="-752213" y="3466682"/>
              <a:ext cx="95083" cy="112941"/>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 name="Google Shape;143;p16"/>
          <p:cNvGrpSpPr/>
          <p:nvPr/>
        </p:nvGrpSpPr>
        <p:grpSpPr>
          <a:xfrm>
            <a:off x="2730595" y="4503658"/>
            <a:ext cx="608761" cy="683992"/>
            <a:chOff x="-1175666" y="2980025"/>
            <a:chExt cx="671625" cy="754625"/>
          </a:xfrm>
        </p:grpSpPr>
        <p:sp>
          <p:nvSpPr>
            <p:cNvPr id="144" name="Google Shape;144;p16"/>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6"/>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6"/>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6"/>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_2">
    <p:spTree>
      <p:nvGrpSpPr>
        <p:cNvPr id="148" name="Shape 148"/>
        <p:cNvGrpSpPr/>
        <p:nvPr/>
      </p:nvGrpSpPr>
      <p:grpSpPr>
        <a:xfrm>
          <a:off x="0" y="0"/>
          <a:ext cx="0" cy="0"/>
          <a:chOff x="0" y="0"/>
          <a:chExt cx="0" cy="0"/>
        </a:xfrm>
      </p:grpSpPr>
      <p:grpSp>
        <p:nvGrpSpPr>
          <p:cNvPr id="149" name="Google Shape;149;p17"/>
          <p:cNvGrpSpPr/>
          <p:nvPr/>
        </p:nvGrpSpPr>
        <p:grpSpPr>
          <a:xfrm>
            <a:off x="-164284" y="4319759"/>
            <a:ext cx="4715145" cy="1286241"/>
            <a:chOff x="-2608550" y="3730540"/>
            <a:chExt cx="7483169" cy="2185626"/>
          </a:xfrm>
        </p:grpSpPr>
        <p:sp>
          <p:nvSpPr>
            <p:cNvPr id="150" name="Google Shape;150;p17"/>
            <p:cNvSpPr/>
            <p:nvPr/>
          </p:nvSpPr>
          <p:spPr>
            <a:xfrm flipH="1">
              <a:off x="-2259584" y="3730540"/>
              <a:ext cx="6327852" cy="2098961"/>
            </a:xfrm>
            <a:custGeom>
              <a:rect b="b" l="l" r="r" t="t"/>
              <a:pathLst>
                <a:path extrusionOk="0" h="44852" w="129543">
                  <a:moveTo>
                    <a:pt x="21013" y="0"/>
                  </a:moveTo>
                  <a:cubicBezTo>
                    <a:pt x="19450" y="0"/>
                    <a:pt x="17928" y="396"/>
                    <a:pt x="16679" y="1258"/>
                  </a:cubicBezTo>
                  <a:cubicBezTo>
                    <a:pt x="9807" y="5994"/>
                    <a:pt x="3218" y="17088"/>
                    <a:pt x="1596" y="21129"/>
                  </a:cubicBezTo>
                  <a:cubicBezTo>
                    <a:pt x="1" y="25144"/>
                    <a:pt x="2394" y="40381"/>
                    <a:pt x="3038" y="44679"/>
                  </a:cubicBezTo>
                  <a:cubicBezTo>
                    <a:pt x="5612" y="44808"/>
                    <a:pt x="20506" y="44851"/>
                    <a:pt x="39220" y="44851"/>
                  </a:cubicBezTo>
                  <a:cubicBezTo>
                    <a:pt x="76650" y="44851"/>
                    <a:pt x="129363" y="44679"/>
                    <a:pt x="129363" y="44679"/>
                  </a:cubicBezTo>
                  <a:cubicBezTo>
                    <a:pt x="129543" y="44139"/>
                    <a:pt x="128694" y="4064"/>
                    <a:pt x="128694" y="4064"/>
                  </a:cubicBezTo>
                  <a:cubicBezTo>
                    <a:pt x="128240" y="3854"/>
                    <a:pt x="127761" y="3760"/>
                    <a:pt x="127270" y="3760"/>
                  </a:cubicBezTo>
                  <a:cubicBezTo>
                    <a:pt x="124746" y="3760"/>
                    <a:pt x="121879" y="6239"/>
                    <a:pt x="120329" y="8285"/>
                  </a:cubicBezTo>
                  <a:cubicBezTo>
                    <a:pt x="118370" y="10799"/>
                    <a:pt x="115085" y="11890"/>
                    <a:pt x="111886" y="11890"/>
                  </a:cubicBezTo>
                  <a:cubicBezTo>
                    <a:pt x="111384" y="11890"/>
                    <a:pt x="110885" y="11864"/>
                    <a:pt x="110393" y="11811"/>
                  </a:cubicBezTo>
                  <a:cubicBezTo>
                    <a:pt x="106739" y="11425"/>
                    <a:pt x="103315" y="9907"/>
                    <a:pt x="99866" y="8620"/>
                  </a:cubicBezTo>
                  <a:cubicBezTo>
                    <a:pt x="97135" y="7593"/>
                    <a:pt x="94224" y="6714"/>
                    <a:pt x="91316" y="6714"/>
                  </a:cubicBezTo>
                  <a:cubicBezTo>
                    <a:pt x="90579" y="6714"/>
                    <a:pt x="89842" y="6770"/>
                    <a:pt x="89108" y="6895"/>
                  </a:cubicBezTo>
                  <a:cubicBezTo>
                    <a:pt x="83868" y="7760"/>
                    <a:pt x="79432" y="11993"/>
                    <a:pt x="74112" y="11993"/>
                  </a:cubicBezTo>
                  <a:cubicBezTo>
                    <a:pt x="74049" y="11993"/>
                    <a:pt x="73985" y="11993"/>
                    <a:pt x="73922" y="11991"/>
                  </a:cubicBezTo>
                  <a:cubicBezTo>
                    <a:pt x="67150" y="11867"/>
                    <a:pt x="61848" y="4760"/>
                    <a:pt x="55196" y="4760"/>
                  </a:cubicBezTo>
                  <a:cubicBezTo>
                    <a:pt x="54971" y="4760"/>
                    <a:pt x="54744" y="4768"/>
                    <a:pt x="54515" y="4785"/>
                  </a:cubicBezTo>
                  <a:cubicBezTo>
                    <a:pt x="50139" y="5119"/>
                    <a:pt x="46639" y="8568"/>
                    <a:pt x="42392" y="9623"/>
                  </a:cubicBezTo>
                  <a:cubicBezTo>
                    <a:pt x="41412" y="9868"/>
                    <a:pt x="40457" y="9985"/>
                    <a:pt x="39531" y="9985"/>
                  </a:cubicBezTo>
                  <a:cubicBezTo>
                    <a:pt x="35204" y="9985"/>
                    <a:pt x="31493" y="7447"/>
                    <a:pt x="28673" y="3652"/>
                  </a:cubicBezTo>
                  <a:cubicBezTo>
                    <a:pt x="26981" y="1374"/>
                    <a:pt x="23927" y="0"/>
                    <a:pt x="210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7"/>
            <p:cNvSpPr/>
            <p:nvPr/>
          </p:nvSpPr>
          <p:spPr>
            <a:xfrm flipH="1">
              <a:off x="-2608550" y="3878450"/>
              <a:ext cx="7483169" cy="2037715"/>
            </a:xfrm>
            <a:custGeom>
              <a:rect b="b" l="l" r="r" t="t"/>
              <a:pathLst>
                <a:path extrusionOk="0" h="37355" w="131422">
                  <a:moveTo>
                    <a:pt x="127106" y="0"/>
                  </a:moveTo>
                  <a:cubicBezTo>
                    <a:pt x="126015" y="0"/>
                    <a:pt x="124826" y="383"/>
                    <a:pt x="123545" y="1115"/>
                  </a:cubicBezTo>
                  <a:cubicBezTo>
                    <a:pt x="120328" y="2942"/>
                    <a:pt x="118192" y="6185"/>
                    <a:pt x="115875" y="9119"/>
                  </a:cubicBezTo>
                  <a:cubicBezTo>
                    <a:pt x="113559" y="12028"/>
                    <a:pt x="110676" y="14911"/>
                    <a:pt x="106995" y="15400"/>
                  </a:cubicBezTo>
                  <a:cubicBezTo>
                    <a:pt x="106595" y="15455"/>
                    <a:pt x="106197" y="15482"/>
                    <a:pt x="105802" y="15482"/>
                  </a:cubicBezTo>
                  <a:cubicBezTo>
                    <a:pt x="101638" y="15482"/>
                    <a:pt x="97850" y="12519"/>
                    <a:pt x="94770" y="9557"/>
                  </a:cubicBezTo>
                  <a:cubicBezTo>
                    <a:pt x="91398" y="6314"/>
                    <a:pt x="87846" y="2633"/>
                    <a:pt x="83187" y="2119"/>
                  </a:cubicBezTo>
                  <a:cubicBezTo>
                    <a:pt x="82803" y="2076"/>
                    <a:pt x="82422" y="2055"/>
                    <a:pt x="82045" y="2055"/>
                  </a:cubicBezTo>
                  <a:cubicBezTo>
                    <a:pt x="76543" y="2055"/>
                    <a:pt x="71849" y="6461"/>
                    <a:pt x="67899" y="10484"/>
                  </a:cubicBezTo>
                  <a:cubicBezTo>
                    <a:pt x="64099" y="14329"/>
                    <a:pt x="59414" y="18381"/>
                    <a:pt x="54230" y="18381"/>
                  </a:cubicBezTo>
                  <a:cubicBezTo>
                    <a:pt x="53619" y="18381"/>
                    <a:pt x="53002" y="18324"/>
                    <a:pt x="52378" y="18205"/>
                  </a:cubicBezTo>
                  <a:cubicBezTo>
                    <a:pt x="44476" y="16712"/>
                    <a:pt x="41491" y="6288"/>
                    <a:pt x="34155" y="2994"/>
                  </a:cubicBezTo>
                  <a:cubicBezTo>
                    <a:pt x="32547" y="2260"/>
                    <a:pt x="30831" y="1930"/>
                    <a:pt x="29096" y="1930"/>
                  </a:cubicBezTo>
                  <a:cubicBezTo>
                    <a:pt x="25416" y="1930"/>
                    <a:pt x="21652" y="3414"/>
                    <a:pt x="18661" y="5670"/>
                  </a:cubicBezTo>
                  <a:cubicBezTo>
                    <a:pt x="14259" y="8991"/>
                    <a:pt x="4324" y="20161"/>
                    <a:pt x="2239" y="25283"/>
                  </a:cubicBezTo>
                  <a:cubicBezTo>
                    <a:pt x="1184" y="27883"/>
                    <a:pt x="0" y="36274"/>
                    <a:pt x="0" y="36274"/>
                  </a:cubicBezTo>
                  <a:lnTo>
                    <a:pt x="131396" y="37355"/>
                  </a:lnTo>
                  <a:lnTo>
                    <a:pt x="131421" y="2813"/>
                  </a:lnTo>
                  <a:cubicBezTo>
                    <a:pt x="130222" y="898"/>
                    <a:pt x="128778" y="0"/>
                    <a:pt x="1271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 name="Google Shape;152;p17"/>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Barlow Black"/>
              <a:buNone/>
              <a:defRPr sz="3500">
                <a:solidFill>
                  <a:schemeClr val="dk1"/>
                </a:solidFill>
                <a:latin typeface="Barlow Black"/>
                <a:ea typeface="Barlow Black"/>
                <a:cs typeface="Barlow Black"/>
                <a:sym typeface="Barlow Black"/>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p:txBody>
      </p:sp>
      <p:grpSp>
        <p:nvGrpSpPr>
          <p:cNvPr id="153" name="Google Shape;153;p17"/>
          <p:cNvGrpSpPr/>
          <p:nvPr/>
        </p:nvGrpSpPr>
        <p:grpSpPr>
          <a:xfrm flipH="1">
            <a:off x="-698447" y="3911271"/>
            <a:ext cx="10540893" cy="1301563"/>
            <a:chOff x="-698447" y="3911271"/>
            <a:chExt cx="10540893" cy="1301563"/>
          </a:xfrm>
        </p:grpSpPr>
        <p:grpSp>
          <p:nvGrpSpPr>
            <p:cNvPr id="154" name="Google Shape;154;p17"/>
            <p:cNvGrpSpPr/>
            <p:nvPr/>
          </p:nvGrpSpPr>
          <p:grpSpPr>
            <a:xfrm>
              <a:off x="-698447" y="4770378"/>
              <a:ext cx="10540893" cy="442456"/>
              <a:chOff x="-1396900" y="4770378"/>
              <a:chExt cx="10540893" cy="442456"/>
            </a:xfrm>
          </p:grpSpPr>
          <p:sp>
            <p:nvSpPr>
              <p:cNvPr id="155" name="Google Shape;155;p17"/>
              <p:cNvSpPr/>
              <p:nvPr/>
            </p:nvSpPr>
            <p:spPr>
              <a:xfrm flipH="1">
                <a:off x="-1396900" y="4770378"/>
                <a:ext cx="5563543" cy="442456"/>
              </a:xfrm>
              <a:custGeom>
                <a:rect b="b" l="l" r="r" t="t"/>
                <a:pathLst>
                  <a:path extrusionOk="0" h="10245" w="128823">
                    <a:moveTo>
                      <a:pt x="108489" y="1"/>
                    </a:moveTo>
                    <a:cubicBezTo>
                      <a:pt x="101812" y="1"/>
                      <a:pt x="95686" y="4642"/>
                      <a:pt x="89126" y="4642"/>
                    </a:cubicBezTo>
                    <a:cubicBezTo>
                      <a:pt x="88625" y="4642"/>
                      <a:pt x="88121" y="4615"/>
                      <a:pt x="87615" y="4556"/>
                    </a:cubicBezTo>
                    <a:cubicBezTo>
                      <a:pt x="83085" y="4016"/>
                      <a:pt x="79147" y="1030"/>
                      <a:pt x="74617" y="361"/>
                    </a:cubicBezTo>
                    <a:cubicBezTo>
                      <a:pt x="73940" y="263"/>
                      <a:pt x="73267" y="218"/>
                      <a:pt x="72598" y="218"/>
                    </a:cubicBezTo>
                    <a:cubicBezTo>
                      <a:pt x="67104" y="218"/>
                      <a:pt x="61828" y="3229"/>
                      <a:pt x="56368" y="4582"/>
                    </a:cubicBezTo>
                    <a:cubicBezTo>
                      <a:pt x="54114" y="5146"/>
                      <a:pt x="51809" y="5426"/>
                      <a:pt x="49507" y="5426"/>
                    </a:cubicBezTo>
                    <a:cubicBezTo>
                      <a:pt x="46130" y="5426"/>
                      <a:pt x="42759" y="4823"/>
                      <a:pt x="39561" y="3630"/>
                    </a:cubicBezTo>
                    <a:cubicBezTo>
                      <a:pt x="37218" y="2729"/>
                      <a:pt x="34953" y="1519"/>
                      <a:pt x="32508" y="953"/>
                    </a:cubicBezTo>
                    <a:cubicBezTo>
                      <a:pt x="31312" y="674"/>
                      <a:pt x="30109" y="554"/>
                      <a:pt x="28902" y="554"/>
                    </a:cubicBezTo>
                    <a:cubicBezTo>
                      <a:pt x="24656" y="554"/>
                      <a:pt x="20370" y="2044"/>
                      <a:pt x="16241" y="3347"/>
                    </a:cubicBezTo>
                    <a:cubicBezTo>
                      <a:pt x="12959" y="4403"/>
                      <a:pt x="9428" y="5341"/>
                      <a:pt x="6014" y="5341"/>
                    </a:cubicBezTo>
                    <a:cubicBezTo>
                      <a:pt x="3939" y="5341"/>
                      <a:pt x="1907" y="4994"/>
                      <a:pt x="0" y="4119"/>
                    </a:cubicBezTo>
                    <a:lnTo>
                      <a:pt x="0" y="10245"/>
                    </a:lnTo>
                    <a:lnTo>
                      <a:pt x="128822" y="8958"/>
                    </a:lnTo>
                    <a:lnTo>
                      <a:pt x="128822" y="5380"/>
                    </a:lnTo>
                    <a:cubicBezTo>
                      <a:pt x="121795" y="5200"/>
                      <a:pt x="115567" y="1"/>
                      <a:pt x="108540" y="1"/>
                    </a:cubicBezTo>
                    <a:cubicBezTo>
                      <a:pt x="108523" y="1"/>
                      <a:pt x="108506" y="1"/>
                      <a:pt x="1084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7"/>
              <p:cNvSpPr/>
              <p:nvPr/>
            </p:nvSpPr>
            <p:spPr>
              <a:xfrm>
                <a:off x="3580450" y="4770378"/>
                <a:ext cx="5563543" cy="442456"/>
              </a:xfrm>
              <a:custGeom>
                <a:rect b="b" l="l" r="r" t="t"/>
                <a:pathLst>
                  <a:path extrusionOk="0" h="10245" w="128823">
                    <a:moveTo>
                      <a:pt x="108489" y="1"/>
                    </a:moveTo>
                    <a:cubicBezTo>
                      <a:pt x="101812" y="1"/>
                      <a:pt x="95686" y="4642"/>
                      <a:pt x="89126" y="4642"/>
                    </a:cubicBezTo>
                    <a:cubicBezTo>
                      <a:pt x="88625" y="4642"/>
                      <a:pt x="88121" y="4615"/>
                      <a:pt x="87615" y="4556"/>
                    </a:cubicBezTo>
                    <a:cubicBezTo>
                      <a:pt x="83085" y="4016"/>
                      <a:pt x="79147" y="1030"/>
                      <a:pt x="74617" y="361"/>
                    </a:cubicBezTo>
                    <a:cubicBezTo>
                      <a:pt x="73940" y="263"/>
                      <a:pt x="73267" y="218"/>
                      <a:pt x="72598" y="218"/>
                    </a:cubicBezTo>
                    <a:cubicBezTo>
                      <a:pt x="67104" y="218"/>
                      <a:pt x="61828" y="3229"/>
                      <a:pt x="56368" y="4582"/>
                    </a:cubicBezTo>
                    <a:cubicBezTo>
                      <a:pt x="54114" y="5146"/>
                      <a:pt x="51809" y="5426"/>
                      <a:pt x="49507" y="5426"/>
                    </a:cubicBezTo>
                    <a:cubicBezTo>
                      <a:pt x="46130" y="5426"/>
                      <a:pt x="42759" y="4823"/>
                      <a:pt x="39561" y="3630"/>
                    </a:cubicBezTo>
                    <a:cubicBezTo>
                      <a:pt x="37218" y="2729"/>
                      <a:pt x="34953" y="1519"/>
                      <a:pt x="32508" y="953"/>
                    </a:cubicBezTo>
                    <a:cubicBezTo>
                      <a:pt x="31312" y="674"/>
                      <a:pt x="30109" y="554"/>
                      <a:pt x="28902" y="554"/>
                    </a:cubicBezTo>
                    <a:cubicBezTo>
                      <a:pt x="24656" y="554"/>
                      <a:pt x="20370" y="2044"/>
                      <a:pt x="16241" y="3347"/>
                    </a:cubicBezTo>
                    <a:cubicBezTo>
                      <a:pt x="12959" y="4403"/>
                      <a:pt x="9428" y="5341"/>
                      <a:pt x="6014" y="5341"/>
                    </a:cubicBezTo>
                    <a:cubicBezTo>
                      <a:pt x="3939" y="5341"/>
                      <a:pt x="1907" y="4994"/>
                      <a:pt x="0" y="4119"/>
                    </a:cubicBezTo>
                    <a:lnTo>
                      <a:pt x="0" y="10245"/>
                    </a:lnTo>
                    <a:lnTo>
                      <a:pt x="128822" y="8958"/>
                    </a:lnTo>
                    <a:lnTo>
                      <a:pt x="128822" y="5380"/>
                    </a:lnTo>
                    <a:cubicBezTo>
                      <a:pt x="121795" y="5200"/>
                      <a:pt x="115567" y="1"/>
                      <a:pt x="108540" y="1"/>
                    </a:cubicBezTo>
                    <a:cubicBezTo>
                      <a:pt x="108523" y="1"/>
                      <a:pt x="108506" y="1"/>
                      <a:pt x="1084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17"/>
            <p:cNvGrpSpPr/>
            <p:nvPr/>
          </p:nvGrpSpPr>
          <p:grpSpPr>
            <a:xfrm>
              <a:off x="2730595" y="3911271"/>
              <a:ext cx="6414504" cy="1298166"/>
              <a:chOff x="2730595" y="3911271"/>
              <a:chExt cx="6414504" cy="1298166"/>
            </a:xfrm>
          </p:grpSpPr>
          <p:grpSp>
            <p:nvGrpSpPr>
              <p:cNvPr id="158" name="Google Shape;158;p17"/>
              <p:cNvGrpSpPr/>
              <p:nvPr/>
            </p:nvGrpSpPr>
            <p:grpSpPr>
              <a:xfrm>
                <a:off x="3001838" y="4114023"/>
                <a:ext cx="974931" cy="1095414"/>
                <a:chOff x="-1175666" y="2980025"/>
                <a:chExt cx="671625" cy="754625"/>
              </a:xfrm>
            </p:grpSpPr>
            <p:sp>
              <p:nvSpPr>
                <p:cNvPr id="159" name="Google Shape;159;p17"/>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7"/>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7"/>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7"/>
              <p:cNvGrpSpPr/>
              <p:nvPr/>
            </p:nvGrpSpPr>
            <p:grpSpPr>
              <a:xfrm>
                <a:off x="6334225" y="3911271"/>
                <a:ext cx="2810874" cy="1265190"/>
                <a:chOff x="6334225" y="3878300"/>
                <a:chExt cx="2810874" cy="1265190"/>
              </a:xfrm>
            </p:grpSpPr>
            <p:sp>
              <p:nvSpPr>
                <p:cNvPr id="164" name="Google Shape;164;p17"/>
                <p:cNvSpPr/>
                <p:nvPr/>
              </p:nvSpPr>
              <p:spPr>
                <a:xfrm>
                  <a:off x="6619456" y="3878300"/>
                  <a:ext cx="329518" cy="1265189"/>
                </a:xfrm>
                <a:custGeom>
                  <a:rect b="b" l="l" r="r" t="t"/>
                  <a:pathLst>
                    <a:path extrusionOk="0" h="34594" w="9010">
                      <a:moveTo>
                        <a:pt x="7877" y="12072"/>
                      </a:moveTo>
                      <a:lnTo>
                        <a:pt x="7851" y="12406"/>
                      </a:lnTo>
                      <a:lnTo>
                        <a:pt x="7130" y="12406"/>
                      </a:lnTo>
                      <a:lnTo>
                        <a:pt x="7130" y="12072"/>
                      </a:lnTo>
                      <a:close/>
                      <a:moveTo>
                        <a:pt x="2394" y="12072"/>
                      </a:moveTo>
                      <a:lnTo>
                        <a:pt x="2420" y="12432"/>
                      </a:lnTo>
                      <a:lnTo>
                        <a:pt x="1674" y="12432"/>
                      </a:lnTo>
                      <a:lnTo>
                        <a:pt x="1674" y="12072"/>
                      </a:lnTo>
                      <a:close/>
                      <a:moveTo>
                        <a:pt x="5148" y="12072"/>
                      </a:moveTo>
                      <a:lnTo>
                        <a:pt x="5148" y="12432"/>
                      </a:lnTo>
                      <a:lnTo>
                        <a:pt x="4402" y="12432"/>
                      </a:lnTo>
                      <a:lnTo>
                        <a:pt x="4402" y="12072"/>
                      </a:lnTo>
                      <a:close/>
                      <a:moveTo>
                        <a:pt x="2394" y="13153"/>
                      </a:moveTo>
                      <a:lnTo>
                        <a:pt x="2420" y="13874"/>
                      </a:lnTo>
                      <a:lnTo>
                        <a:pt x="1674" y="13874"/>
                      </a:lnTo>
                      <a:lnTo>
                        <a:pt x="1674" y="13153"/>
                      </a:lnTo>
                      <a:close/>
                      <a:moveTo>
                        <a:pt x="5148" y="13153"/>
                      </a:moveTo>
                      <a:lnTo>
                        <a:pt x="5148" y="13874"/>
                      </a:lnTo>
                      <a:lnTo>
                        <a:pt x="4402" y="13874"/>
                      </a:lnTo>
                      <a:lnTo>
                        <a:pt x="4402" y="13153"/>
                      </a:lnTo>
                      <a:close/>
                      <a:moveTo>
                        <a:pt x="7877" y="13153"/>
                      </a:moveTo>
                      <a:lnTo>
                        <a:pt x="7851" y="13874"/>
                      </a:lnTo>
                      <a:lnTo>
                        <a:pt x="7130" y="13874"/>
                      </a:lnTo>
                      <a:lnTo>
                        <a:pt x="7130" y="13153"/>
                      </a:lnTo>
                      <a:close/>
                      <a:moveTo>
                        <a:pt x="7877" y="14594"/>
                      </a:moveTo>
                      <a:lnTo>
                        <a:pt x="7851" y="15315"/>
                      </a:lnTo>
                      <a:lnTo>
                        <a:pt x="7130" y="15315"/>
                      </a:lnTo>
                      <a:lnTo>
                        <a:pt x="7130" y="14594"/>
                      </a:lnTo>
                      <a:close/>
                      <a:moveTo>
                        <a:pt x="2394" y="14620"/>
                      </a:moveTo>
                      <a:lnTo>
                        <a:pt x="2420" y="15341"/>
                      </a:lnTo>
                      <a:lnTo>
                        <a:pt x="1674" y="15341"/>
                      </a:lnTo>
                      <a:lnTo>
                        <a:pt x="1674" y="14620"/>
                      </a:lnTo>
                      <a:close/>
                      <a:moveTo>
                        <a:pt x="5148" y="14594"/>
                      </a:moveTo>
                      <a:lnTo>
                        <a:pt x="5148" y="15341"/>
                      </a:lnTo>
                      <a:lnTo>
                        <a:pt x="4402" y="15341"/>
                      </a:lnTo>
                      <a:lnTo>
                        <a:pt x="4402" y="14594"/>
                      </a:lnTo>
                      <a:close/>
                      <a:moveTo>
                        <a:pt x="2394" y="16061"/>
                      </a:moveTo>
                      <a:lnTo>
                        <a:pt x="2420" y="16782"/>
                      </a:lnTo>
                      <a:lnTo>
                        <a:pt x="1674" y="16782"/>
                      </a:lnTo>
                      <a:lnTo>
                        <a:pt x="1674" y="16061"/>
                      </a:lnTo>
                      <a:close/>
                      <a:moveTo>
                        <a:pt x="5148" y="16061"/>
                      </a:moveTo>
                      <a:lnTo>
                        <a:pt x="5148" y="16782"/>
                      </a:lnTo>
                      <a:lnTo>
                        <a:pt x="4402" y="16782"/>
                      </a:lnTo>
                      <a:lnTo>
                        <a:pt x="4402" y="16061"/>
                      </a:lnTo>
                      <a:close/>
                      <a:moveTo>
                        <a:pt x="7877" y="16061"/>
                      </a:moveTo>
                      <a:lnTo>
                        <a:pt x="7851" y="16782"/>
                      </a:lnTo>
                      <a:lnTo>
                        <a:pt x="7130" y="16782"/>
                      </a:lnTo>
                      <a:lnTo>
                        <a:pt x="7130" y="16061"/>
                      </a:lnTo>
                      <a:close/>
                      <a:moveTo>
                        <a:pt x="7877" y="17503"/>
                      </a:moveTo>
                      <a:lnTo>
                        <a:pt x="7851" y="18223"/>
                      </a:lnTo>
                      <a:lnTo>
                        <a:pt x="7130" y="18223"/>
                      </a:lnTo>
                      <a:lnTo>
                        <a:pt x="7130" y="17503"/>
                      </a:lnTo>
                      <a:close/>
                      <a:moveTo>
                        <a:pt x="2394" y="17528"/>
                      </a:moveTo>
                      <a:lnTo>
                        <a:pt x="2420" y="18249"/>
                      </a:lnTo>
                      <a:lnTo>
                        <a:pt x="1674" y="18249"/>
                      </a:lnTo>
                      <a:lnTo>
                        <a:pt x="1674" y="17528"/>
                      </a:lnTo>
                      <a:close/>
                      <a:moveTo>
                        <a:pt x="5148" y="17503"/>
                      </a:moveTo>
                      <a:lnTo>
                        <a:pt x="5148" y="18249"/>
                      </a:lnTo>
                      <a:lnTo>
                        <a:pt x="4402" y="18249"/>
                      </a:lnTo>
                      <a:lnTo>
                        <a:pt x="4402" y="17503"/>
                      </a:lnTo>
                      <a:close/>
                      <a:moveTo>
                        <a:pt x="2394" y="18970"/>
                      </a:moveTo>
                      <a:lnTo>
                        <a:pt x="2420" y="19691"/>
                      </a:lnTo>
                      <a:lnTo>
                        <a:pt x="1674" y="19691"/>
                      </a:lnTo>
                      <a:lnTo>
                        <a:pt x="1674" y="18970"/>
                      </a:lnTo>
                      <a:close/>
                      <a:moveTo>
                        <a:pt x="5148" y="18970"/>
                      </a:moveTo>
                      <a:lnTo>
                        <a:pt x="5148" y="19691"/>
                      </a:lnTo>
                      <a:lnTo>
                        <a:pt x="4402" y="19691"/>
                      </a:lnTo>
                      <a:lnTo>
                        <a:pt x="4402" y="18970"/>
                      </a:lnTo>
                      <a:close/>
                      <a:moveTo>
                        <a:pt x="7877" y="18970"/>
                      </a:moveTo>
                      <a:lnTo>
                        <a:pt x="7851" y="19691"/>
                      </a:lnTo>
                      <a:lnTo>
                        <a:pt x="7130" y="19691"/>
                      </a:lnTo>
                      <a:lnTo>
                        <a:pt x="7130" y="18970"/>
                      </a:lnTo>
                      <a:close/>
                      <a:moveTo>
                        <a:pt x="7877" y="20437"/>
                      </a:moveTo>
                      <a:lnTo>
                        <a:pt x="7851" y="21132"/>
                      </a:lnTo>
                      <a:lnTo>
                        <a:pt x="7130" y="21132"/>
                      </a:lnTo>
                      <a:lnTo>
                        <a:pt x="7130" y="20437"/>
                      </a:lnTo>
                      <a:close/>
                      <a:moveTo>
                        <a:pt x="2394" y="20437"/>
                      </a:moveTo>
                      <a:lnTo>
                        <a:pt x="2420" y="21158"/>
                      </a:lnTo>
                      <a:lnTo>
                        <a:pt x="1674" y="21158"/>
                      </a:lnTo>
                      <a:lnTo>
                        <a:pt x="1674" y="20437"/>
                      </a:lnTo>
                      <a:close/>
                      <a:moveTo>
                        <a:pt x="5148" y="20437"/>
                      </a:moveTo>
                      <a:lnTo>
                        <a:pt x="5148" y="21158"/>
                      </a:lnTo>
                      <a:lnTo>
                        <a:pt x="4402" y="21158"/>
                      </a:lnTo>
                      <a:lnTo>
                        <a:pt x="4402" y="20437"/>
                      </a:lnTo>
                      <a:close/>
                      <a:moveTo>
                        <a:pt x="2394" y="21878"/>
                      </a:moveTo>
                      <a:lnTo>
                        <a:pt x="2420" y="22599"/>
                      </a:lnTo>
                      <a:lnTo>
                        <a:pt x="1674" y="22599"/>
                      </a:lnTo>
                      <a:lnTo>
                        <a:pt x="1674" y="21878"/>
                      </a:lnTo>
                      <a:close/>
                      <a:moveTo>
                        <a:pt x="5148" y="21878"/>
                      </a:moveTo>
                      <a:lnTo>
                        <a:pt x="5148" y="22599"/>
                      </a:lnTo>
                      <a:lnTo>
                        <a:pt x="4402" y="22599"/>
                      </a:lnTo>
                      <a:lnTo>
                        <a:pt x="4402" y="21878"/>
                      </a:lnTo>
                      <a:close/>
                      <a:moveTo>
                        <a:pt x="7877" y="21878"/>
                      </a:moveTo>
                      <a:lnTo>
                        <a:pt x="7851" y="22599"/>
                      </a:lnTo>
                      <a:lnTo>
                        <a:pt x="7130" y="22599"/>
                      </a:lnTo>
                      <a:lnTo>
                        <a:pt x="7130" y="21878"/>
                      </a:lnTo>
                      <a:close/>
                      <a:moveTo>
                        <a:pt x="7877" y="23320"/>
                      </a:moveTo>
                      <a:lnTo>
                        <a:pt x="7851" y="24040"/>
                      </a:lnTo>
                      <a:lnTo>
                        <a:pt x="7130" y="24040"/>
                      </a:lnTo>
                      <a:lnTo>
                        <a:pt x="7130" y="23320"/>
                      </a:lnTo>
                      <a:close/>
                      <a:moveTo>
                        <a:pt x="2394" y="23345"/>
                      </a:moveTo>
                      <a:lnTo>
                        <a:pt x="2420" y="24066"/>
                      </a:lnTo>
                      <a:lnTo>
                        <a:pt x="1674" y="24066"/>
                      </a:lnTo>
                      <a:lnTo>
                        <a:pt x="1674" y="23345"/>
                      </a:lnTo>
                      <a:close/>
                      <a:moveTo>
                        <a:pt x="5148" y="23320"/>
                      </a:moveTo>
                      <a:lnTo>
                        <a:pt x="5148" y="24066"/>
                      </a:lnTo>
                      <a:lnTo>
                        <a:pt x="4402" y="24066"/>
                      </a:lnTo>
                      <a:lnTo>
                        <a:pt x="4402" y="23320"/>
                      </a:lnTo>
                      <a:close/>
                      <a:moveTo>
                        <a:pt x="2394" y="24787"/>
                      </a:moveTo>
                      <a:lnTo>
                        <a:pt x="2420" y="25507"/>
                      </a:lnTo>
                      <a:lnTo>
                        <a:pt x="1674" y="25507"/>
                      </a:lnTo>
                      <a:lnTo>
                        <a:pt x="1674" y="24787"/>
                      </a:lnTo>
                      <a:close/>
                      <a:moveTo>
                        <a:pt x="5148" y="24787"/>
                      </a:moveTo>
                      <a:lnTo>
                        <a:pt x="5148" y="25507"/>
                      </a:lnTo>
                      <a:lnTo>
                        <a:pt x="4402" y="25507"/>
                      </a:lnTo>
                      <a:lnTo>
                        <a:pt x="4402" y="24787"/>
                      </a:lnTo>
                      <a:close/>
                      <a:moveTo>
                        <a:pt x="7877" y="24787"/>
                      </a:moveTo>
                      <a:lnTo>
                        <a:pt x="7851" y="25507"/>
                      </a:lnTo>
                      <a:lnTo>
                        <a:pt x="7130" y="25507"/>
                      </a:lnTo>
                      <a:lnTo>
                        <a:pt x="7130" y="24787"/>
                      </a:lnTo>
                      <a:close/>
                      <a:moveTo>
                        <a:pt x="7877" y="26228"/>
                      </a:moveTo>
                      <a:lnTo>
                        <a:pt x="7851" y="26949"/>
                      </a:lnTo>
                      <a:lnTo>
                        <a:pt x="7130" y="26949"/>
                      </a:lnTo>
                      <a:lnTo>
                        <a:pt x="7130" y="26228"/>
                      </a:lnTo>
                      <a:close/>
                      <a:moveTo>
                        <a:pt x="2394" y="26254"/>
                      </a:moveTo>
                      <a:lnTo>
                        <a:pt x="2420" y="26975"/>
                      </a:lnTo>
                      <a:lnTo>
                        <a:pt x="1674" y="26975"/>
                      </a:lnTo>
                      <a:lnTo>
                        <a:pt x="1674" y="26254"/>
                      </a:lnTo>
                      <a:close/>
                      <a:moveTo>
                        <a:pt x="5148" y="26228"/>
                      </a:moveTo>
                      <a:lnTo>
                        <a:pt x="5148" y="26975"/>
                      </a:lnTo>
                      <a:lnTo>
                        <a:pt x="4402" y="26975"/>
                      </a:lnTo>
                      <a:lnTo>
                        <a:pt x="4402" y="26228"/>
                      </a:lnTo>
                      <a:close/>
                      <a:moveTo>
                        <a:pt x="2394" y="27695"/>
                      </a:moveTo>
                      <a:lnTo>
                        <a:pt x="2420" y="28416"/>
                      </a:lnTo>
                      <a:lnTo>
                        <a:pt x="1674" y="28416"/>
                      </a:lnTo>
                      <a:lnTo>
                        <a:pt x="1674" y="27695"/>
                      </a:lnTo>
                      <a:close/>
                      <a:moveTo>
                        <a:pt x="5148" y="27695"/>
                      </a:moveTo>
                      <a:lnTo>
                        <a:pt x="5148" y="28416"/>
                      </a:lnTo>
                      <a:lnTo>
                        <a:pt x="4402" y="28416"/>
                      </a:lnTo>
                      <a:lnTo>
                        <a:pt x="4402" y="27695"/>
                      </a:lnTo>
                      <a:close/>
                      <a:moveTo>
                        <a:pt x="7877" y="27695"/>
                      </a:moveTo>
                      <a:lnTo>
                        <a:pt x="7851" y="28416"/>
                      </a:lnTo>
                      <a:lnTo>
                        <a:pt x="7130" y="28416"/>
                      </a:lnTo>
                      <a:lnTo>
                        <a:pt x="7130" y="27695"/>
                      </a:lnTo>
                      <a:close/>
                      <a:moveTo>
                        <a:pt x="7877" y="29137"/>
                      </a:moveTo>
                      <a:lnTo>
                        <a:pt x="7851" y="29857"/>
                      </a:lnTo>
                      <a:lnTo>
                        <a:pt x="7130" y="29857"/>
                      </a:lnTo>
                      <a:lnTo>
                        <a:pt x="7130" y="29137"/>
                      </a:lnTo>
                      <a:close/>
                      <a:moveTo>
                        <a:pt x="2394" y="29162"/>
                      </a:moveTo>
                      <a:lnTo>
                        <a:pt x="2420" y="29883"/>
                      </a:lnTo>
                      <a:lnTo>
                        <a:pt x="1674" y="29883"/>
                      </a:lnTo>
                      <a:lnTo>
                        <a:pt x="1674" y="29162"/>
                      </a:lnTo>
                      <a:close/>
                      <a:moveTo>
                        <a:pt x="5148" y="29137"/>
                      </a:moveTo>
                      <a:lnTo>
                        <a:pt x="5148" y="29883"/>
                      </a:lnTo>
                      <a:lnTo>
                        <a:pt x="4402" y="29883"/>
                      </a:lnTo>
                      <a:lnTo>
                        <a:pt x="4402" y="29137"/>
                      </a:lnTo>
                      <a:close/>
                      <a:moveTo>
                        <a:pt x="2394" y="30604"/>
                      </a:moveTo>
                      <a:lnTo>
                        <a:pt x="2420" y="31324"/>
                      </a:lnTo>
                      <a:lnTo>
                        <a:pt x="1674" y="31324"/>
                      </a:lnTo>
                      <a:lnTo>
                        <a:pt x="1674" y="30604"/>
                      </a:lnTo>
                      <a:close/>
                      <a:moveTo>
                        <a:pt x="5148" y="30604"/>
                      </a:moveTo>
                      <a:lnTo>
                        <a:pt x="5148" y="31324"/>
                      </a:lnTo>
                      <a:lnTo>
                        <a:pt x="4402" y="31324"/>
                      </a:lnTo>
                      <a:lnTo>
                        <a:pt x="4402" y="30604"/>
                      </a:lnTo>
                      <a:close/>
                      <a:moveTo>
                        <a:pt x="7877" y="30604"/>
                      </a:moveTo>
                      <a:lnTo>
                        <a:pt x="7851" y="31324"/>
                      </a:lnTo>
                      <a:lnTo>
                        <a:pt x="7130" y="31324"/>
                      </a:lnTo>
                      <a:lnTo>
                        <a:pt x="7130" y="30604"/>
                      </a:lnTo>
                      <a:close/>
                      <a:moveTo>
                        <a:pt x="2394" y="32071"/>
                      </a:moveTo>
                      <a:lnTo>
                        <a:pt x="2420" y="32431"/>
                      </a:lnTo>
                      <a:lnTo>
                        <a:pt x="1674" y="32431"/>
                      </a:lnTo>
                      <a:lnTo>
                        <a:pt x="1674" y="32071"/>
                      </a:lnTo>
                      <a:close/>
                      <a:moveTo>
                        <a:pt x="5148" y="32045"/>
                      </a:moveTo>
                      <a:lnTo>
                        <a:pt x="5148" y="32431"/>
                      </a:lnTo>
                      <a:lnTo>
                        <a:pt x="4402" y="32431"/>
                      </a:lnTo>
                      <a:lnTo>
                        <a:pt x="4402" y="32045"/>
                      </a:lnTo>
                      <a:close/>
                      <a:moveTo>
                        <a:pt x="7877" y="32045"/>
                      </a:moveTo>
                      <a:lnTo>
                        <a:pt x="7851" y="32431"/>
                      </a:lnTo>
                      <a:lnTo>
                        <a:pt x="7130" y="32431"/>
                      </a:lnTo>
                      <a:lnTo>
                        <a:pt x="7130" y="32045"/>
                      </a:lnTo>
                      <a:close/>
                      <a:moveTo>
                        <a:pt x="4376" y="0"/>
                      </a:moveTo>
                      <a:lnTo>
                        <a:pt x="4376" y="5663"/>
                      </a:lnTo>
                      <a:lnTo>
                        <a:pt x="3063" y="5663"/>
                      </a:lnTo>
                      <a:lnTo>
                        <a:pt x="3063" y="7439"/>
                      </a:lnTo>
                      <a:lnTo>
                        <a:pt x="2317" y="7439"/>
                      </a:lnTo>
                      <a:lnTo>
                        <a:pt x="2317" y="10528"/>
                      </a:lnTo>
                      <a:lnTo>
                        <a:pt x="1" y="10528"/>
                      </a:lnTo>
                      <a:lnTo>
                        <a:pt x="1" y="34593"/>
                      </a:lnTo>
                      <a:lnTo>
                        <a:pt x="9009" y="34593"/>
                      </a:lnTo>
                      <a:lnTo>
                        <a:pt x="9009" y="10528"/>
                      </a:lnTo>
                      <a:lnTo>
                        <a:pt x="6693" y="10528"/>
                      </a:lnTo>
                      <a:lnTo>
                        <a:pt x="6693" y="7439"/>
                      </a:lnTo>
                      <a:lnTo>
                        <a:pt x="5946" y="7439"/>
                      </a:lnTo>
                      <a:lnTo>
                        <a:pt x="5946" y="5663"/>
                      </a:lnTo>
                      <a:lnTo>
                        <a:pt x="4633" y="5663"/>
                      </a:lnTo>
                      <a:lnTo>
                        <a:pt x="46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7"/>
                <p:cNvSpPr/>
                <p:nvPr/>
              </p:nvSpPr>
              <p:spPr>
                <a:xfrm>
                  <a:off x="8489900" y="3948886"/>
                  <a:ext cx="328531" cy="1194604"/>
                </a:xfrm>
                <a:custGeom>
                  <a:rect b="b" l="l" r="r" t="t"/>
                  <a:pathLst>
                    <a:path extrusionOk="0" h="32664" w="8983">
                      <a:moveTo>
                        <a:pt x="2188" y="10142"/>
                      </a:moveTo>
                      <a:lnTo>
                        <a:pt x="2188" y="10502"/>
                      </a:lnTo>
                      <a:lnTo>
                        <a:pt x="1442" y="10502"/>
                      </a:lnTo>
                      <a:lnTo>
                        <a:pt x="1442" y="10142"/>
                      </a:lnTo>
                      <a:close/>
                      <a:moveTo>
                        <a:pt x="4890" y="10142"/>
                      </a:moveTo>
                      <a:lnTo>
                        <a:pt x="4890" y="10502"/>
                      </a:lnTo>
                      <a:lnTo>
                        <a:pt x="4144" y="10502"/>
                      </a:lnTo>
                      <a:lnTo>
                        <a:pt x="4144" y="10142"/>
                      </a:lnTo>
                      <a:close/>
                      <a:moveTo>
                        <a:pt x="7619" y="10142"/>
                      </a:moveTo>
                      <a:lnTo>
                        <a:pt x="7619" y="10502"/>
                      </a:lnTo>
                      <a:lnTo>
                        <a:pt x="6872" y="10502"/>
                      </a:lnTo>
                      <a:lnTo>
                        <a:pt x="6872" y="10142"/>
                      </a:lnTo>
                      <a:close/>
                      <a:moveTo>
                        <a:pt x="4890" y="11223"/>
                      </a:moveTo>
                      <a:lnTo>
                        <a:pt x="4890" y="11944"/>
                      </a:lnTo>
                      <a:lnTo>
                        <a:pt x="4144" y="11944"/>
                      </a:lnTo>
                      <a:lnTo>
                        <a:pt x="4144" y="11223"/>
                      </a:lnTo>
                      <a:close/>
                      <a:moveTo>
                        <a:pt x="7619" y="11223"/>
                      </a:moveTo>
                      <a:lnTo>
                        <a:pt x="7619" y="11944"/>
                      </a:lnTo>
                      <a:lnTo>
                        <a:pt x="6872" y="11944"/>
                      </a:lnTo>
                      <a:lnTo>
                        <a:pt x="6872" y="11223"/>
                      </a:lnTo>
                      <a:close/>
                      <a:moveTo>
                        <a:pt x="2188" y="11223"/>
                      </a:moveTo>
                      <a:lnTo>
                        <a:pt x="2188" y="11969"/>
                      </a:lnTo>
                      <a:lnTo>
                        <a:pt x="1442" y="11969"/>
                      </a:lnTo>
                      <a:lnTo>
                        <a:pt x="1442" y="11223"/>
                      </a:lnTo>
                      <a:close/>
                      <a:moveTo>
                        <a:pt x="2188" y="12690"/>
                      </a:moveTo>
                      <a:lnTo>
                        <a:pt x="2188" y="13411"/>
                      </a:lnTo>
                      <a:lnTo>
                        <a:pt x="1442" y="13411"/>
                      </a:lnTo>
                      <a:lnTo>
                        <a:pt x="1442" y="12690"/>
                      </a:lnTo>
                      <a:close/>
                      <a:moveTo>
                        <a:pt x="4890" y="12690"/>
                      </a:moveTo>
                      <a:lnTo>
                        <a:pt x="4890" y="13411"/>
                      </a:lnTo>
                      <a:lnTo>
                        <a:pt x="4144" y="13411"/>
                      </a:lnTo>
                      <a:lnTo>
                        <a:pt x="4144" y="12690"/>
                      </a:lnTo>
                      <a:close/>
                      <a:moveTo>
                        <a:pt x="7619" y="12664"/>
                      </a:moveTo>
                      <a:lnTo>
                        <a:pt x="7619" y="13411"/>
                      </a:lnTo>
                      <a:lnTo>
                        <a:pt x="6872" y="13411"/>
                      </a:lnTo>
                      <a:lnTo>
                        <a:pt x="6872" y="12664"/>
                      </a:lnTo>
                      <a:close/>
                      <a:moveTo>
                        <a:pt x="4890" y="14131"/>
                      </a:moveTo>
                      <a:lnTo>
                        <a:pt x="4890" y="14852"/>
                      </a:lnTo>
                      <a:lnTo>
                        <a:pt x="4144" y="14852"/>
                      </a:lnTo>
                      <a:lnTo>
                        <a:pt x="4144" y="14131"/>
                      </a:lnTo>
                      <a:close/>
                      <a:moveTo>
                        <a:pt x="7619" y="14131"/>
                      </a:moveTo>
                      <a:lnTo>
                        <a:pt x="7619" y="14852"/>
                      </a:lnTo>
                      <a:lnTo>
                        <a:pt x="6872" y="14852"/>
                      </a:lnTo>
                      <a:lnTo>
                        <a:pt x="6872" y="14131"/>
                      </a:lnTo>
                      <a:close/>
                      <a:moveTo>
                        <a:pt x="2188" y="14131"/>
                      </a:moveTo>
                      <a:lnTo>
                        <a:pt x="2188" y="14878"/>
                      </a:lnTo>
                      <a:lnTo>
                        <a:pt x="1442" y="14878"/>
                      </a:lnTo>
                      <a:lnTo>
                        <a:pt x="1442" y="14131"/>
                      </a:lnTo>
                      <a:close/>
                      <a:moveTo>
                        <a:pt x="2188" y="15598"/>
                      </a:moveTo>
                      <a:lnTo>
                        <a:pt x="2188" y="16319"/>
                      </a:lnTo>
                      <a:lnTo>
                        <a:pt x="1442" y="16319"/>
                      </a:lnTo>
                      <a:lnTo>
                        <a:pt x="1442" y="15598"/>
                      </a:lnTo>
                      <a:close/>
                      <a:moveTo>
                        <a:pt x="4890" y="15598"/>
                      </a:moveTo>
                      <a:lnTo>
                        <a:pt x="4890" y="16319"/>
                      </a:lnTo>
                      <a:lnTo>
                        <a:pt x="4144" y="16319"/>
                      </a:lnTo>
                      <a:lnTo>
                        <a:pt x="4144" y="15598"/>
                      </a:lnTo>
                      <a:close/>
                      <a:moveTo>
                        <a:pt x="7619" y="15573"/>
                      </a:moveTo>
                      <a:lnTo>
                        <a:pt x="7619" y="16319"/>
                      </a:lnTo>
                      <a:lnTo>
                        <a:pt x="6872" y="16319"/>
                      </a:lnTo>
                      <a:lnTo>
                        <a:pt x="6872" y="15573"/>
                      </a:lnTo>
                      <a:close/>
                      <a:moveTo>
                        <a:pt x="4890" y="17040"/>
                      </a:moveTo>
                      <a:lnTo>
                        <a:pt x="4890" y="17761"/>
                      </a:lnTo>
                      <a:lnTo>
                        <a:pt x="4144" y="17761"/>
                      </a:lnTo>
                      <a:lnTo>
                        <a:pt x="4144" y="17040"/>
                      </a:lnTo>
                      <a:close/>
                      <a:moveTo>
                        <a:pt x="7619" y="17040"/>
                      </a:moveTo>
                      <a:lnTo>
                        <a:pt x="7619" y="17761"/>
                      </a:lnTo>
                      <a:lnTo>
                        <a:pt x="6872" y="17761"/>
                      </a:lnTo>
                      <a:lnTo>
                        <a:pt x="6872" y="17040"/>
                      </a:lnTo>
                      <a:close/>
                      <a:moveTo>
                        <a:pt x="2188" y="17040"/>
                      </a:moveTo>
                      <a:lnTo>
                        <a:pt x="2188" y="17786"/>
                      </a:lnTo>
                      <a:lnTo>
                        <a:pt x="1442" y="17786"/>
                      </a:lnTo>
                      <a:lnTo>
                        <a:pt x="1442" y="17040"/>
                      </a:lnTo>
                      <a:close/>
                      <a:moveTo>
                        <a:pt x="2188" y="18507"/>
                      </a:moveTo>
                      <a:lnTo>
                        <a:pt x="2188" y="19228"/>
                      </a:lnTo>
                      <a:lnTo>
                        <a:pt x="1442" y="19228"/>
                      </a:lnTo>
                      <a:lnTo>
                        <a:pt x="1442" y="18507"/>
                      </a:lnTo>
                      <a:close/>
                      <a:moveTo>
                        <a:pt x="4890" y="18507"/>
                      </a:moveTo>
                      <a:lnTo>
                        <a:pt x="4890" y="19228"/>
                      </a:lnTo>
                      <a:lnTo>
                        <a:pt x="4144" y="19228"/>
                      </a:lnTo>
                      <a:lnTo>
                        <a:pt x="4144" y="18507"/>
                      </a:lnTo>
                      <a:close/>
                      <a:moveTo>
                        <a:pt x="7619" y="18507"/>
                      </a:moveTo>
                      <a:lnTo>
                        <a:pt x="7619" y="19228"/>
                      </a:lnTo>
                      <a:lnTo>
                        <a:pt x="6872" y="19228"/>
                      </a:lnTo>
                      <a:lnTo>
                        <a:pt x="6872" y="18507"/>
                      </a:lnTo>
                      <a:close/>
                      <a:moveTo>
                        <a:pt x="4890" y="19948"/>
                      </a:moveTo>
                      <a:lnTo>
                        <a:pt x="4890" y="20669"/>
                      </a:lnTo>
                      <a:lnTo>
                        <a:pt x="4144" y="20669"/>
                      </a:lnTo>
                      <a:lnTo>
                        <a:pt x="4144" y="19948"/>
                      </a:lnTo>
                      <a:close/>
                      <a:moveTo>
                        <a:pt x="7619" y="19948"/>
                      </a:moveTo>
                      <a:lnTo>
                        <a:pt x="7619" y="20669"/>
                      </a:lnTo>
                      <a:lnTo>
                        <a:pt x="6872" y="20669"/>
                      </a:lnTo>
                      <a:lnTo>
                        <a:pt x="6872" y="19948"/>
                      </a:lnTo>
                      <a:close/>
                      <a:moveTo>
                        <a:pt x="2188" y="19948"/>
                      </a:moveTo>
                      <a:lnTo>
                        <a:pt x="2188" y="20695"/>
                      </a:lnTo>
                      <a:lnTo>
                        <a:pt x="1442" y="20695"/>
                      </a:lnTo>
                      <a:lnTo>
                        <a:pt x="1442" y="19948"/>
                      </a:lnTo>
                      <a:close/>
                      <a:moveTo>
                        <a:pt x="2188" y="21415"/>
                      </a:moveTo>
                      <a:lnTo>
                        <a:pt x="2188" y="22136"/>
                      </a:lnTo>
                      <a:lnTo>
                        <a:pt x="1442" y="22136"/>
                      </a:lnTo>
                      <a:lnTo>
                        <a:pt x="1442" y="21415"/>
                      </a:lnTo>
                      <a:close/>
                      <a:moveTo>
                        <a:pt x="4890" y="21415"/>
                      </a:moveTo>
                      <a:lnTo>
                        <a:pt x="4890" y="22136"/>
                      </a:lnTo>
                      <a:lnTo>
                        <a:pt x="4144" y="22136"/>
                      </a:lnTo>
                      <a:lnTo>
                        <a:pt x="4144" y="21415"/>
                      </a:lnTo>
                      <a:close/>
                      <a:moveTo>
                        <a:pt x="7619" y="21390"/>
                      </a:moveTo>
                      <a:lnTo>
                        <a:pt x="7619" y="22136"/>
                      </a:lnTo>
                      <a:lnTo>
                        <a:pt x="6872" y="22136"/>
                      </a:lnTo>
                      <a:lnTo>
                        <a:pt x="6872" y="21390"/>
                      </a:lnTo>
                      <a:close/>
                      <a:moveTo>
                        <a:pt x="4890" y="22857"/>
                      </a:moveTo>
                      <a:lnTo>
                        <a:pt x="4890" y="23577"/>
                      </a:lnTo>
                      <a:lnTo>
                        <a:pt x="4144" y="23577"/>
                      </a:lnTo>
                      <a:lnTo>
                        <a:pt x="4144" y="22857"/>
                      </a:lnTo>
                      <a:close/>
                      <a:moveTo>
                        <a:pt x="7619" y="22857"/>
                      </a:moveTo>
                      <a:lnTo>
                        <a:pt x="7619" y="23577"/>
                      </a:lnTo>
                      <a:lnTo>
                        <a:pt x="6872" y="23577"/>
                      </a:lnTo>
                      <a:lnTo>
                        <a:pt x="6872" y="22857"/>
                      </a:lnTo>
                      <a:close/>
                      <a:moveTo>
                        <a:pt x="2188" y="22857"/>
                      </a:moveTo>
                      <a:lnTo>
                        <a:pt x="2188" y="23603"/>
                      </a:lnTo>
                      <a:lnTo>
                        <a:pt x="1442" y="23603"/>
                      </a:lnTo>
                      <a:lnTo>
                        <a:pt x="1442" y="22857"/>
                      </a:lnTo>
                      <a:close/>
                      <a:moveTo>
                        <a:pt x="2188" y="24324"/>
                      </a:moveTo>
                      <a:lnTo>
                        <a:pt x="2188" y="25045"/>
                      </a:lnTo>
                      <a:lnTo>
                        <a:pt x="1442" y="25045"/>
                      </a:lnTo>
                      <a:lnTo>
                        <a:pt x="1442" y="24324"/>
                      </a:lnTo>
                      <a:close/>
                      <a:moveTo>
                        <a:pt x="4890" y="24324"/>
                      </a:moveTo>
                      <a:lnTo>
                        <a:pt x="4890" y="25045"/>
                      </a:lnTo>
                      <a:lnTo>
                        <a:pt x="4144" y="25045"/>
                      </a:lnTo>
                      <a:lnTo>
                        <a:pt x="4144" y="24324"/>
                      </a:lnTo>
                      <a:close/>
                      <a:moveTo>
                        <a:pt x="7619" y="24298"/>
                      </a:moveTo>
                      <a:lnTo>
                        <a:pt x="7619" y="25045"/>
                      </a:lnTo>
                      <a:lnTo>
                        <a:pt x="6872" y="25045"/>
                      </a:lnTo>
                      <a:lnTo>
                        <a:pt x="6872" y="24298"/>
                      </a:lnTo>
                      <a:close/>
                      <a:moveTo>
                        <a:pt x="4890" y="25765"/>
                      </a:moveTo>
                      <a:lnTo>
                        <a:pt x="4890" y="26486"/>
                      </a:lnTo>
                      <a:lnTo>
                        <a:pt x="4144" y="26486"/>
                      </a:lnTo>
                      <a:lnTo>
                        <a:pt x="4144" y="25765"/>
                      </a:lnTo>
                      <a:close/>
                      <a:moveTo>
                        <a:pt x="7619" y="25765"/>
                      </a:moveTo>
                      <a:lnTo>
                        <a:pt x="7619" y="26486"/>
                      </a:lnTo>
                      <a:lnTo>
                        <a:pt x="6872" y="26486"/>
                      </a:lnTo>
                      <a:lnTo>
                        <a:pt x="6872" y="25765"/>
                      </a:lnTo>
                      <a:close/>
                      <a:moveTo>
                        <a:pt x="2188" y="25765"/>
                      </a:moveTo>
                      <a:lnTo>
                        <a:pt x="2188" y="26512"/>
                      </a:lnTo>
                      <a:lnTo>
                        <a:pt x="1442" y="26512"/>
                      </a:lnTo>
                      <a:lnTo>
                        <a:pt x="1442" y="25765"/>
                      </a:lnTo>
                      <a:close/>
                      <a:moveTo>
                        <a:pt x="2188" y="27232"/>
                      </a:moveTo>
                      <a:lnTo>
                        <a:pt x="2188" y="27953"/>
                      </a:lnTo>
                      <a:lnTo>
                        <a:pt x="1442" y="27953"/>
                      </a:lnTo>
                      <a:lnTo>
                        <a:pt x="1442" y="27232"/>
                      </a:lnTo>
                      <a:close/>
                      <a:moveTo>
                        <a:pt x="4890" y="27232"/>
                      </a:moveTo>
                      <a:lnTo>
                        <a:pt x="4890" y="27953"/>
                      </a:lnTo>
                      <a:lnTo>
                        <a:pt x="4144" y="27953"/>
                      </a:lnTo>
                      <a:lnTo>
                        <a:pt x="4144" y="27232"/>
                      </a:lnTo>
                      <a:close/>
                      <a:moveTo>
                        <a:pt x="7619" y="27207"/>
                      </a:moveTo>
                      <a:lnTo>
                        <a:pt x="7619" y="27953"/>
                      </a:lnTo>
                      <a:lnTo>
                        <a:pt x="6872" y="27953"/>
                      </a:lnTo>
                      <a:lnTo>
                        <a:pt x="6872" y="27207"/>
                      </a:lnTo>
                      <a:close/>
                      <a:moveTo>
                        <a:pt x="4890" y="28674"/>
                      </a:moveTo>
                      <a:lnTo>
                        <a:pt x="4890" y="29394"/>
                      </a:lnTo>
                      <a:lnTo>
                        <a:pt x="4144" y="29394"/>
                      </a:lnTo>
                      <a:lnTo>
                        <a:pt x="4144" y="28674"/>
                      </a:lnTo>
                      <a:close/>
                      <a:moveTo>
                        <a:pt x="7619" y="28674"/>
                      </a:moveTo>
                      <a:lnTo>
                        <a:pt x="7619" y="29394"/>
                      </a:lnTo>
                      <a:lnTo>
                        <a:pt x="6872" y="29394"/>
                      </a:lnTo>
                      <a:lnTo>
                        <a:pt x="6872" y="28674"/>
                      </a:lnTo>
                      <a:close/>
                      <a:moveTo>
                        <a:pt x="2188" y="28674"/>
                      </a:moveTo>
                      <a:lnTo>
                        <a:pt x="2188" y="29420"/>
                      </a:lnTo>
                      <a:lnTo>
                        <a:pt x="1442" y="29420"/>
                      </a:lnTo>
                      <a:lnTo>
                        <a:pt x="1442" y="28674"/>
                      </a:lnTo>
                      <a:close/>
                      <a:moveTo>
                        <a:pt x="2188" y="30141"/>
                      </a:moveTo>
                      <a:lnTo>
                        <a:pt x="2188" y="30501"/>
                      </a:lnTo>
                      <a:lnTo>
                        <a:pt x="1442" y="30501"/>
                      </a:lnTo>
                      <a:lnTo>
                        <a:pt x="1442" y="30141"/>
                      </a:lnTo>
                      <a:close/>
                      <a:moveTo>
                        <a:pt x="4890" y="30141"/>
                      </a:moveTo>
                      <a:lnTo>
                        <a:pt x="4890" y="30501"/>
                      </a:lnTo>
                      <a:lnTo>
                        <a:pt x="4144" y="30501"/>
                      </a:lnTo>
                      <a:lnTo>
                        <a:pt x="4144" y="30141"/>
                      </a:lnTo>
                      <a:close/>
                      <a:moveTo>
                        <a:pt x="7619" y="30115"/>
                      </a:moveTo>
                      <a:lnTo>
                        <a:pt x="7619" y="30501"/>
                      </a:lnTo>
                      <a:lnTo>
                        <a:pt x="6872" y="30501"/>
                      </a:lnTo>
                      <a:lnTo>
                        <a:pt x="6872" y="30115"/>
                      </a:lnTo>
                      <a:close/>
                      <a:moveTo>
                        <a:pt x="4350" y="1"/>
                      </a:moveTo>
                      <a:lnTo>
                        <a:pt x="4350" y="4068"/>
                      </a:lnTo>
                      <a:lnTo>
                        <a:pt x="3037" y="5663"/>
                      </a:lnTo>
                      <a:lnTo>
                        <a:pt x="3037" y="7439"/>
                      </a:lnTo>
                      <a:lnTo>
                        <a:pt x="2291" y="7439"/>
                      </a:lnTo>
                      <a:lnTo>
                        <a:pt x="2291" y="8598"/>
                      </a:lnTo>
                      <a:lnTo>
                        <a:pt x="0" y="8598"/>
                      </a:lnTo>
                      <a:lnTo>
                        <a:pt x="0" y="32663"/>
                      </a:lnTo>
                      <a:lnTo>
                        <a:pt x="8983" y="32663"/>
                      </a:lnTo>
                      <a:lnTo>
                        <a:pt x="8983" y="8598"/>
                      </a:lnTo>
                      <a:lnTo>
                        <a:pt x="6692" y="8598"/>
                      </a:lnTo>
                      <a:lnTo>
                        <a:pt x="6692" y="7439"/>
                      </a:lnTo>
                      <a:lnTo>
                        <a:pt x="5946" y="7439"/>
                      </a:lnTo>
                      <a:lnTo>
                        <a:pt x="5946" y="5663"/>
                      </a:lnTo>
                      <a:lnTo>
                        <a:pt x="4607" y="4068"/>
                      </a:lnTo>
                      <a:lnTo>
                        <a:pt x="46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7"/>
                <p:cNvSpPr/>
                <p:nvPr/>
              </p:nvSpPr>
              <p:spPr>
                <a:xfrm>
                  <a:off x="7230369" y="4257670"/>
                  <a:ext cx="328567" cy="884872"/>
                </a:xfrm>
                <a:custGeom>
                  <a:rect b="b" l="l" r="r" t="t"/>
                  <a:pathLst>
                    <a:path extrusionOk="0" h="24195" w="8984">
                      <a:moveTo>
                        <a:pt x="7594" y="4401"/>
                      </a:moveTo>
                      <a:lnTo>
                        <a:pt x="7594" y="5122"/>
                      </a:lnTo>
                      <a:lnTo>
                        <a:pt x="6847" y="5122"/>
                      </a:lnTo>
                      <a:lnTo>
                        <a:pt x="6847" y="4401"/>
                      </a:lnTo>
                      <a:close/>
                      <a:moveTo>
                        <a:pt x="2163" y="4427"/>
                      </a:moveTo>
                      <a:lnTo>
                        <a:pt x="2163" y="5148"/>
                      </a:lnTo>
                      <a:lnTo>
                        <a:pt x="1417" y="5148"/>
                      </a:lnTo>
                      <a:lnTo>
                        <a:pt x="1417" y="4427"/>
                      </a:lnTo>
                      <a:close/>
                      <a:moveTo>
                        <a:pt x="4865" y="4401"/>
                      </a:moveTo>
                      <a:lnTo>
                        <a:pt x="4891" y="5148"/>
                      </a:lnTo>
                      <a:lnTo>
                        <a:pt x="4145" y="5148"/>
                      </a:lnTo>
                      <a:lnTo>
                        <a:pt x="4145" y="4401"/>
                      </a:lnTo>
                      <a:close/>
                      <a:moveTo>
                        <a:pt x="2163" y="5869"/>
                      </a:moveTo>
                      <a:lnTo>
                        <a:pt x="2163" y="6589"/>
                      </a:lnTo>
                      <a:lnTo>
                        <a:pt x="1417" y="6589"/>
                      </a:lnTo>
                      <a:lnTo>
                        <a:pt x="1417" y="5869"/>
                      </a:lnTo>
                      <a:close/>
                      <a:moveTo>
                        <a:pt x="4865" y="5869"/>
                      </a:moveTo>
                      <a:lnTo>
                        <a:pt x="4891" y="6589"/>
                      </a:lnTo>
                      <a:lnTo>
                        <a:pt x="4145" y="6589"/>
                      </a:lnTo>
                      <a:lnTo>
                        <a:pt x="4145" y="5869"/>
                      </a:lnTo>
                      <a:close/>
                      <a:moveTo>
                        <a:pt x="7594" y="5869"/>
                      </a:moveTo>
                      <a:lnTo>
                        <a:pt x="7594" y="6589"/>
                      </a:lnTo>
                      <a:lnTo>
                        <a:pt x="6847" y="6589"/>
                      </a:lnTo>
                      <a:lnTo>
                        <a:pt x="6847" y="5869"/>
                      </a:lnTo>
                      <a:close/>
                      <a:moveTo>
                        <a:pt x="7594" y="7310"/>
                      </a:moveTo>
                      <a:lnTo>
                        <a:pt x="7594" y="8031"/>
                      </a:lnTo>
                      <a:lnTo>
                        <a:pt x="6847" y="8031"/>
                      </a:lnTo>
                      <a:lnTo>
                        <a:pt x="6847" y="7310"/>
                      </a:lnTo>
                      <a:close/>
                      <a:moveTo>
                        <a:pt x="2163" y="7336"/>
                      </a:moveTo>
                      <a:lnTo>
                        <a:pt x="2163" y="8056"/>
                      </a:lnTo>
                      <a:lnTo>
                        <a:pt x="1417" y="8056"/>
                      </a:lnTo>
                      <a:lnTo>
                        <a:pt x="1417" y="7336"/>
                      </a:lnTo>
                      <a:close/>
                      <a:moveTo>
                        <a:pt x="4865" y="7310"/>
                      </a:moveTo>
                      <a:lnTo>
                        <a:pt x="4891" y="8056"/>
                      </a:lnTo>
                      <a:lnTo>
                        <a:pt x="4145" y="8056"/>
                      </a:lnTo>
                      <a:lnTo>
                        <a:pt x="4145" y="7310"/>
                      </a:lnTo>
                      <a:close/>
                      <a:moveTo>
                        <a:pt x="2163" y="8777"/>
                      </a:moveTo>
                      <a:lnTo>
                        <a:pt x="2163" y="9498"/>
                      </a:lnTo>
                      <a:lnTo>
                        <a:pt x="1417" y="9498"/>
                      </a:lnTo>
                      <a:lnTo>
                        <a:pt x="1417" y="8777"/>
                      </a:lnTo>
                      <a:close/>
                      <a:moveTo>
                        <a:pt x="4865" y="8777"/>
                      </a:moveTo>
                      <a:lnTo>
                        <a:pt x="4891" y="9498"/>
                      </a:lnTo>
                      <a:lnTo>
                        <a:pt x="4145" y="9498"/>
                      </a:lnTo>
                      <a:lnTo>
                        <a:pt x="4145" y="8777"/>
                      </a:lnTo>
                      <a:close/>
                      <a:moveTo>
                        <a:pt x="7594" y="8777"/>
                      </a:moveTo>
                      <a:lnTo>
                        <a:pt x="7594" y="9498"/>
                      </a:lnTo>
                      <a:lnTo>
                        <a:pt x="6847" y="9498"/>
                      </a:lnTo>
                      <a:lnTo>
                        <a:pt x="6847" y="8777"/>
                      </a:lnTo>
                      <a:close/>
                      <a:moveTo>
                        <a:pt x="7594" y="10218"/>
                      </a:moveTo>
                      <a:lnTo>
                        <a:pt x="7594" y="10939"/>
                      </a:lnTo>
                      <a:lnTo>
                        <a:pt x="6847" y="10939"/>
                      </a:lnTo>
                      <a:lnTo>
                        <a:pt x="6847" y="10218"/>
                      </a:lnTo>
                      <a:close/>
                      <a:moveTo>
                        <a:pt x="2163" y="10244"/>
                      </a:moveTo>
                      <a:lnTo>
                        <a:pt x="2163" y="10965"/>
                      </a:lnTo>
                      <a:lnTo>
                        <a:pt x="1417" y="10965"/>
                      </a:lnTo>
                      <a:lnTo>
                        <a:pt x="1417" y="10244"/>
                      </a:lnTo>
                      <a:close/>
                      <a:moveTo>
                        <a:pt x="4865" y="10218"/>
                      </a:moveTo>
                      <a:lnTo>
                        <a:pt x="4891" y="10965"/>
                      </a:lnTo>
                      <a:lnTo>
                        <a:pt x="4145" y="10965"/>
                      </a:lnTo>
                      <a:lnTo>
                        <a:pt x="4145" y="10218"/>
                      </a:lnTo>
                      <a:close/>
                      <a:moveTo>
                        <a:pt x="2163" y="11685"/>
                      </a:moveTo>
                      <a:lnTo>
                        <a:pt x="2163" y="12406"/>
                      </a:lnTo>
                      <a:lnTo>
                        <a:pt x="1417" y="12406"/>
                      </a:lnTo>
                      <a:lnTo>
                        <a:pt x="1417" y="11685"/>
                      </a:lnTo>
                      <a:close/>
                      <a:moveTo>
                        <a:pt x="4865" y="11685"/>
                      </a:moveTo>
                      <a:lnTo>
                        <a:pt x="4891" y="12406"/>
                      </a:lnTo>
                      <a:lnTo>
                        <a:pt x="4145" y="12406"/>
                      </a:lnTo>
                      <a:lnTo>
                        <a:pt x="4145" y="11685"/>
                      </a:lnTo>
                      <a:close/>
                      <a:moveTo>
                        <a:pt x="7594" y="11685"/>
                      </a:moveTo>
                      <a:lnTo>
                        <a:pt x="7594" y="12406"/>
                      </a:lnTo>
                      <a:lnTo>
                        <a:pt x="6847" y="12406"/>
                      </a:lnTo>
                      <a:lnTo>
                        <a:pt x="6847" y="11685"/>
                      </a:lnTo>
                      <a:close/>
                      <a:moveTo>
                        <a:pt x="7594" y="13127"/>
                      </a:moveTo>
                      <a:lnTo>
                        <a:pt x="7594" y="13848"/>
                      </a:lnTo>
                      <a:lnTo>
                        <a:pt x="6847" y="13848"/>
                      </a:lnTo>
                      <a:lnTo>
                        <a:pt x="6847" y="13127"/>
                      </a:lnTo>
                      <a:close/>
                      <a:moveTo>
                        <a:pt x="2163" y="13153"/>
                      </a:moveTo>
                      <a:lnTo>
                        <a:pt x="2163" y="13873"/>
                      </a:lnTo>
                      <a:lnTo>
                        <a:pt x="1417" y="13873"/>
                      </a:lnTo>
                      <a:lnTo>
                        <a:pt x="1417" y="13153"/>
                      </a:lnTo>
                      <a:close/>
                      <a:moveTo>
                        <a:pt x="4865" y="13127"/>
                      </a:moveTo>
                      <a:lnTo>
                        <a:pt x="4891" y="13873"/>
                      </a:lnTo>
                      <a:lnTo>
                        <a:pt x="4145" y="13873"/>
                      </a:lnTo>
                      <a:lnTo>
                        <a:pt x="4145" y="13127"/>
                      </a:lnTo>
                      <a:close/>
                      <a:moveTo>
                        <a:pt x="2163" y="14594"/>
                      </a:moveTo>
                      <a:lnTo>
                        <a:pt x="2163" y="15315"/>
                      </a:lnTo>
                      <a:lnTo>
                        <a:pt x="1417" y="15315"/>
                      </a:lnTo>
                      <a:lnTo>
                        <a:pt x="1417" y="14594"/>
                      </a:lnTo>
                      <a:close/>
                      <a:moveTo>
                        <a:pt x="4865" y="14594"/>
                      </a:moveTo>
                      <a:lnTo>
                        <a:pt x="4891" y="15315"/>
                      </a:lnTo>
                      <a:lnTo>
                        <a:pt x="4145" y="15315"/>
                      </a:lnTo>
                      <a:lnTo>
                        <a:pt x="4145" y="14594"/>
                      </a:lnTo>
                      <a:close/>
                      <a:moveTo>
                        <a:pt x="7594" y="14594"/>
                      </a:moveTo>
                      <a:lnTo>
                        <a:pt x="7594" y="15315"/>
                      </a:lnTo>
                      <a:lnTo>
                        <a:pt x="6847" y="15315"/>
                      </a:lnTo>
                      <a:lnTo>
                        <a:pt x="6847" y="14594"/>
                      </a:lnTo>
                      <a:close/>
                      <a:moveTo>
                        <a:pt x="7594" y="16035"/>
                      </a:moveTo>
                      <a:lnTo>
                        <a:pt x="7594" y="16756"/>
                      </a:lnTo>
                      <a:lnTo>
                        <a:pt x="6847" y="16756"/>
                      </a:lnTo>
                      <a:lnTo>
                        <a:pt x="6847" y="16035"/>
                      </a:lnTo>
                      <a:close/>
                      <a:moveTo>
                        <a:pt x="2163" y="16061"/>
                      </a:moveTo>
                      <a:lnTo>
                        <a:pt x="2163" y="16782"/>
                      </a:lnTo>
                      <a:lnTo>
                        <a:pt x="1417" y="16782"/>
                      </a:lnTo>
                      <a:lnTo>
                        <a:pt x="1417" y="16061"/>
                      </a:lnTo>
                      <a:close/>
                      <a:moveTo>
                        <a:pt x="4865" y="16035"/>
                      </a:moveTo>
                      <a:lnTo>
                        <a:pt x="4891" y="16782"/>
                      </a:lnTo>
                      <a:lnTo>
                        <a:pt x="4145" y="16782"/>
                      </a:lnTo>
                      <a:lnTo>
                        <a:pt x="4145" y="16035"/>
                      </a:lnTo>
                      <a:close/>
                      <a:moveTo>
                        <a:pt x="2163" y="17502"/>
                      </a:moveTo>
                      <a:lnTo>
                        <a:pt x="2163" y="18223"/>
                      </a:lnTo>
                      <a:lnTo>
                        <a:pt x="1417" y="18223"/>
                      </a:lnTo>
                      <a:lnTo>
                        <a:pt x="1417" y="17502"/>
                      </a:lnTo>
                      <a:close/>
                      <a:moveTo>
                        <a:pt x="4865" y="17502"/>
                      </a:moveTo>
                      <a:lnTo>
                        <a:pt x="4891" y="18223"/>
                      </a:lnTo>
                      <a:lnTo>
                        <a:pt x="4145" y="18223"/>
                      </a:lnTo>
                      <a:lnTo>
                        <a:pt x="4145" y="17502"/>
                      </a:lnTo>
                      <a:close/>
                      <a:moveTo>
                        <a:pt x="7594" y="17502"/>
                      </a:moveTo>
                      <a:lnTo>
                        <a:pt x="7594" y="18223"/>
                      </a:lnTo>
                      <a:lnTo>
                        <a:pt x="6847" y="18223"/>
                      </a:lnTo>
                      <a:lnTo>
                        <a:pt x="6847" y="17502"/>
                      </a:lnTo>
                      <a:close/>
                      <a:moveTo>
                        <a:pt x="7594" y="18969"/>
                      </a:moveTo>
                      <a:lnTo>
                        <a:pt x="7594" y="19664"/>
                      </a:lnTo>
                      <a:lnTo>
                        <a:pt x="6847" y="19664"/>
                      </a:lnTo>
                      <a:lnTo>
                        <a:pt x="6847" y="18969"/>
                      </a:lnTo>
                      <a:close/>
                      <a:moveTo>
                        <a:pt x="2163" y="18969"/>
                      </a:moveTo>
                      <a:lnTo>
                        <a:pt x="2163" y="19690"/>
                      </a:lnTo>
                      <a:lnTo>
                        <a:pt x="1417" y="19690"/>
                      </a:lnTo>
                      <a:lnTo>
                        <a:pt x="1417" y="18969"/>
                      </a:lnTo>
                      <a:close/>
                      <a:moveTo>
                        <a:pt x="4865" y="18969"/>
                      </a:moveTo>
                      <a:lnTo>
                        <a:pt x="4891" y="19690"/>
                      </a:lnTo>
                      <a:lnTo>
                        <a:pt x="4145" y="19690"/>
                      </a:lnTo>
                      <a:lnTo>
                        <a:pt x="4145" y="18969"/>
                      </a:lnTo>
                      <a:close/>
                      <a:moveTo>
                        <a:pt x="2163" y="20411"/>
                      </a:moveTo>
                      <a:lnTo>
                        <a:pt x="2163" y="21132"/>
                      </a:lnTo>
                      <a:lnTo>
                        <a:pt x="1417" y="21132"/>
                      </a:lnTo>
                      <a:lnTo>
                        <a:pt x="1417" y="20411"/>
                      </a:lnTo>
                      <a:close/>
                      <a:moveTo>
                        <a:pt x="4865" y="20411"/>
                      </a:moveTo>
                      <a:lnTo>
                        <a:pt x="4891" y="21132"/>
                      </a:lnTo>
                      <a:lnTo>
                        <a:pt x="4145" y="21132"/>
                      </a:lnTo>
                      <a:lnTo>
                        <a:pt x="4145" y="20411"/>
                      </a:lnTo>
                      <a:close/>
                      <a:moveTo>
                        <a:pt x="7594" y="20411"/>
                      </a:moveTo>
                      <a:lnTo>
                        <a:pt x="7594" y="21132"/>
                      </a:lnTo>
                      <a:lnTo>
                        <a:pt x="6847" y="21132"/>
                      </a:lnTo>
                      <a:lnTo>
                        <a:pt x="6847" y="20411"/>
                      </a:lnTo>
                      <a:close/>
                      <a:moveTo>
                        <a:pt x="7594" y="21878"/>
                      </a:moveTo>
                      <a:lnTo>
                        <a:pt x="7594" y="22213"/>
                      </a:lnTo>
                      <a:lnTo>
                        <a:pt x="6847" y="22213"/>
                      </a:lnTo>
                      <a:lnTo>
                        <a:pt x="6847" y="21878"/>
                      </a:lnTo>
                      <a:close/>
                      <a:moveTo>
                        <a:pt x="2163" y="21878"/>
                      </a:moveTo>
                      <a:lnTo>
                        <a:pt x="2163" y="22238"/>
                      </a:lnTo>
                      <a:lnTo>
                        <a:pt x="1417" y="22238"/>
                      </a:lnTo>
                      <a:lnTo>
                        <a:pt x="1417" y="21878"/>
                      </a:lnTo>
                      <a:close/>
                      <a:moveTo>
                        <a:pt x="4865" y="21878"/>
                      </a:moveTo>
                      <a:lnTo>
                        <a:pt x="4891" y="22238"/>
                      </a:lnTo>
                      <a:lnTo>
                        <a:pt x="4145" y="22238"/>
                      </a:lnTo>
                      <a:lnTo>
                        <a:pt x="4145" y="21878"/>
                      </a:lnTo>
                      <a:close/>
                      <a:moveTo>
                        <a:pt x="8984" y="0"/>
                      </a:moveTo>
                      <a:lnTo>
                        <a:pt x="1" y="3115"/>
                      </a:lnTo>
                      <a:lnTo>
                        <a:pt x="1" y="24194"/>
                      </a:lnTo>
                      <a:lnTo>
                        <a:pt x="8984" y="24194"/>
                      </a:lnTo>
                      <a:lnTo>
                        <a:pt x="8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7"/>
                <p:cNvSpPr/>
                <p:nvPr/>
              </p:nvSpPr>
              <p:spPr>
                <a:xfrm>
                  <a:off x="8816532" y="4257670"/>
                  <a:ext cx="328567" cy="884872"/>
                </a:xfrm>
                <a:custGeom>
                  <a:rect b="b" l="l" r="r" t="t"/>
                  <a:pathLst>
                    <a:path extrusionOk="0" h="24195" w="8984">
                      <a:moveTo>
                        <a:pt x="7593" y="4401"/>
                      </a:moveTo>
                      <a:lnTo>
                        <a:pt x="7593" y="5122"/>
                      </a:lnTo>
                      <a:lnTo>
                        <a:pt x="6847" y="5122"/>
                      </a:lnTo>
                      <a:lnTo>
                        <a:pt x="6847" y="4401"/>
                      </a:lnTo>
                      <a:close/>
                      <a:moveTo>
                        <a:pt x="2162" y="4427"/>
                      </a:moveTo>
                      <a:lnTo>
                        <a:pt x="2162" y="5148"/>
                      </a:lnTo>
                      <a:lnTo>
                        <a:pt x="1442" y="5148"/>
                      </a:lnTo>
                      <a:lnTo>
                        <a:pt x="1442" y="4427"/>
                      </a:lnTo>
                      <a:close/>
                      <a:moveTo>
                        <a:pt x="4891" y="4401"/>
                      </a:moveTo>
                      <a:lnTo>
                        <a:pt x="4891" y="5148"/>
                      </a:lnTo>
                      <a:lnTo>
                        <a:pt x="4144" y="5148"/>
                      </a:lnTo>
                      <a:lnTo>
                        <a:pt x="4144" y="4401"/>
                      </a:lnTo>
                      <a:close/>
                      <a:moveTo>
                        <a:pt x="2162" y="5869"/>
                      </a:moveTo>
                      <a:lnTo>
                        <a:pt x="2162" y="6589"/>
                      </a:lnTo>
                      <a:lnTo>
                        <a:pt x="1442" y="6589"/>
                      </a:lnTo>
                      <a:lnTo>
                        <a:pt x="1442" y="5869"/>
                      </a:lnTo>
                      <a:close/>
                      <a:moveTo>
                        <a:pt x="4891" y="5869"/>
                      </a:moveTo>
                      <a:lnTo>
                        <a:pt x="4891" y="6589"/>
                      </a:lnTo>
                      <a:lnTo>
                        <a:pt x="4144" y="6589"/>
                      </a:lnTo>
                      <a:lnTo>
                        <a:pt x="4144" y="5869"/>
                      </a:lnTo>
                      <a:close/>
                      <a:moveTo>
                        <a:pt x="7593" y="5869"/>
                      </a:moveTo>
                      <a:lnTo>
                        <a:pt x="7593" y="6589"/>
                      </a:lnTo>
                      <a:lnTo>
                        <a:pt x="6847" y="6589"/>
                      </a:lnTo>
                      <a:lnTo>
                        <a:pt x="6847" y="5869"/>
                      </a:lnTo>
                      <a:close/>
                      <a:moveTo>
                        <a:pt x="7593" y="7310"/>
                      </a:moveTo>
                      <a:lnTo>
                        <a:pt x="7593" y="8031"/>
                      </a:lnTo>
                      <a:lnTo>
                        <a:pt x="6847" y="8031"/>
                      </a:lnTo>
                      <a:lnTo>
                        <a:pt x="6847" y="7310"/>
                      </a:lnTo>
                      <a:close/>
                      <a:moveTo>
                        <a:pt x="2162" y="7336"/>
                      </a:moveTo>
                      <a:lnTo>
                        <a:pt x="2162" y="8056"/>
                      </a:lnTo>
                      <a:lnTo>
                        <a:pt x="1442" y="8056"/>
                      </a:lnTo>
                      <a:lnTo>
                        <a:pt x="1442" y="7336"/>
                      </a:lnTo>
                      <a:close/>
                      <a:moveTo>
                        <a:pt x="4891" y="7310"/>
                      </a:moveTo>
                      <a:lnTo>
                        <a:pt x="4891" y="8056"/>
                      </a:lnTo>
                      <a:lnTo>
                        <a:pt x="4144" y="8056"/>
                      </a:lnTo>
                      <a:lnTo>
                        <a:pt x="4144" y="7310"/>
                      </a:lnTo>
                      <a:close/>
                      <a:moveTo>
                        <a:pt x="2162" y="8777"/>
                      </a:moveTo>
                      <a:lnTo>
                        <a:pt x="2162" y="9498"/>
                      </a:lnTo>
                      <a:lnTo>
                        <a:pt x="1442" y="9498"/>
                      </a:lnTo>
                      <a:lnTo>
                        <a:pt x="1442" y="8777"/>
                      </a:lnTo>
                      <a:close/>
                      <a:moveTo>
                        <a:pt x="4891" y="8777"/>
                      </a:moveTo>
                      <a:lnTo>
                        <a:pt x="4891" y="9498"/>
                      </a:lnTo>
                      <a:lnTo>
                        <a:pt x="4144" y="9498"/>
                      </a:lnTo>
                      <a:lnTo>
                        <a:pt x="4144" y="8777"/>
                      </a:lnTo>
                      <a:close/>
                      <a:moveTo>
                        <a:pt x="7593" y="8777"/>
                      </a:moveTo>
                      <a:lnTo>
                        <a:pt x="7593" y="9498"/>
                      </a:lnTo>
                      <a:lnTo>
                        <a:pt x="6847" y="9498"/>
                      </a:lnTo>
                      <a:lnTo>
                        <a:pt x="6847" y="8777"/>
                      </a:lnTo>
                      <a:close/>
                      <a:moveTo>
                        <a:pt x="7593" y="10218"/>
                      </a:moveTo>
                      <a:lnTo>
                        <a:pt x="7593" y="10939"/>
                      </a:lnTo>
                      <a:lnTo>
                        <a:pt x="6847" y="10939"/>
                      </a:lnTo>
                      <a:lnTo>
                        <a:pt x="6847" y="10218"/>
                      </a:lnTo>
                      <a:close/>
                      <a:moveTo>
                        <a:pt x="2162" y="10244"/>
                      </a:moveTo>
                      <a:lnTo>
                        <a:pt x="2162" y="10965"/>
                      </a:lnTo>
                      <a:lnTo>
                        <a:pt x="1442" y="10965"/>
                      </a:lnTo>
                      <a:lnTo>
                        <a:pt x="1442" y="10244"/>
                      </a:lnTo>
                      <a:close/>
                      <a:moveTo>
                        <a:pt x="4891" y="10218"/>
                      </a:moveTo>
                      <a:lnTo>
                        <a:pt x="4891" y="10965"/>
                      </a:lnTo>
                      <a:lnTo>
                        <a:pt x="4144" y="10965"/>
                      </a:lnTo>
                      <a:lnTo>
                        <a:pt x="4144" y="10218"/>
                      </a:lnTo>
                      <a:close/>
                      <a:moveTo>
                        <a:pt x="2162" y="11685"/>
                      </a:moveTo>
                      <a:lnTo>
                        <a:pt x="2162" y="12406"/>
                      </a:lnTo>
                      <a:lnTo>
                        <a:pt x="1442" y="12406"/>
                      </a:lnTo>
                      <a:lnTo>
                        <a:pt x="1442" y="11685"/>
                      </a:lnTo>
                      <a:close/>
                      <a:moveTo>
                        <a:pt x="4891" y="11685"/>
                      </a:moveTo>
                      <a:lnTo>
                        <a:pt x="4891" y="12406"/>
                      </a:lnTo>
                      <a:lnTo>
                        <a:pt x="4144" y="12406"/>
                      </a:lnTo>
                      <a:lnTo>
                        <a:pt x="4144" y="11685"/>
                      </a:lnTo>
                      <a:close/>
                      <a:moveTo>
                        <a:pt x="7593" y="11685"/>
                      </a:moveTo>
                      <a:lnTo>
                        <a:pt x="7593" y="12406"/>
                      </a:lnTo>
                      <a:lnTo>
                        <a:pt x="6847" y="12406"/>
                      </a:lnTo>
                      <a:lnTo>
                        <a:pt x="6847" y="11685"/>
                      </a:lnTo>
                      <a:close/>
                      <a:moveTo>
                        <a:pt x="7593" y="13127"/>
                      </a:moveTo>
                      <a:lnTo>
                        <a:pt x="7593" y="13848"/>
                      </a:lnTo>
                      <a:lnTo>
                        <a:pt x="6847" y="13848"/>
                      </a:lnTo>
                      <a:lnTo>
                        <a:pt x="6847" y="13127"/>
                      </a:lnTo>
                      <a:close/>
                      <a:moveTo>
                        <a:pt x="2162" y="13153"/>
                      </a:moveTo>
                      <a:lnTo>
                        <a:pt x="2162" y="13873"/>
                      </a:lnTo>
                      <a:lnTo>
                        <a:pt x="1442" y="13873"/>
                      </a:lnTo>
                      <a:lnTo>
                        <a:pt x="1442" y="13153"/>
                      </a:lnTo>
                      <a:close/>
                      <a:moveTo>
                        <a:pt x="4891" y="13127"/>
                      </a:moveTo>
                      <a:lnTo>
                        <a:pt x="4891" y="13873"/>
                      </a:lnTo>
                      <a:lnTo>
                        <a:pt x="4144" y="13873"/>
                      </a:lnTo>
                      <a:lnTo>
                        <a:pt x="4144" y="13127"/>
                      </a:lnTo>
                      <a:close/>
                      <a:moveTo>
                        <a:pt x="2162" y="14594"/>
                      </a:moveTo>
                      <a:lnTo>
                        <a:pt x="2162" y="15315"/>
                      </a:lnTo>
                      <a:lnTo>
                        <a:pt x="1442" y="15315"/>
                      </a:lnTo>
                      <a:lnTo>
                        <a:pt x="1442" y="14594"/>
                      </a:lnTo>
                      <a:close/>
                      <a:moveTo>
                        <a:pt x="4891" y="14594"/>
                      </a:moveTo>
                      <a:lnTo>
                        <a:pt x="4891" y="15315"/>
                      </a:lnTo>
                      <a:lnTo>
                        <a:pt x="4144" y="15315"/>
                      </a:lnTo>
                      <a:lnTo>
                        <a:pt x="4144" y="14594"/>
                      </a:lnTo>
                      <a:close/>
                      <a:moveTo>
                        <a:pt x="7593" y="14594"/>
                      </a:moveTo>
                      <a:lnTo>
                        <a:pt x="7593" y="15315"/>
                      </a:lnTo>
                      <a:lnTo>
                        <a:pt x="6847" y="15315"/>
                      </a:lnTo>
                      <a:lnTo>
                        <a:pt x="6847" y="14594"/>
                      </a:lnTo>
                      <a:close/>
                      <a:moveTo>
                        <a:pt x="7593" y="16035"/>
                      </a:moveTo>
                      <a:lnTo>
                        <a:pt x="7593" y="16756"/>
                      </a:lnTo>
                      <a:lnTo>
                        <a:pt x="6847" y="16756"/>
                      </a:lnTo>
                      <a:lnTo>
                        <a:pt x="6847" y="16035"/>
                      </a:lnTo>
                      <a:close/>
                      <a:moveTo>
                        <a:pt x="2162" y="16061"/>
                      </a:moveTo>
                      <a:lnTo>
                        <a:pt x="2162" y="16782"/>
                      </a:lnTo>
                      <a:lnTo>
                        <a:pt x="1442" y="16782"/>
                      </a:lnTo>
                      <a:lnTo>
                        <a:pt x="1442" y="16061"/>
                      </a:lnTo>
                      <a:close/>
                      <a:moveTo>
                        <a:pt x="4891" y="16035"/>
                      </a:moveTo>
                      <a:lnTo>
                        <a:pt x="4891" y="16782"/>
                      </a:lnTo>
                      <a:lnTo>
                        <a:pt x="4144" y="16782"/>
                      </a:lnTo>
                      <a:lnTo>
                        <a:pt x="4144" y="16035"/>
                      </a:lnTo>
                      <a:close/>
                      <a:moveTo>
                        <a:pt x="2162" y="17502"/>
                      </a:moveTo>
                      <a:lnTo>
                        <a:pt x="2162" y="18223"/>
                      </a:lnTo>
                      <a:lnTo>
                        <a:pt x="1442" y="18223"/>
                      </a:lnTo>
                      <a:lnTo>
                        <a:pt x="1442" y="17502"/>
                      </a:lnTo>
                      <a:close/>
                      <a:moveTo>
                        <a:pt x="4891" y="17502"/>
                      </a:moveTo>
                      <a:lnTo>
                        <a:pt x="4891" y="18223"/>
                      </a:lnTo>
                      <a:lnTo>
                        <a:pt x="4144" y="18223"/>
                      </a:lnTo>
                      <a:lnTo>
                        <a:pt x="4144" y="17502"/>
                      </a:lnTo>
                      <a:close/>
                      <a:moveTo>
                        <a:pt x="7593" y="17502"/>
                      </a:moveTo>
                      <a:lnTo>
                        <a:pt x="7593" y="18223"/>
                      </a:lnTo>
                      <a:lnTo>
                        <a:pt x="6847" y="18223"/>
                      </a:lnTo>
                      <a:lnTo>
                        <a:pt x="6847" y="17502"/>
                      </a:lnTo>
                      <a:close/>
                      <a:moveTo>
                        <a:pt x="7593" y="18969"/>
                      </a:moveTo>
                      <a:lnTo>
                        <a:pt x="7593" y="19664"/>
                      </a:lnTo>
                      <a:lnTo>
                        <a:pt x="6847" y="19664"/>
                      </a:lnTo>
                      <a:lnTo>
                        <a:pt x="6847" y="18969"/>
                      </a:lnTo>
                      <a:close/>
                      <a:moveTo>
                        <a:pt x="2162" y="18969"/>
                      </a:moveTo>
                      <a:lnTo>
                        <a:pt x="2162" y="19690"/>
                      </a:lnTo>
                      <a:lnTo>
                        <a:pt x="1442" y="19690"/>
                      </a:lnTo>
                      <a:lnTo>
                        <a:pt x="1442" y="18969"/>
                      </a:lnTo>
                      <a:close/>
                      <a:moveTo>
                        <a:pt x="4891" y="18969"/>
                      </a:moveTo>
                      <a:lnTo>
                        <a:pt x="4891" y="19690"/>
                      </a:lnTo>
                      <a:lnTo>
                        <a:pt x="4144" y="19690"/>
                      </a:lnTo>
                      <a:lnTo>
                        <a:pt x="4144" y="18969"/>
                      </a:lnTo>
                      <a:close/>
                      <a:moveTo>
                        <a:pt x="2162" y="20411"/>
                      </a:moveTo>
                      <a:lnTo>
                        <a:pt x="2162" y="21132"/>
                      </a:lnTo>
                      <a:lnTo>
                        <a:pt x="1442" y="21132"/>
                      </a:lnTo>
                      <a:lnTo>
                        <a:pt x="1442" y="20411"/>
                      </a:lnTo>
                      <a:close/>
                      <a:moveTo>
                        <a:pt x="4891" y="20411"/>
                      </a:moveTo>
                      <a:lnTo>
                        <a:pt x="4891" y="21132"/>
                      </a:lnTo>
                      <a:lnTo>
                        <a:pt x="4144" y="21132"/>
                      </a:lnTo>
                      <a:lnTo>
                        <a:pt x="4144" y="20411"/>
                      </a:lnTo>
                      <a:close/>
                      <a:moveTo>
                        <a:pt x="7593" y="20411"/>
                      </a:moveTo>
                      <a:lnTo>
                        <a:pt x="7593" y="21132"/>
                      </a:lnTo>
                      <a:lnTo>
                        <a:pt x="6847" y="21132"/>
                      </a:lnTo>
                      <a:lnTo>
                        <a:pt x="6847" y="20411"/>
                      </a:lnTo>
                      <a:close/>
                      <a:moveTo>
                        <a:pt x="7593" y="21878"/>
                      </a:moveTo>
                      <a:lnTo>
                        <a:pt x="7593" y="22213"/>
                      </a:lnTo>
                      <a:lnTo>
                        <a:pt x="6847" y="22213"/>
                      </a:lnTo>
                      <a:lnTo>
                        <a:pt x="6847" y="21878"/>
                      </a:lnTo>
                      <a:close/>
                      <a:moveTo>
                        <a:pt x="2162" y="21878"/>
                      </a:moveTo>
                      <a:lnTo>
                        <a:pt x="2162" y="22238"/>
                      </a:lnTo>
                      <a:lnTo>
                        <a:pt x="1442" y="22238"/>
                      </a:lnTo>
                      <a:lnTo>
                        <a:pt x="1442" y="21878"/>
                      </a:lnTo>
                      <a:close/>
                      <a:moveTo>
                        <a:pt x="4891" y="21878"/>
                      </a:moveTo>
                      <a:lnTo>
                        <a:pt x="4891" y="22238"/>
                      </a:lnTo>
                      <a:lnTo>
                        <a:pt x="4144" y="22238"/>
                      </a:lnTo>
                      <a:lnTo>
                        <a:pt x="4144" y="21878"/>
                      </a:lnTo>
                      <a:close/>
                      <a:moveTo>
                        <a:pt x="8983" y="0"/>
                      </a:moveTo>
                      <a:lnTo>
                        <a:pt x="0" y="3115"/>
                      </a:lnTo>
                      <a:lnTo>
                        <a:pt x="0" y="24194"/>
                      </a:lnTo>
                      <a:lnTo>
                        <a:pt x="8983" y="24194"/>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7"/>
                <p:cNvSpPr/>
                <p:nvPr/>
              </p:nvSpPr>
              <p:spPr>
                <a:xfrm>
                  <a:off x="7887436" y="4123045"/>
                  <a:ext cx="328567" cy="1019495"/>
                </a:xfrm>
                <a:custGeom>
                  <a:rect b="b" l="l" r="r" t="t"/>
                  <a:pathLst>
                    <a:path extrusionOk="0" h="27876" w="8984">
                      <a:moveTo>
                        <a:pt x="2291" y="4736"/>
                      </a:moveTo>
                      <a:lnTo>
                        <a:pt x="2291" y="5097"/>
                      </a:lnTo>
                      <a:lnTo>
                        <a:pt x="1545" y="5097"/>
                      </a:lnTo>
                      <a:lnTo>
                        <a:pt x="1545" y="4736"/>
                      </a:lnTo>
                      <a:close/>
                      <a:moveTo>
                        <a:pt x="4994" y="4711"/>
                      </a:moveTo>
                      <a:lnTo>
                        <a:pt x="4994" y="5097"/>
                      </a:lnTo>
                      <a:lnTo>
                        <a:pt x="4273" y="5097"/>
                      </a:lnTo>
                      <a:lnTo>
                        <a:pt x="4273" y="4711"/>
                      </a:lnTo>
                      <a:close/>
                      <a:moveTo>
                        <a:pt x="7722" y="4711"/>
                      </a:moveTo>
                      <a:lnTo>
                        <a:pt x="7722" y="5097"/>
                      </a:lnTo>
                      <a:lnTo>
                        <a:pt x="6976" y="5097"/>
                      </a:lnTo>
                      <a:lnTo>
                        <a:pt x="6976" y="4711"/>
                      </a:lnTo>
                      <a:close/>
                      <a:moveTo>
                        <a:pt x="4994" y="5817"/>
                      </a:moveTo>
                      <a:lnTo>
                        <a:pt x="4994" y="6538"/>
                      </a:lnTo>
                      <a:lnTo>
                        <a:pt x="4273" y="6538"/>
                      </a:lnTo>
                      <a:lnTo>
                        <a:pt x="4273" y="5817"/>
                      </a:lnTo>
                      <a:close/>
                      <a:moveTo>
                        <a:pt x="7722" y="5817"/>
                      </a:moveTo>
                      <a:lnTo>
                        <a:pt x="7722" y="6538"/>
                      </a:lnTo>
                      <a:lnTo>
                        <a:pt x="6976" y="6538"/>
                      </a:lnTo>
                      <a:lnTo>
                        <a:pt x="6976" y="5817"/>
                      </a:lnTo>
                      <a:close/>
                      <a:moveTo>
                        <a:pt x="2291" y="5817"/>
                      </a:moveTo>
                      <a:lnTo>
                        <a:pt x="2291" y="6564"/>
                      </a:lnTo>
                      <a:lnTo>
                        <a:pt x="1545" y="6564"/>
                      </a:lnTo>
                      <a:lnTo>
                        <a:pt x="1545" y="5817"/>
                      </a:lnTo>
                      <a:close/>
                      <a:moveTo>
                        <a:pt x="2291" y="7285"/>
                      </a:moveTo>
                      <a:lnTo>
                        <a:pt x="2291" y="8005"/>
                      </a:lnTo>
                      <a:lnTo>
                        <a:pt x="1545" y="8005"/>
                      </a:lnTo>
                      <a:lnTo>
                        <a:pt x="1545" y="7285"/>
                      </a:lnTo>
                      <a:close/>
                      <a:moveTo>
                        <a:pt x="4994" y="7285"/>
                      </a:moveTo>
                      <a:lnTo>
                        <a:pt x="4994" y="8005"/>
                      </a:lnTo>
                      <a:lnTo>
                        <a:pt x="4273" y="8005"/>
                      </a:lnTo>
                      <a:lnTo>
                        <a:pt x="4273" y="7285"/>
                      </a:lnTo>
                      <a:close/>
                      <a:moveTo>
                        <a:pt x="7722" y="7259"/>
                      </a:moveTo>
                      <a:lnTo>
                        <a:pt x="7722" y="8005"/>
                      </a:lnTo>
                      <a:lnTo>
                        <a:pt x="6976" y="8005"/>
                      </a:lnTo>
                      <a:lnTo>
                        <a:pt x="6976" y="7259"/>
                      </a:lnTo>
                      <a:close/>
                      <a:moveTo>
                        <a:pt x="4994" y="8726"/>
                      </a:moveTo>
                      <a:lnTo>
                        <a:pt x="4994" y="9447"/>
                      </a:lnTo>
                      <a:lnTo>
                        <a:pt x="4273" y="9447"/>
                      </a:lnTo>
                      <a:lnTo>
                        <a:pt x="4273" y="8726"/>
                      </a:lnTo>
                      <a:close/>
                      <a:moveTo>
                        <a:pt x="7722" y="8726"/>
                      </a:moveTo>
                      <a:lnTo>
                        <a:pt x="7722" y="9447"/>
                      </a:lnTo>
                      <a:lnTo>
                        <a:pt x="6976" y="9447"/>
                      </a:lnTo>
                      <a:lnTo>
                        <a:pt x="6976" y="8726"/>
                      </a:lnTo>
                      <a:close/>
                      <a:moveTo>
                        <a:pt x="2291" y="8726"/>
                      </a:moveTo>
                      <a:lnTo>
                        <a:pt x="2291" y="9472"/>
                      </a:lnTo>
                      <a:lnTo>
                        <a:pt x="1545" y="9472"/>
                      </a:lnTo>
                      <a:lnTo>
                        <a:pt x="1545" y="8726"/>
                      </a:lnTo>
                      <a:close/>
                      <a:moveTo>
                        <a:pt x="2291" y="10193"/>
                      </a:moveTo>
                      <a:lnTo>
                        <a:pt x="2291" y="10914"/>
                      </a:lnTo>
                      <a:lnTo>
                        <a:pt x="1545" y="10914"/>
                      </a:lnTo>
                      <a:lnTo>
                        <a:pt x="1545" y="10193"/>
                      </a:lnTo>
                      <a:close/>
                      <a:moveTo>
                        <a:pt x="4994" y="10193"/>
                      </a:moveTo>
                      <a:lnTo>
                        <a:pt x="4994" y="10914"/>
                      </a:lnTo>
                      <a:lnTo>
                        <a:pt x="4273" y="10914"/>
                      </a:lnTo>
                      <a:lnTo>
                        <a:pt x="4273" y="10193"/>
                      </a:lnTo>
                      <a:close/>
                      <a:moveTo>
                        <a:pt x="7722" y="10193"/>
                      </a:moveTo>
                      <a:lnTo>
                        <a:pt x="7722" y="10914"/>
                      </a:lnTo>
                      <a:lnTo>
                        <a:pt x="6976" y="10914"/>
                      </a:lnTo>
                      <a:lnTo>
                        <a:pt x="6976" y="10193"/>
                      </a:lnTo>
                      <a:close/>
                      <a:moveTo>
                        <a:pt x="4994" y="11634"/>
                      </a:moveTo>
                      <a:lnTo>
                        <a:pt x="4994" y="12355"/>
                      </a:lnTo>
                      <a:lnTo>
                        <a:pt x="4273" y="12355"/>
                      </a:lnTo>
                      <a:lnTo>
                        <a:pt x="4273" y="11634"/>
                      </a:lnTo>
                      <a:close/>
                      <a:moveTo>
                        <a:pt x="7722" y="11634"/>
                      </a:moveTo>
                      <a:lnTo>
                        <a:pt x="7722" y="12355"/>
                      </a:lnTo>
                      <a:lnTo>
                        <a:pt x="6976" y="12355"/>
                      </a:lnTo>
                      <a:lnTo>
                        <a:pt x="6976" y="11634"/>
                      </a:lnTo>
                      <a:close/>
                      <a:moveTo>
                        <a:pt x="2291" y="11634"/>
                      </a:moveTo>
                      <a:lnTo>
                        <a:pt x="2291" y="12381"/>
                      </a:lnTo>
                      <a:lnTo>
                        <a:pt x="1545" y="12381"/>
                      </a:lnTo>
                      <a:lnTo>
                        <a:pt x="1545" y="11634"/>
                      </a:lnTo>
                      <a:close/>
                      <a:moveTo>
                        <a:pt x="2291" y="13101"/>
                      </a:moveTo>
                      <a:lnTo>
                        <a:pt x="2291" y="13822"/>
                      </a:lnTo>
                      <a:lnTo>
                        <a:pt x="1545" y="13822"/>
                      </a:lnTo>
                      <a:lnTo>
                        <a:pt x="1545" y="13101"/>
                      </a:lnTo>
                      <a:close/>
                      <a:moveTo>
                        <a:pt x="4994" y="13101"/>
                      </a:moveTo>
                      <a:lnTo>
                        <a:pt x="4994" y="13822"/>
                      </a:lnTo>
                      <a:lnTo>
                        <a:pt x="4273" y="13822"/>
                      </a:lnTo>
                      <a:lnTo>
                        <a:pt x="4273" y="13101"/>
                      </a:lnTo>
                      <a:close/>
                      <a:moveTo>
                        <a:pt x="7722" y="13076"/>
                      </a:moveTo>
                      <a:lnTo>
                        <a:pt x="7722" y="13822"/>
                      </a:lnTo>
                      <a:lnTo>
                        <a:pt x="6976" y="13822"/>
                      </a:lnTo>
                      <a:lnTo>
                        <a:pt x="6976" y="13076"/>
                      </a:lnTo>
                      <a:close/>
                      <a:moveTo>
                        <a:pt x="4994" y="14543"/>
                      </a:moveTo>
                      <a:lnTo>
                        <a:pt x="4994" y="15264"/>
                      </a:lnTo>
                      <a:lnTo>
                        <a:pt x="4273" y="15264"/>
                      </a:lnTo>
                      <a:lnTo>
                        <a:pt x="4273" y="14543"/>
                      </a:lnTo>
                      <a:close/>
                      <a:moveTo>
                        <a:pt x="7722" y="14543"/>
                      </a:moveTo>
                      <a:lnTo>
                        <a:pt x="7722" y="15264"/>
                      </a:lnTo>
                      <a:lnTo>
                        <a:pt x="6976" y="15264"/>
                      </a:lnTo>
                      <a:lnTo>
                        <a:pt x="6976" y="14543"/>
                      </a:lnTo>
                      <a:close/>
                      <a:moveTo>
                        <a:pt x="2291" y="14543"/>
                      </a:moveTo>
                      <a:lnTo>
                        <a:pt x="2291" y="15289"/>
                      </a:lnTo>
                      <a:lnTo>
                        <a:pt x="1545" y="15289"/>
                      </a:lnTo>
                      <a:lnTo>
                        <a:pt x="1545" y="14543"/>
                      </a:lnTo>
                      <a:close/>
                      <a:moveTo>
                        <a:pt x="2291" y="16010"/>
                      </a:moveTo>
                      <a:lnTo>
                        <a:pt x="2291" y="16731"/>
                      </a:lnTo>
                      <a:lnTo>
                        <a:pt x="1545" y="16731"/>
                      </a:lnTo>
                      <a:lnTo>
                        <a:pt x="1545" y="16010"/>
                      </a:lnTo>
                      <a:close/>
                      <a:moveTo>
                        <a:pt x="4994" y="16010"/>
                      </a:moveTo>
                      <a:lnTo>
                        <a:pt x="4994" y="16731"/>
                      </a:lnTo>
                      <a:lnTo>
                        <a:pt x="4273" y="16731"/>
                      </a:lnTo>
                      <a:lnTo>
                        <a:pt x="4273" y="16010"/>
                      </a:lnTo>
                      <a:close/>
                      <a:moveTo>
                        <a:pt x="7722" y="15984"/>
                      </a:moveTo>
                      <a:lnTo>
                        <a:pt x="7722" y="16731"/>
                      </a:lnTo>
                      <a:lnTo>
                        <a:pt x="6976" y="16731"/>
                      </a:lnTo>
                      <a:lnTo>
                        <a:pt x="6976" y="15984"/>
                      </a:lnTo>
                      <a:close/>
                      <a:moveTo>
                        <a:pt x="4994" y="17477"/>
                      </a:moveTo>
                      <a:lnTo>
                        <a:pt x="4994" y="18172"/>
                      </a:lnTo>
                      <a:lnTo>
                        <a:pt x="4273" y="18172"/>
                      </a:lnTo>
                      <a:lnTo>
                        <a:pt x="4273" y="17477"/>
                      </a:lnTo>
                      <a:close/>
                      <a:moveTo>
                        <a:pt x="7722" y="17477"/>
                      </a:moveTo>
                      <a:lnTo>
                        <a:pt x="7722" y="18172"/>
                      </a:lnTo>
                      <a:lnTo>
                        <a:pt x="6976" y="18172"/>
                      </a:lnTo>
                      <a:lnTo>
                        <a:pt x="6976" y="17477"/>
                      </a:lnTo>
                      <a:close/>
                      <a:moveTo>
                        <a:pt x="2291" y="17477"/>
                      </a:moveTo>
                      <a:lnTo>
                        <a:pt x="2291" y="18198"/>
                      </a:lnTo>
                      <a:lnTo>
                        <a:pt x="1545" y="18198"/>
                      </a:lnTo>
                      <a:lnTo>
                        <a:pt x="1545" y="17477"/>
                      </a:lnTo>
                      <a:close/>
                      <a:moveTo>
                        <a:pt x="2291" y="18918"/>
                      </a:moveTo>
                      <a:lnTo>
                        <a:pt x="2291" y="19639"/>
                      </a:lnTo>
                      <a:lnTo>
                        <a:pt x="1545" y="19639"/>
                      </a:lnTo>
                      <a:lnTo>
                        <a:pt x="1545" y="18918"/>
                      </a:lnTo>
                      <a:close/>
                      <a:moveTo>
                        <a:pt x="4994" y="18918"/>
                      </a:moveTo>
                      <a:lnTo>
                        <a:pt x="4994" y="19639"/>
                      </a:lnTo>
                      <a:lnTo>
                        <a:pt x="4273" y="19639"/>
                      </a:lnTo>
                      <a:lnTo>
                        <a:pt x="4273" y="18918"/>
                      </a:lnTo>
                      <a:close/>
                      <a:moveTo>
                        <a:pt x="7722" y="18893"/>
                      </a:moveTo>
                      <a:lnTo>
                        <a:pt x="7722" y="19639"/>
                      </a:lnTo>
                      <a:lnTo>
                        <a:pt x="6976" y="19639"/>
                      </a:lnTo>
                      <a:lnTo>
                        <a:pt x="6976" y="18893"/>
                      </a:lnTo>
                      <a:close/>
                      <a:moveTo>
                        <a:pt x="4994" y="20360"/>
                      </a:moveTo>
                      <a:lnTo>
                        <a:pt x="4994" y="21080"/>
                      </a:lnTo>
                      <a:lnTo>
                        <a:pt x="4273" y="21080"/>
                      </a:lnTo>
                      <a:lnTo>
                        <a:pt x="4273" y="20360"/>
                      </a:lnTo>
                      <a:close/>
                      <a:moveTo>
                        <a:pt x="7722" y="20360"/>
                      </a:moveTo>
                      <a:lnTo>
                        <a:pt x="7722" y="21080"/>
                      </a:lnTo>
                      <a:lnTo>
                        <a:pt x="6976" y="21080"/>
                      </a:lnTo>
                      <a:lnTo>
                        <a:pt x="6976" y="20360"/>
                      </a:lnTo>
                      <a:close/>
                      <a:moveTo>
                        <a:pt x="2291" y="20360"/>
                      </a:moveTo>
                      <a:lnTo>
                        <a:pt x="2291" y="21106"/>
                      </a:lnTo>
                      <a:lnTo>
                        <a:pt x="1545" y="21106"/>
                      </a:lnTo>
                      <a:lnTo>
                        <a:pt x="1545" y="20360"/>
                      </a:lnTo>
                      <a:close/>
                      <a:moveTo>
                        <a:pt x="2291" y="21827"/>
                      </a:moveTo>
                      <a:lnTo>
                        <a:pt x="2291" y="22548"/>
                      </a:lnTo>
                      <a:lnTo>
                        <a:pt x="1545" y="22548"/>
                      </a:lnTo>
                      <a:lnTo>
                        <a:pt x="1545" y="21827"/>
                      </a:lnTo>
                      <a:close/>
                      <a:moveTo>
                        <a:pt x="4994" y="21827"/>
                      </a:moveTo>
                      <a:lnTo>
                        <a:pt x="4994" y="22548"/>
                      </a:lnTo>
                      <a:lnTo>
                        <a:pt x="4273" y="22548"/>
                      </a:lnTo>
                      <a:lnTo>
                        <a:pt x="4273" y="21827"/>
                      </a:lnTo>
                      <a:close/>
                      <a:moveTo>
                        <a:pt x="7722" y="21801"/>
                      </a:moveTo>
                      <a:lnTo>
                        <a:pt x="7722" y="22548"/>
                      </a:lnTo>
                      <a:lnTo>
                        <a:pt x="6976" y="22548"/>
                      </a:lnTo>
                      <a:lnTo>
                        <a:pt x="6976" y="21801"/>
                      </a:lnTo>
                      <a:close/>
                      <a:moveTo>
                        <a:pt x="4994" y="23294"/>
                      </a:moveTo>
                      <a:lnTo>
                        <a:pt x="4994" y="23989"/>
                      </a:lnTo>
                      <a:lnTo>
                        <a:pt x="4273" y="23989"/>
                      </a:lnTo>
                      <a:lnTo>
                        <a:pt x="4273" y="23294"/>
                      </a:lnTo>
                      <a:close/>
                      <a:moveTo>
                        <a:pt x="7722" y="23294"/>
                      </a:moveTo>
                      <a:lnTo>
                        <a:pt x="7722" y="23989"/>
                      </a:lnTo>
                      <a:lnTo>
                        <a:pt x="6976" y="23989"/>
                      </a:lnTo>
                      <a:lnTo>
                        <a:pt x="6976" y="23294"/>
                      </a:lnTo>
                      <a:close/>
                      <a:moveTo>
                        <a:pt x="2291" y="23294"/>
                      </a:moveTo>
                      <a:lnTo>
                        <a:pt x="2291" y="24015"/>
                      </a:lnTo>
                      <a:lnTo>
                        <a:pt x="1545" y="24015"/>
                      </a:lnTo>
                      <a:lnTo>
                        <a:pt x="1545" y="23294"/>
                      </a:lnTo>
                      <a:close/>
                      <a:moveTo>
                        <a:pt x="2291" y="24735"/>
                      </a:moveTo>
                      <a:lnTo>
                        <a:pt x="2291" y="25096"/>
                      </a:lnTo>
                      <a:lnTo>
                        <a:pt x="1545" y="25096"/>
                      </a:lnTo>
                      <a:lnTo>
                        <a:pt x="1545" y="24735"/>
                      </a:lnTo>
                      <a:close/>
                      <a:moveTo>
                        <a:pt x="4994" y="24735"/>
                      </a:moveTo>
                      <a:lnTo>
                        <a:pt x="4994" y="25096"/>
                      </a:lnTo>
                      <a:lnTo>
                        <a:pt x="4273" y="25096"/>
                      </a:lnTo>
                      <a:lnTo>
                        <a:pt x="4273" y="24735"/>
                      </a:lnTo>
                      <a:close/>
                      <a:moveTo>
                        <a:pt x="7722" y="24710"/>
                      </a:moveTo>
                      <a:lnTo>
                        <a:pt x="7722" y="25096"/>
                      </a:lnTo>
                      <a:lnTo>
                        <a:pt x="6976" y="25096"/>
                      </a:lnTo>
                      <a:lnTo>
                        <a:pt x="6976" y="24710"/>
                      </a:lnTo>
                      <a:close/>
                      <a:moveTo>
                        <a:pt x="4505" y="1"/>
                      </a:moveTo>
                      <a:lnTo>
                        <a:pt x="0" y="3681"/>
                      </a:lnTo>
                      <a:lnTo>
                        <a:pt x="0" y="27875"/>
                      </a:lnTo>
                      <a:lnTo>
                        <a:pt x="8983" y="27875"/>
                      </a:lnTo>
                      <a:lnTo>
                        <a:pt x="8983" y="368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7"/>
                <p:cNvSpPr/>
                <p:nvPr/>
              </p:nvSpPr>
              <p:spPr>
                <a:xfrm>
                  <a:off x="6947039" y="4567368"/>
                  <a:ext cx="284315" cy="575176"/>
                </a:xfrm>
                <a:custGeom>
                  <a:rect b="b" l="l" r="r" t="t"/>
                  <a:pathLst>
                    <a:path extrusionOk="0" h="15727" w="7774">
                      <a:moveTo>
                        <a:pt x="2574" y="1030"/>
                      </a:moveTo>
                      <a:lnTo>
                        <a:pt x="2574" y="1416"/>
                      </a:lnTo>
                      <a:lnTo>
                        <a:pt x="1828" y="1416"/>
                      </a:lnTo>
                      <a:lnTo>
                        <a:pt x="1828" y="1030"/>
                      </a:lnTo>
                      <a:close/>
                      <a:moveTo>
                        <a:pt x="4556" y="1030"/>
                      </a:moveTo>
                      <a:lnTo>
                        <a:pt x="4556" y="1416"/>
                      </a:lnTo>
                      <a:lnTo>
                        <a:pt x="3810" y="1416"/>
                      </a:lnTo>
                      <a:lnTo>
                        <a:pt x="3810" y="1030"/>
                      </a:lnTo>
                      <a:close/>
                      <a:moveTo>
                        <a:pt x="6538" y="1030"/>
                      </a:moveTo>
                      <a:lnTo>
                        <a:pt x="6538" y="1416"/>
                      </a:lnTo>
                      <a:lnTo>
                        <a:pt x="5792" y="1416"/>
                      </a:lnTo>
                      <a:lnTo>
                        <a:pt x="5792" y="1030"/>
                      </a:lnTo>
                      <a:close/>
                      <a:moveTo>
                        <a:pt x="2574" y="2111"/>
                      </a:moveTo>
                      <a:lnTo>
                        <a:pt x="2574" y="2831"/>
                      </a:lnTo>
                      <a:lnTo>
                        <a:pt x="1828" y="2831"/>
                      </a:lnTo>
                      <a:lnTo>
                        <a:pt x="1828" y="2111"/>
                      </a:lnTo>
                      <a:close/>
                      <a:moveTo>
                        <a:pt x="4556" y="2111"/>
                      </a:moveTo>
                      <a:lnTo>
                        <a:pt x="4556" y="2831"/>
                      </a:lnTo>
                      <a:lnTo>
                        <a:pt x="3810" y="2831"/>
                      </a:lnTo>
                      <a:lnTo>
                        <a:pt x="3810" y="2111"/>
                      </a:lnTo>
                      <a:close/>
                      <a:moveTo>
                        <a:pt x="6538" y="2111"/>
                      </a:moveTo>
                      <a:lnTo>
                        <a:pt x="6538" y="2831"/>
                      </a:lnTo>
                      <a:lnTo>
                        <a:pt x="5792" y="2831"/>
                      </a:lnTo>
                      <a:lnTo>
                        <a:pt x="5792" y="2111"/>
                      </a:lnTo>
                      <a:close/>
                      <a:moveTo>
                        <a:pt x="2574" y="3552"/>
                      </a:moveTo>
                      <a:lnTo>
                        <a:pt x="2574" y="4247"/>
                      </a:lnTo>
                      <a:lnTo>
                        <a:pt x="1828" y="4247"/>
                      </a:lnTo>
                      <a:lnTo>
                        <a:pt x="1828" y="3552"/>
                      </a:lnTo>
                      <a:close/>
                      <a:moveTo>
                        <a:pt x="6538" y="3552"/>
                      </a:moveTo>
                      <a:lnTo>
                        <a:pt x="6538" y="4247"/>
                      </a:lnTo>
                      <a:lnTo>
                        <a:pt x="5792" y="4247"/>
                      </a:lnTo>
                      <a:lnTo>
                        <a:pt x="5792" y="3552"/>
                      </a:lnTo>
                      <a:close/>
                      <a:moveTo>
                        <a:pt x="4556" y="3552"/>
                      </a:moveTo>
                      <a:lnTo>
                        <a:pt x="4556" y="4273"/>
                      </a:lnTo>
                      <a:lnTo>
                        <a:pt x="3810" y="4273"/>
                      </a:lnTo>
                      <a:lnTo>
                        <a:pt x="3810" y="3552"/>
                      </a:lnTo>
                      <a:close/>
                      <a:moveTo>
                        <a:pt x="2574" y="4968"/>
                      </a:moveTo>
                      <a:lnTo>
                        <a:pt x="2574" y="5688"/>
                      </a:lnTo>
                      <a:lnTo>
                        <a:pt x="1828" y="5688"/>
                      </a:lnTo>
                      <a:lnTo>
                        <a:pt x="1828" y="4968"/>
                      </a:lnTo>
                      <a:close/>
                      <a:moveTo>
                        <a:pt x="4556" y="4968"/>
                      </a:moveTo>
                      <a:lnTo>
                        <a:pt x="4556" y="5688"/>
                      </a:lnTo>
                      <a:lnTo>
                        <a:pt x="3810" y="5688"/>
                      </a:lnTo>
                      <a:lnTo>
                        <a:pt x="3810" y="4968"/>
                      </a:lnTo>
                      <a:close/>
                      <a:moveTo>
                        <a:pt x="6538" y="4968"/>
                      </a:moveTo>
                      <a:lnTo>
                        <a:pt x="6538" y="5688"/>
                      </a:lnTo>
                      <a:lnTo>
                        <a:pt x="5792" y="5688"/>
                      </a:lnTo>
                      <a:lnTo>
                        <a:pt x="5792" y="4968"/>
                      </a:lnTo>
                      <a:close/>
                      <a:moveTo>
                        <a:pt x="2574" y="6383"/>
                      </a:moveTo>
                      <a:lnTo>
                        <a:pt x="2574" y="7104"/>
                      </a:lnTo>
                      <a:lnTo>
                        <a:pt x="1828" y="7104"/>
                      </a:lnTo>
                      <a:lnTo>
                        <a:pt x="1828" y="6383"/>
                      </a:lnTo>
                      <a:close/>
                      <a:moveTo>
                        <a:pt x="4556" y="6409"/>
                      </a:moveTo>
                      <a:lnTo>
                        <a:pt x="4556" y="7104"/>
                      </a:lnTo>
                      <a:lnTo>
                        <a:pt x="3810" y="7104"/>
                      </a:lnTo>
                      <a:lnTo>
                        <a:pt x="3810" y="6409"/>
                      </a:lnTo>
                      <a:close/>
                      <a:moveTo>
                        <a:pt x="6538" y="6383"/>
                      </a:moveTo>
                      <a:lnTo>
                        <a:pt x="6538" y="7104"/>
                      </a:lnTo>
                      <a:lnTo>
                        <a:pt x="5792" y="7104"/>
                      </a:lnTo>
                      <a:lnTo>
                        <a:pt x="5792" y="6383"/>
                      </a:lnTo>
                      <a:close/>
                      <a:moveTo>
                        <a:pt x="2574" y="7825"/>
                      </a:moveTo>
                      <a:lnTo>
                        <a:pt x="2574" y="8545"/>
                      </a:lnTo>
                      <a:lnTo>
                        <a:pt x="1828" y="8545"/>
                      </a:lnTo>
                      <a:lnTo>
                        <a:pt x="1828" y="7825"/>
                      </a:lnTo>
                      <a:close/>
                      <a:moveTo>
                        <a:pt x="4556" y="7825"/>
                      </a:moveTo>
                      <a:lnTo>
                        <a:pt x="4556" y="8545"/>
                      </a:lnTo>
                      <a:lnTo>
                        <a:pt x="3810" y="8545"/>
                      </a:lnTo>
                      <a:lnTo>
                        <a:pt x="3810" y="7825"/>
                      </a:lnTo>
                      <a:close/>
                      <a:moveTo>
                        <a:pt x="6538" y="7825"/>
                      </a:moveTo>
                      <a:lnTo>
                        <a:pt x="6538" y="8545"/>
                      </a:lnTo>
                      <a:lnTo>
                        <a:pt x="5792" y="8545"/>
                      </a:lnTo>
                      <a:lnTo>
                        <a:pt x="5792" y="7825"/>
                      </a:lnTo>
                      <a:close/>
                      <a:moveTo>
                        <a:pt x="2574" y="9240"/>
                      </a:moveTo>
                      <a:lnTo>
                        <a:pt x="2574" y="9961"/>
                      </a:lnTo>
                      <a:lnTo>
                        <a:pt x="1828" y="9961"/>
                      </a:lnTo>
                      <a:lnTo>
                        <a:pt x="1828" y="9240"/>
                      </a:lnTo>
                      <a:close/>
                      <a:moveTo>
                        <a:pt x="4556" y="9240"/>
                      </a:moveTo>
                      <a:lnTo>
                        <a:pt x="4556" y="9961"/>
                      </a:lnTo>
                      <a:lnTo>
                        <a:pt x="3810" y="9961"/>
                      </a:lnTo>
                      <a:lnTo>
                        <a:pt x="3810" y="9240"/>
                      </a:lnTo>
                      <a:close/>
                      <a:moveTo>
                        <a:pt x="6538" y="9240"/>
                      </a:moveTo>
                      <a:lnTo>
                        <a:pt x="6538" y="9961"/>
                      </a:lnTo>
                      <a:lnTo>
                        <a:pt x="5792" y="9961"/>
                      </a:lnTo>
                      <a:lnTo>
                        <a:pt x="5792" y="9240"/>
                      </a:lnTo>
                      <a:close/>
                      <a:moveTo>
                        <a:pt x="2574" y="10682"/>
                      </a:moveTo>
                      <a:lnTo>
                        <a:pt x="2574" y="11402"/>
                      </a:lnTo>
                      <a:lnTo>
                        <a:pt x="1828" y="11402"/>
                      </a:lnTo>
                      <a:lnTo>
                        <a:pt x="1828" y="10682"/>
                      </a:lnTo>
                      <a:close/>
                      <a:moveTo>
                        <a:pt x="4556" y="10682"/>
                      </a:moveTo>
                      <a:lnTo>
                        <a:pt x="4556" y="11402"/>
                      </a:lnTo>
                      <a:lnTo>
                        <a:pt x="3810" y="11402"/>
                      </a:lnTo>
                      <a:lnTo>
                        <a:pt x="3810" y="10682"/>
                      </a:lnTo>
                      <a:close/>
                      <a:moveTo>
                        <a:pt x="6538" y="10682"/>
                      </a:moveTo>
                      <a:lnTo>
                        <a:pt x="6538" y="11402"/>
                      </a:lnTo>
                      <a:lnTo>
                        <a:pt x="5792" y="11402"/>
                      </a:lnTo>
                      <a:lnTo>
                        <a:pt x="5792" y="10682"/>
                      </a:lnTo>
                      <a:close/>
                      <a:moveTo>
                        <a:pt x="2574" y="12123"/>
                      </a:moveTo>
                      <a:lnTo>
                        <a:pt x="2574" y="12818"/>
                      </a:lnTo>
                      <a:lnTo>
                        <a:pt x="1828" y="12818"/>
                      </a:lnTo>
                      <a:lnTo>
                        <a:pt x="1828" y="12123"/>
                      </a:lnTo>
                      <a:close/>
                      <a:moveTo>
                        <a:pt x="4556" y="12123"/>
                      </a:moveTo>
                      <a:lnTo>
                        <a:pt x="4556" y="12818"/>
                      </a:lnTo>
                      <a:lnTo>
                        <a:pt x="3810" y="12818"/>
                      </a:lnTo>
                      <a:lnTo>
                        <a:pt x="3810" y="12123"/>
                      </a:lnTo>
                      <a:close/>
                      <a:moveTo>
                        <a:pt x="6538" y="12123"/>
                      </a:moveTo>
                      <a:lnTo>
                        <a:pt x="6538" y="12818"/>
                      </a:lnTo>
                      <a:lnTo>
                        <a:pt x="5792" y="12818"/>
                      </a:lnTo>
                      <a:lnTo>
                        <a:pt x="5792" y="12123"/>
                      </a:lnTo>
                      <a:close/>
                      <a:moveTo>
                        <a:pt x="2574" y="13539"/>
                      </a:moveTo>
                      <a:lnTo>
                        <a:pt x="2574" y="13899"/>
                      </a:lnTo>
                      <a:lnTo>
                        <a:pt x="1828" y="13899"/>
                      </a:lnTo>
                      <a:lnTo>
                        <a:pt x="1828" y="13539"/>
                      </a:lnTo>
                      <a:close/>
                      <a:moveTo>
                        <a:pt x="4556" y="13539"/>
                      </a:moveTo>
                      <a:lnTo>
                        <a:pt x="4556" y="13899"/>
                      </a:lnTo>
                      <a:lnTo>
                        <a:pt x="3810" y="13899"/>
                      </a:lnTo>
                      <a:lnTo>
                        <a:pt x="3810" y="13539"/>
                      </a:lnTo>
                      <a:close/>
                      <a:moveTo>
                        <a:pt x="6538" y="13539"/>
                      </a:moveTo>
                      <a:lnTo>
                        <a:pt x="6538" y="13899"/>
                      </a:lnTo>
                      <a:lnTo>
                        <a:pt x="5792" y="13899"/>
                      </a:lnTo>
                      <a:lnTo>
                        <a:pt x="5792" y="13539"/>
                      </a:lnTo>
                      <a:close/>
                      <a:moveTo>
                        <a:pt x="1" y="0"/>
                      </a:moveTo>
                      <a:lnTo>
                        <a:pt x="1" y="15726"/>
                      </a:lnTo>
                      <a:lnTo>
                        <a:pt x="7774" y="15726"/>
                      </a:lnTo>
                      <a:lnTo>
                        <a:pt x="77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7"/>
                <p:cNvSpPr/>
                <p:nvPr/>
              </p:nvSpPr>
              <p:spPr>
                <a:xfrm>
                  <a:off x="7558902" y="4567368"/>
                  <a:ext cx="328567" cy="575176"/>
                </a:xfrm>
                <a:custGeom>
                  <a:rect b="b" l="l" r="r" t="t"/>
                  <a:pathLst>
                    <a:path extrusionOk="0" h="15727" w="8984">
                      <a:moveTo>
                        <a:pt x="2085" y="1519"/>
                      </a:moveTo>
                      <a:lnTo>
                        <a:pt x="2085" y="1905"/>
                      </a:lnTo>
                      <a:lnTo>
                        <a:pt x="1339" y="1905"/>
                      </a:lnTo>
                      <a:lnTo>
                        <a:pt x="1339" y="1519"/>
                      </a:lnTo>
                      <a:close/>
                      <a:moveTo>
                        <a:pt x="4067" y="1519"/>
                      </a:moveTo>
                      <a:lnTo>
                        <a:pt x="4042" y="1905"/>
                      </a:lnTo>
                      <a:lnTo>
                        <a:pt x="3321" y="1905"/>
                      </a:lnTo>
                      <a:lnTo>
                        <a:pt x="3321" y="1519"/>
                      </a:lnTo>
                      <a:close/>
                      <a:moveTo>
                        <a:pt x="6023" y="1519"/>
                      </a:moveTo>
                      <a:lnTo>
                        <a:pt x="6023" y="1905"/>
                      </a:lnTo>
                      <a:lnTo>
                        <a:pt x="5277" y="1905"/>
                      </a:lnTo>
                      <a:lnTo>
                        <a:pt x="5277" y="1519"/>
                      </a:lnTo>
                      <a:close/>
                      <a:moveTo>
                        <a:pt x="2085" y="2600"/>
                      </a:moveTo>
                      <a:lnTo>
                        <a:pt x="2085" y="3320"/>
                      </a:lnTo>
                      <a:lnTo>
                        <a:pt x="1339" y="3320"/>
                      </a:lnTo>
                      <a:lnTo>
                        <a:pt x="1339" y="2600"/>
                      </a:lnTo>
                      <a:close/>
                      <a:moveTo>
                        <a:pt x="4067" y="2625"/>
                      </a:moveTo>
                      <a:lnTo>
                        <a:pt x="4042" y="3320"/>
                      </a:lnTo>
                      <a:lnTo>
                        <a:pt x="3321" y="3320"/>
                      </a:lnTo>
                      <a:lnTo>
                        <a:pt x="3321" y="2625"/>
                      </a:lnTo>
                      <a:close/>
                      <a:moveTo>
                        <a:pt x="6023" y="2625"/>
                      </a:moveTo>
                      <a:lnTo>
                        <a:pt x="6023" y="3346"/>
                      </a:lnTo>
                      <a:lnTo>
                        <a:pt x="5277" y="3346"/>
                      </a:lnTo>
                      <a:lnTo>
                        <a:pt x="5277" y="2625"/>
                      </a:lnTo>
                      <a:close/>
                      <a:moveTo>
                        <a:pt x="2085" y="4041"/>
                      </a:moveTo>
                      <a:lnTo>
                        <a:pt x="2085" y="4762"/>
                      </a:lnTo>
                      <a:lnTo>
                        <a:pt x="1339" y="4762"/>
                      </a:lnTo>
                      <a:lnTo>
                        <a:pt x="1339" y="4041"/>
                      </a:lnTo>
                      <a:close/>
                      <a:moveTo>
                        <a:pt x="4067" y="4041"/>
                      </a:moveTo>
                      <a:lnTo>
                        <a:pt x="4042" y="4762"/>
                      </a:lnTo>
                      <a:lnTo>
                        <a:pt x="3321" y="4762"/>
                      </a:lnTo>
                      <a:lnTo>
                        <a:pt x="3321" y="4041"/>
                      </a:lnTo>
                      <a:close/>
                      <a:moveTo>
                        <a:pt x="6023" y="4041"/>
                      </a:moveTo>
                      <a:lnTo>
                        <a:pt x="6023" y="4762"/>
                      </a:lnTo>
                      <a:lnTo>
                        <a:pt x="5277" y="4762"/>
                      </a:lnTo>
                      <a:lnTo>
                        <a:pt x="5277" y="4041"/>
                      </a:lnTo>
                      <a:close/>
                      <a:moveTo>
                        <a:pt x="2085" y="5457"/>
                      </a:moveTo>
                      <a:lnTo>
                        <a:pt x="2085" y="6177"/>
                      </a:lnTo>
                      <a:lnTo>
                        <a:pt x="1339" y="6177"/>
                      </a:lnTo>
                      <a:lnTo>
                        <a:pt x="1339" y="5457"/>
                      </a:lnTo>
                      <a:close/>
                      <a:moveTo>
                        <a:pt x="4067" y="5457"/>
                      </a:moveTo>
                      <a:lnTo>
                        <a:pt x="4042" y="6177"/>
                      </a:lnTo>
                      <a:lnTo>
                        <a:pt x="3321" y="6177"/>
                      </a:lnTo>
                      <a:lnTo>
                        <a:pt x="3321" y="5457"/>
                      </a:lnTo>
                      <a:close/>
                      <a:moveTo>
                        <a:pt x="6023" y="5457"/>
                      </a:moveTo>
                      <a:lnTo>
                        <a:pt x="6023" y="6177"/>
                      </a:lnTo>
                      <a:lnTo>
                        <a:pt x="5277" y="6177"/>
                      </a:lnTo>
                      <a:lnTo>
                        <a:pt x="5277" y="5457"/>
                      </a:lnTo>
                      <a:close/>
                      <a:moveTo>
                        <a:pt x="2085" y="6898"/>
                      </a:moveTo>
                      <a:lnTo>
                        <a:pt x="2085" y="7619"/>
                      </a:lnTo>
                      <a:lnTo>
                        <a:pt x="1339" y="7619"/>
                      </a:lnTo>
                      <a:lnTo>
                        <a:pt x="1339" y="6898"/>
                      </a:lnTo>
                      <a:close/>
                      <a:moveTo>
                        <a:pt x="4067" y="6898"/>
                      </a:moveTo>
                      <a:lnTo>
                        <a:pt x="4042" y="7619"/>
                      </a:lnTo>
                      <a:lnTo>
                        <a:pt x="3321" y="7619"/>
                      </a:lnTo>
                      <a:lnTo>
                        <a:pt x="3321" y="6898"/>
                      </a:lnTo>
                      <a:close/>
                      <a:moveTo>
                        <a:pt x="6023" y="6898"/>
                      </a:moveTo>
                      <a:lnTo>
                        <a:pt x="6023" y="7619"/>
                      </a:lnTo>
                      <a:lnTo>
                        <a:pt x="5277" y="7619"/>
                      </a:lnTo>
                      <a:lnTo>
                        <a:pt x="5277" y="6898"/>
                      </a:lnTo>
                      <a:close/>
                      <a:moveTo>
                        <a:pt x="2085" y="8314"/>
                      </a:moveTo>
                      <a:lnTo>
                        <a:pt x="2085" y="9034"/>
                      </a:lnTo>
                      <a:lnTo>
                        <a:pt x="1339" y="9034"/>
                      </a:lnTo>
                      <a:lnTo>
                        <a:pt x="1339" y="8314"/>
                      </a:lnTo>
                      <a:close/>
                      <a:moveTo>
                        <a:pt x="4067" y="8314"/>
                      </a:moveTo>
                      <a:lnTo>
                        <a:pt x="4042" y="9034"/>
                      </a:lnTo>
                      <a:lnTo>
                        <a:pt x="3321" y="9034"/>
                      </a:lnTo>
                      <a:lnTo>
                        <a:pt x="3321" y="8314"/>
                      </a:lnTo>
                      <a:close/>
                      <a:moveTo>
                        <a:pt x="6023" y="8314"/>
                      </a:moveTo>
                      <a:lnTo>
                        <a:pt x="6023" y="9034"/>
                      </a:lnTo>
                      <a:lnTo>
                        <a:pt x="5277" y="9034"/>
                      </a:lnTo>
                      <a:lnTo>
                        <a:pt x="5277" y="8314"/>
                      </a:lnTo>
                      <a:close/>
                      <a:moveTo>
                        <a:pt x="2085" y="9755"/>
                      </a:moveTo>
                      <a:lnTo>
                        <a:pt x="2085" y="10450"/>
                      </a:lnTo>
                      <a:lnTo>
                        <a:pt x="1339" y="10450"/>
                      </a:lnTo>
                      <a:lnTo>
                        <a:pt x="1339" y="9755"/>
                      </a:lnTo>
                      <a:close/>
                      <a:moveTo>
                        <a:pt x="4067" y="9755"/>
                      </a:moveTo>
                      <a:lnTo>
                        <a:pt x="4042" y="10450"/>
                      </a:lnTo>
                      <a:lnTo>
                        <a:pt x="3321" y="10450"/>
                      </a:lnTo>
                      <a:lnTo>
                        <a:pt x="3321" y="9755"/>
                      </a:lnTo>
                      <a:close/>
                      <a:moveTo>
                        <a:pt x="6023" y="9755"/>
                      </a:moveTo>
                      <a:lnTo>
                        <a:pt x="6023" y="10476"/>
                      </a:lnTo>
                      <a:lnTo>
                        <a:pt x="5277" y="10476"/>
                      </a:lnTo>
                      <a:lnTo>
                        <a:pt x="5277" y="9755"/>
                      </a:lnTo>
                      <a:close/>
                      <a:moveTo>
                        <a:pt x="2085" y="11171"/>
                      </a:moveTo>
                      <a:lnTo>
                        <a:pt x="2085" y="11891"/>
                      </a:lnTo>
                      <a:lnTo>
                        <a:pt x="1339" y="11891"/>
                      </a:lnTo>
                      <a:lnTo>
                        <a:pt x="1339" y="11171"/>
                      </a:lnTo>
                      <a:close/>
                      <a:moveTo>
                        <a:pt x="4067" y="11171"/>
                      </a:moveTo>
                      <a:lnTo>
                        <a:pt x="4042" y="11891"/>
                      </a:lnTo>
                      <a:lnTo>
                        <a:pt x="3321" y="11891"/>
                      </a:lnTo>
                      <a:lnTo>
                        <a:pt x="3321" y="11171"/>
                      </a:lnTo>
                      <a:close/>
                      <a:moveTo>
                        <a:pt x="6023" y="11171"/>
                      </a:moveTo>
                      <a:lnTo>
                        <a:pt x="6023" y="11891"/>
                      </a:lnTo>
                      <a:lnTo>
                        <a:pt x="5277" y="11891"/>
                      </a:lnTo>
                      <a:lnTo>
                        <a:pt x="5277" y="11171"/>
                      </a:lnTo>
                      <a:close/>
                      <a:moveTo>
                        <a:pt x="2085" y="12586"/>
                      </a:moveTo>
                      <a:lnTo>
                        <a:pt x="2085" y="13307"/>
                      </a:lnTo>
                      <a:lnTo>
                        <a:pt x="1339" y="13307"/>
                      </a:lnTo>
                      <a:lnTo>
                        <a:pt x="1339" y="12586"/>
                      </a:lnTo>
                      <a:close/>
                      <a:moveTo>
                        <a:pt x="4067" y="12612"/>
                      </a:moveTo>
                      <a:lnTo>
                        <a:pt x="4042" y="13307"/>
                      </a:lnTo>
                      <a:lnTo>
                        <a:pt x="3321" y="13307"/>
                      </a:lnTo>
                      <a:lnTo>
                        <a:pt x="3321" y="12612"/>
                      </a:lnTo>
                      <a:close/>
                      <a:moveTo>
                        <a:pt x="6023" y="12612"/>
                      </a:moveTo>
                      <a:lnTo>
                        <a:pt x="6023" y="13307"/>
                      </a:lnTo>
                      <a:lnTo>
                        <a:pt x="5277" y="13307"/>
                      </a:lnTo>
                      <a:lnTo>
                        <a:pt x="5277" y="12612"/>
                      </a:lnTo>
                      <a:close/>
                      <a:moveTo>
                        <a:pt x="2085" y="14028"/>
                      </a:moveTo>
                      <a:lnTo>
                        <a:pt x="2085" y="14388"/>
                      </a:lnTo>
                      <a:lnTo>
                        <a:pt x="1339" y="14388"/>
                      </a:lnTo>
                      <a:lnTo>
                        <a:pt x="1339" y="14028"/>
                      </a:lnTo>
                      <a:close/>
                      <a:moveTo>
                        <a:pt x="4067" y="14028"/>
                      </a:moveTo>
                      <a:lnTo>
                        <a:pt x="4042" y="14388"/>
                      </a:lnTo>
                      <a:lnTo>
                        <a:pt x="3321" y="14388"/>
                      </a:lnTo>
                      <a:lnTo>
                        <a:pt x="3321" y="14028"/>
                      </a:lnTo>
                      <a:close/>
                      <a:moveTo>
                        <a:pt x="6023" y="14028"/>
                      </a:moveTo>
                      <a:lnTo>
                        <a:pt x="6023" y="14414"/>
                      </a:lnTo>
                      <a:lnTo>
                        <a:pt x="5277" y="14414"/>
                      </a:lnTo>
                      <a:lnTo>
                        <a:pt x="5277" y="14028"/>
                      </a:lnTo>
                      <a:close/>
                      <a:moveTo>
                        <a:pt x="1" y="0"/>
                      </a:moveTo>
                      <a:lnTo>
                        <a:pt x="1" y="15726"/>
                      </a:lnTo>
                      <a:lnTo>
                        <a:pt x="8983" y="15726"/>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7"/>
                <p:cNvSpPr/>
                <p:nvPr/>
              </p:nvSpPr>
              <p:spPr>
                <a:xfrm>
                  <a:off x="6334225" y="4567368"/>
                  <a:ext cx="328567" cy="575176"/>
                </a:xfrm>
                <a:custGeom>
                  <a:rect b="b" l="l" r="r" t="t"/>
                  <a:pathLst>
                    <a:path extrusionOk="0" h="15727" w="8984">
                      <a:moveTo>
                        <a:pt x="2086" y="1519"/>
                      </a:moveTo>
                      <a:lnTo>
                        <a:pt x="2086" y="1905"/>
                      </a:lnTo>
                      <a:lnTo>
                        <a:pt x="1339" y="1905"/>
                      </a:lnTo>
                      <a:lnTo>
                        <a:pt x="1339" y="1519"/>
                      </a:lnTo>
                      <a:close/>
                      <a:moveTo>
                        <a:pt x="4067" y="1519"/>
                      </a:moveTo>
                      <a:lnTo>
                        <a:pt x="4067" y="1905"/>
                      </a:lnTo>
                      <a:lnTo>
                        <a:pt x="3321" y="1905"/>
                      </a:lnTo>
                      <a:lnTo>
                        <a:pt x="3321" y="1519"/>
                      </a:lnTo>
                      <a:close/>
                      <a:moveTo>
                        <a:pt x="6049" y="1519"/>
                      </a:moveTo>
                      <a:lnTo>
                        <a:pt x="6049" y="1905"/>
                      </a:lnTo>
                      <a:lnTo>
                        <a:pt x="5303" y="1905"/>
                      </a:lnTo>
                      <a:lnTo>
                        <a:pt x="5303" y="1519"/>
                      </a:lnTo>
                      <a:close/>
                      <a:moveTo>
                        <a:pt x="2086" y="2600"/>
                      </a:moveTo>
                      <a:lnTo>
                        <a:pt x="2086" y="3320"/>
                      </a:lnTo>
                      <a:lnTo>
                        <a:pt x="1339" y="3320"/>
                      </a:lnTo>
                      <a:lnTo>
                        <a:pt x="1339" y="2600"/>
                      </a:lnTo>
                      <a:close/>
                      <a:moveTo>
                        <a:pt x="4067" y="2625"/>
                      </a:moveTo>
                      <a:lnTo>
                        <a:pt x="4067" y="3320"/>
                      </a:lnTo>
                      <a:lnTo>
                        <a:pt x="3321" y="3320"/>
                      </a:lnTo>
                      <a:lnTo>
                        <a:pt x="3321" y="2625"/>
                      </a:lnTo>
                      <a:close/>
                      <a:moveTo>
                        <a:pt x="6049" y="2625"/>
                      </a:moveTo>
                      <a:lnTo>
                        <a:pt x="6049" y="3346"/>
                      </a:lnTo>
                      <a:lnTo>
                        <a:pt x="5303" y="3346"/>
                      </a:lnTo>
                      <a:lnTo>
                        <a:pt x="5303" y="2625"/>
                      </a:lnTo>
                      <a:close/>
                      <a:moveTo>
                        <a:pt x="2086" y="4041"/>
                      </a:moveTo>
                      <a:lnTo>
                        <a:pt x="2086" y="4762"/>
                      </a:lnTo>
                      <a:lnTo>
                        <a:pt x="1339" y="4762"/>
                      </a:lnTo>
                      <a:lnTo>
                        <a:pt x="1339" y="4041"/>
                      </a:lnTo>
                      <a:close/>
                      <a:moveTo>
                        <a:pt x="4067" y="4041"/>
                      </a:moveTo>
                      <a:lnTo>
                        <a:pt x="4067" y="4762"/>
                      </a:lnTo>
                      <a:lnTo>
                        <a:pt x="3321" y="4762"/>
                      </a:lnTo>
                      <a:lnTo>
                        <a:pt x="3321" y="4041"/>
                      </a:lnTo>
                      <a:close/>
                      <a:moveTo>
                        <a:pt x="6049" y="4041"/>
                      </a:moveTo>
                      <a:lnTo>
                        <a:pt x="6049" y="4762"/>
                      </a:lnTo>
                      <a:lnTo>
                        <a:pt x="5303" y="4762"/>
                      </a:lnTo>
                      <a:lnTo>
                        <a:pt x="5303" y="4041"/>
                      </a:lnTo>
                      <a:close/>
                      <a:moveTo>
                        <a:pt x="2086" y="5457"/>
                      </a:moveTo>
                      <a:lnTo>
                        <a:pt x="2086" y="6177"/>
                      </a:lnTo>
                      <a:lnTo>
                        <a:pt x="1339" y="6177"/>
                      </a:lnTo>
                      <a:lnTo>
                        <a:pt x="1339" y="5457"/>
                      </a:lnTo>
                      <a:close/>
                      <a:moveTo>
                        <a:pt x="4067" y="5457"/>
                      </a:moveTo>
                      <a:lnTo>
                        <a:pt x="4067" y="6177"/>
                      </a:lnTo>
                      <a:lnTo>
                        <a:pt x="3321" y="6177"/>
                      </a:lnTo>
                      <a:lnTo>
                        <a:pt x="3321" y="5457"/>
                      </a:lnTo>
                      <a:close/>
                      <a:moveTo>
                        <a:pt x="6049" y="5457"/>
                      </a:moveTo>
                      <a:lnTo>
                        <a:pt x="6049" y="6177"/>
                      </a:lnTo>
                      <a:lnTo>
                        <a:pt x="5303" y="6177"/>
                      </a:lnTo>
                      <a:lnTo>
                        <a:pt x="5303" y="5457"/>
                      </a:lnTo>
                      <a:close/>
                      <a:moveTo>
                        <a:pt x="2086" y="6898"/>
                      </a:moveTo>
                      <a:lnTo>
                        <a:pt x="2086" y="7619"/>
                      </a:lnTo>
                      <a:lnTo>
                        <a:pt x="1339" y="7619"/>
                      </a:lnTo>
                      <a:lnTo>
                        <a:pt x="1339" y="6898"/>
                      </a:lnTo>
                      <a:close/>
                      <a:moveTo>
                        <a:pt x="4067" y="6898"/>
                      </a:moveTo>
                      <a:lnTo>
                        <a:pt x="4067" y="7619"/>
                      </a:lnTo>
                      <a:lnTo>
                        <a:pt x="3321" y="7619"/>
                      </a:lnTo>
                      <a:lnTo>
                        <a:pt x="3321" y="6898"/>
                      </a:lnTo>
                      <a:close/>
                      <a:moveTo>
                        <a:pt x="6049" y="6898"/>
                      </a:moveTo>
                      <a:lnTo>
                        <a:pt x="6049" y="7619"/>
                      </a:lnTo>
                      <a:lnTo>
                        <a:pt x="5303" y="7619"/>
                      </a:lnTo>
                      <a:lnTo>
                        <a:pt x="5303" y="6898"/>
                      </a:lnTo>
                      <a:close/>
                      <a:moveTo>
                        <a:pt x="2086" y="8314"/>
                      </a:moveTo>
                      <a:lnTo>
                        <a:pt x="2086" y="9034"/>
                      </a:lnTo>
                      <a:lnTo>
                        <a:pt x="1339" y="9034"/>
                      </a:lnTo>
                      <a:lnTo>
                        <a:pt x="1339" y="8314"/>
                      </a:lnTo>
                      <a:close/>
                      <a:moveTo>
                        <a:pt x="4067" y="8314"/>
                      </a:moveTo>
                      <a:lnTo>
                        <a:pt x="4067" y="9034"/>
                      </a:lnTo>
                      <a:lnTo>
                        <a:pt x="3321" y="9034"/>
                      </a:lnTo>
                      <a:lnTo>
                        <a:pt x="3321" y="8314"/>
                      </a:lnTo>
                      <a:close/>
                      <a:moveTo>
                        <a:pt x="6049" y="8314"/>
                      </a:moveTo>
                      <a:lnTo>
                        <a:pt x="6049" y="9034"/>
                      </a:lnTo>
                      <a:lnTo>
                        <a:pt x="5303" y="9034"/>
                      </a:lnTo>
                      <a:lnTo>
                        <a:pt x="5303" y="8314"/>
                      </a:lnTo>
                      <a:close/>
                      <a:moveTo>
                        <a:pt x="2086" y="9755"/>
                      </a:moveTo>
                      <a:lnTo>
                        <a:pt x="2086" y="10450"/>
                      </a:lnTo>
                      <a:lnTo>
                        <a:pt x="1339" y="10450"/>
                      </a:lnTo>
                      <a:lnTo>
                        <a:pt x="1339" y="9755"/>
                      </a:lnTo>
                      <a:close/>
                      <a:moveTo>
                        <a:pt x="4067" y="9755"/>
                      </a:moveTo>
                      <a:lnTo>
                        <a:pt x="4067" y="10450"/>
                      </a:lnTo>
                      <a:lnTo>
                        <a:pt x="3321" y="10450"/>
                      </a:lnTo>
                      <a:lnTo>
                        <a:pt x="3321" y="9755"/>
                      </a:lnTo>
                      <a:close/>
                      <a:moveTo>
                        <a:pt x="6049" y="9755"/>
                      </a:moveTo>
                      <a:lnTo>
                        <a:pt x="6049" y="10476"/>
                      </a:lnTo>
                      <a:lnTo>
                        <a:pt x="5303" y="10476"/>
                      </a:lnTo>
                      <a:lnTo>
                        <a:pt x="5303" y="9755"/>
                      </a:lnTo>
                      <a:close/>
                      <a:moveTo>
                        <a:pt x="2086" y="11171"/>
                      </a:moveTo>
                      <a:lnTo>
                        <a:pt x="2086" y="11891"/>
                      </a:lnTo>
                      <a:lnTo>
                        <a:pt x="1339" y="11891"/>
                      </a:lnTo>
                      <a:lnTo>
                        <a:pt x="1339" y="11171"/>
                      </a:lnTo>
                      <a:close/>
                      <a:moveTo>
                        <a:pt x="4067" y="11171"/>
                      </a:moveTo>
                      <a:lnTo>
                        <a:pt x="4067" y="11891"/>
                      </a:lnTo>
                      <a:lnTo>
                        <a:pt x="3321" y="11891"/>
                      </a:lnTo>
                      <a:lnTo>
                        <a:pt x="3321" y="11171"/>
                      </a:lnTo>
                      <a:close/>
                      <a:moveTo>
                        <a:pt x="6049" y="11171"/>
                      </a:moveTo>
                      <a:lnTo>
                        <a:pt x="6049" y="11891"/>
                      </a:lnTo>
                      <a:lnTo>
                        <a:pt x="5303" y="11891"/>
                      </a:lnTo>
                      <a:lnTo>
                        <a:pt x="5303" y="11171"/>
                      </a:lnTo>
                      <a:close/>
                      <a:moveTo>
                        <a:pt x="2086" y="12586"/>
                      </a:moveTo>
                      <a:lnTo>
                        <a:pt x="2086" y="13307"/>
                      </a:lnTo>
                      <a:lnTo>
                        <a:pt x="1339" y="13307"/>
                      </a:lnTo>
                      <a:lnTo>
                        <a:pt x="1339" y="12586"/>
                      </a:lnTo>
                      <a:close/>
                      <a:moveTo>
                        <a:pt x="4067" y="12612"/>
                      </a:moveTo>
                      <a:lnTo>
                        <a:pt x="4067" y="13307"/>
                      </a:lnTo>
                      <a:lnTo>
                        <a:pt x="3321" y="13307"/>
                      </a:lnTo>
                      <a:lnTo>
                        <a:pt x="3321" y="12612"/>
                      </a:lnTo>
                      <a:close/>
                      <a:moveTo>
                        <a:pt x="6049" y="12612"/>
                      </a:moveTo>
                      <a:lnTo>
                        <a:pt x="6049" y="13307"/>
                      </a:lnTo>
                      <a:lnTo>
                        <a:pt x="5303" y="13307"/>
                      </a:lnTo>
                      <a:lnTo>
                        <a:pt x="5303" y="12612"/>
                      </a:lnTo>
                      <a:close/>
                      <a:moveTo>
                        <a:pt x="2086" y="14028"/>
                      </a:moveTo>
                      <a:lnTo>
                        <a:pt x="2086" y="14388"/>
                      </a:lnTo>
                      <a:lnTo>
                        <a:pt x="1339" y="14388"/>
                      </a:lnTo>
                      <a:lnTo>
                        <a:pt x="1339" y="14028"/>
                      </a:lnTo>
                      <a:close/>
                      <a:moveTo>
                        <a:pt x="4067" y="14028"/>
                      </a:moveTo>
                      <a:lnTo>
                        <a:pt x="4067" y="14388"/>
                      </a:lnTo>
                      <a:lnTo>
                        <a:pt x="3321" y="14388"/>
                      </a:lnTo>
                      <a:lnTo>
                        <a:pt x="3321" y="14028"/>
                      </a:lnTo>
                      <a:close/>
                      <a:moveTo>
                        <a:pt x="6049" y="14028"/>
                      </a:moveTo>
                      <a:lnTo>
                        <a:pt x="6049" y="14414"/>
                      </a:lnTo>
                      <a:lnTo>
                        <a:pt x="5303" y="14414"/>
                      </a:lnTo>
                      <a:lnTo>
                        <a:pt x="5303" y="14028"/>
                      </a:lnTo>
                      <a:close/>
                      <a:moveTo>
                        <a:pt x="1" y="0"/>
                      </a:moveTo>
                      <a:lnTo>
                        <a:pt x="1" y="15726"/>
                      </a:lnTo>
                      <a:lnTo>
                        <a:pt x="8984" y="15726"/>
                      </a:lnTo>
                      <a:lnTo>
                        <a:pt x="8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7"/>
                <p:cNvSpPr/>
                <p:nvPr/>
              </p:nvSpPr>
              <p:spPr>
                <a:xfrm>
                  <a:off x="8216884" y="4567368"/>
                  <a:ext cx="273050" cy="575176"/>
                </a:xfrm>
                <a:custGeom>
                  <a:rect b="b" l="l" r="r" t="t"/>
                  <a:pathLst>
                    <a:path extrusionOk="0" h="15727" w="7466">
                      <a:moveTo>
                        <a:pt x="2060" y="1519"/>
                      </a:moveTo>
                      <a:lnTo>
                        <a:pt x="2060" y="1905"/>
                      </a:lnTo>
                      <a:lnTo>
                        <a:pt x="1314" y="1905"/>
                      </a:lnTo>
                      <a:lnTo>
                        <a:pt x="1314" y="1519"/>
                      </a:lnTo>
                      <a:close/>
                      <a:moveTo>
                        <a:pt x="4042" y="1519"/>
                      </a:moveTo>
                      <a:lnTo>
                        <a:pt x="4042" y="1905"/>
                      </a:lnTo>
                      <a:lnTo>
                        <a:pt x="3295" y="1905"/>
                      </a:lnTo>
                      <a:lnTo>
                        <a:pt x="3295" y="1519"/>
                      </a:lnTo>
                      <a:close/>
                      <a:moveTo>
                        <a:pt x="6024" y="1519"/>
                      </a:moveTo>
                      <a:lnTo>
                        <a:pt x="6024" y="1905"/>
                      </a:lnTo>
                      <a:lnTo>
                        <a:pt x="5277" y="1905"/>
                      </a:lnTo>
                      <a:lnTo>
                        <a:pt x="5277" y="1519"/>
                      </a:lnTo>
                      <a:close/>
                      <a:moveTo>
                        <a:pt x="2060" y="2600"/>
                      </a:moveTo>
                      <a:lnTo>
                        <a:pt x="2060" y="3320"/>
                      </a:lnTo>
                      <a:lnTo>
                        <a:pt x="1314" y="3320"/>
                      </a:lnTo>
                      <a:lnTo>
                        <a:pt x="1314" y="2600"/>
                      </a:lnTo>
                      <a:close/>
                      <a:moveTo>
                        <a:pt x="4042" y="2625"/>
                      </a:moveTo>
                      <a:lnTo>
                        <a:pt x="4042" y="3320"/>
                      </a:lnTo>
                      <a:lnTo>
                        <a:pt x="3295" y="3320"/>
                      </a:lnTo>
                      <a:lnTo>
                        <a:pt x="3295" y="2625"/>
                      </a:lnTo>
                      <a:close/>
                      <a:moveTo>
                        <a:pt x="6024" y="2625"/>
                      </a:moveTo>
                      <a:lnTo>
                        <a:pt x="6024" y="3346"/>
                      </a:lnTo>
                      <a:lnTo>
                        <a:pt x="5277" y="3346"/>
                      </a:lnTo>
                      <a:lnTo>
                        <a:pt x="5277" y="2625"/>
                      </a:lnTo>
                      <a:close/>
                      <a:moveTo>
                        <a:pt x="2060" y="4041"/>
                      </a:moveTo>
                      <a:lnTo>
                        <a:pt x="2060" y="4762"/>
                      </a:lnTo>
                      <a:lnTo>
                        <a:pt x="1314" y="4762"/>
                      </a:lnTo>
                      <a:lnTo>
                        <a:pt x="1314" y="4041"/>
                      </a:lnTo>
                      <a:close/>
                      <a:moveTo>
                        <a:pt x="4042" y="4041"/>
                      </a:moveTo>
                      <a:lnTo>
                        <a:pt x="4042" y="4762"/>
                      </a:lnTo>
                      <a:lnTo>
                        <a:pt x="3295" y="4762"/>
                      </a:lnTo>
                      <a:lnTo>
                        <a:pt x="3295" y="4041"/>
                      </a:lnTo>
                      <a:close/>
                      <a:moveTo>
                        <a:pt x="6024" y="4041"/>
                      </a:moveTo>
                      <a:lnTo>
                        <a:pt x="6024" y="4762"/>
                      </a:lnTo>
                      <a:lnTo>
                        <a:pt x="5277" y="4762"/>
                      </a:lnTo>
                      <a:lnTo>
                        <a:pt x="5277" y="4041"/>
                      </a:lnTo>
                      <a:close/>
                      <a:moveTo>
                        <a:pt x="2060" y="5457"/>
                      </a:moveTo>
                      <a:lnTo>
                        <a:pt x="2060" y="6177"/>
                      </a:lnTo>
                      <a:lnTo>
                        <a:pt x="1314" y="6177"/>
                      </a:lnTo>
                      <a:lnTo>
                        <a:pt x="1314" y="5457"/>
                      </a:lnTo>
                      <a:close/>
                      <a:moveTo>
                        <a:pt x="4042" y="5457"/>
                      </a:moveTo>
                      <a:lnTo>
                        <a:pt x="4042" y="6177"/>
                      </a:lnTo>
                      <a:lnTo>
                        <a:pt x="3295" y="6177"/>
                      </a:lnTo>
                      <a:lnTo>
                        <a:pt x="3295" y="5457"/>
                      </a:lnTo>
                      <a:close/>
                      <a:moveTo>
                        <a:pt x="6024" y="5457"/>
                      </a:moveTo>
                      <a:lnTo>
                        <a:pt x="6024" y="6177"/>
                      </a:lnTo>
                      <a:lnTo>
                        <a:pt x="5277" y="6177"/>
                      </a:lnTo>
                      <a:lnTo>
                        <a:pt x="5277" y="5457"/>
                      </a:lnTo>
                      <a:close/>
                      <a:moveTo>
                        <a:pt x="2060" y="6898"/>
                      </a:moveTo>
                      <a:lnTo>
                        <a:pt x="2060" y="7619"/>
                      </a:lnTo>
                      <a:lnTo>
                        <a:pt x="1314" y="7619"/>
                      </a:lnTo>
                      <a:lnTo>
                        <a:pt x="1314" y="6898"/>
                      </a:lnTo>
                      <a:close/>
                      <a:moveTo>
                        <a:pt x="4042" y="6898"/>
                      </a:moveTo>
                      <a:lnTo>
                        <a:pt x="4042" y="7619"/>
                      </a:lnTo>
                      <a:lnTo>
                        <a:pt x="3295" y="7619"/>
                      </a:lnTo>
                      <a:lnTo>
                        <a:pt x="3295" y="6898"/>
                      </a:lnTo>
                      <a:close/>
                      <a:moveTo>
                        <a:pt x="6024" y="6898"/>
                      </a:moveTo>
                      <a:lnTo>
                        <a:pt x="6024" y="7619"/>
                      </a:lnTo>
                      <a:lnTo>
                        <a:pt x="5277" y="7619"/>
                      </a:lnTo>
                      <a:lnTo>
                        <a:pt x="5277" y="6898"/>
                      </a:lnTo>
                      <a:close/>
                      <a:moveTo>
                        <a:pt x="2060" y="8314"/>
                      </a:moveTo>
                      <a:lnTo>
                        <a:pt x="2060" y="9034"/>
                      </a:lnTo>
                      <a:lnTo>
                        <a:pt x="1314" y="9034"/>
                      </a:lnTo>
                      <a:lnTo>
                        <a:pt x="1314" y="8314"/>
                      </a:lnTo>
                      <a:close/>
                      <a:moveTo>
                        <a:pt x="4042" y="8314"/>
                      </a:moveTo>
                      <a:lnTo>
                        <a:pt x="4042" y="9034"/>
                      </a:lnTo>
                      <a:lnTo>
                        <a:pt x="3295" y="9034"/>
                      </a:lnTo>
                      <a:lnTo>
                        <a:pt x="3295" y="8314"/>
                      </a:lnTo>
                      <a:close/>
                      <a:moveTo>
                        <a:pt x="6024" y="8314"/>
                      </a:moveTo>
                      <a:lnTo>
                        <a:pt x="6024" y="9034"/>
                      </a:lnTo>
                      <a:lnTo>
                        <a:pt x="5277" y="9034"/>
                      </a:lnTo>
                      <a:lnTo>
                        <a:pt x="5277" y="8314"/>
                      </a:lnTo>
                      <a:close/>
                      <a:moveTo>
                        <a:pt x="2060" y="9755"/>
                      </a:moveTo>
                      <a:lnTo>
                        <a:pt x="2060" y="10450"/>
                      </a:lnTo>
                      <a:lnTo>
                        <a:pt x="1314" y="10450"/>
                      </a:lnTo>
                      <a:lnTo>
                        <a:pt x="1314" y="9755"/>
                      </a:lnTo>
                      <a:close/>
                      <a:moveTo>
                        <a:pt x="4042" y="9755"/>
                      </a:moveTo>
                      <a:lnTo>
                        <a:pt x="4042" y="10450"/>
                      </a:lnTo>
                      <a:lnTo>
                        <a:pt x="3295" y="10450"/>
                      </a:lnTo>
                      <a:lnTo>
                        <a:pt x="3295" y="9755"/>
                      </a:lnTo>
                      <a:close/>
                      <a:moveTo>
                        <a:pt x="6024" y="9755"/>
                      </a:moveTo>
                      <a:lnTo>
                        <a:pt x="6024" y="10476"/>
                      </a:lnTo>
                      <a:lnTo>
                        <a:pt x="5277" y="10476"/>
                      </a:lnTo>
                      <a:lnTo>
                        <a:pt x="5277" y="9755"/>
                      </a:lnTo>
                      <a:close/>
                      <a:moveTo>
                        <a:pt x="2060" y="11171"/>
                      </a:moveTo>
                      <a:lnTo>
                        <a:pt x="2060" y="11891"/>
                      </a:lnTo>
                      <a:lnTo>
                        <a:pt x="1314" y="11891"/>
                      </a:lnTo>
                      <a:lnTo>
                        <a:pt x="1314" y="11171"/>
                      </a:lnTo>
                      <a:close/>
                      <a:moveTo>
                        <a:pt x="4042" y="11171"/>
                      </a:moveTo>
                      <a:lnTo>
                        <a:pt x="4042" y="11891"/>
                      </a:lnTo>
                      <a:lnTo>
                        <a:pt x="3295" y="11891"/>
                      </a:lnTo>
                      <a:lnTo>
                        <a:pt x="3295" y="11171"/>
                      </a:lnTo>
                      <a:close/>
                      <a:moveTo>
                        <a:pt x="6024" y="11171"/>
                      </a:moveTo>
                      <a:lnTo>
                        <a:pt x="6024" y="11891"/>
                      </a:lnTo>
                      <a:lnTo>
                        <a:pt x="5277" y="11891"/>
                      </a:lnTo>
                      <a:lnTo>
                        <a:pt x="5277" y="11171"/>
                      </a:lnTo>
                      <a:close/>
                      <a:moveTo>
                        <a:pt x="2060" y="12586"/>
                      </a:moveTo>
                      <a:lnTo>
                        <a:pt x="2060" y="13307"/>
                      </a:lnTo>
                      <a:lnTo>
                        <a:pt x="1314" y="13307"/>
                      </a:lnTo>
                      <a:lnTo>
                        <a:pt x="1314" y="12586"/>
                      </a:lnTo>
                      <a:close/>
                      <a:moveTo>
                        <a:pt x="4042" y="12612"/>
                      </a:moveTo>
                      <a:lnTo>
                        <a:pt x="4042" y="13307"/>
                      </a:lnTo>
                      <a:lnTo>
                        <a:pt x="3295" y="13307"/>
                      </a:lnTo>
                      <a:lnTo>
                        <a:pt x="3295" y="12612"/>
                      </a:lnTo>
                      <a:close/>
                      <a:moveTo>
                        <a:pt x="6024" y="12612"/>
                      </a:moveTo>
                      <a:lnTo>
                        <a:pt x="6024" y="13307"/>
                      </a:lnTo>
                      <a:lnTo>
                        <a:pt x="5277" y="13307"/>
                      </a:lnTo>
                      <a:lnTo>
                        <a:pt x="5277" y="12612"/>
                      </a:lnTo>
                      <a:close/>
                      <a:moveTo>
                        <a:pt x="2060" y="14028"/>
                      </a:moveTo>
                      <a:lnTo>
                        <a:pt x="2060" y="14388"/>
                      </a:lnTo>
                      <a:lnTo>
                        <a:pt x="1314" y="14388"/>
                      </a:lnTo>
                      <a:lnTo>
                        <a:pt x="1314" y="14028"/>
                      </a:lnTo>
                      <a:close/>
                      <a:moveTo>
                        <a:pt x="4042" y="14028"/>
                      </a:moveTo>
                      <a:lnTo>
                        <a:pt x="4042" y="14388"/>
                      </a:lnTo>
                      <a:lnTo>
                        <a:pt x="3295" y="14388"/>
                      </a:lnTo>
                      <a:lnTo>
                        <a:pt x="3295" y="14028"/>
                      </a:lnTo>
                      <a:close/>
                      <a:moveTo>
                        <a:pt x="6024" y="14028"/>
                      </a:moveTo>
                      <a:lnTo>
                        <a:pt x="6024" y="14414"/>
                      </a:lnTo>
                      <a:lnTo>
                        <a:pt x="5277" y="14414"/>
                      </a:lnTo>
                      <a:lnTo>
                        <a:pt x="5277" y="14028"/>
                      </a:lnTo>
                      <a:close/>
                      <a:moveTo>
                        <a:pt x="1" y="0"/>
                      </a:moveTo>
                      <a:lnTo>
                        <a:pt x="1" y="15726"/>
                      </a:lnTo>
                      <a:lnTo>
                        <a:pt x="7465" y="15726"/>
                      </a:lnTo>
                      <a:lnTo>
                        <a:pt x="746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 name="Google Shape;173;p17"/>
              <p:cNvGrpSpPr/>
              <p:nvPr/>
            </p:nvGrpSpPr>
            <p:grpSpPr>
              <a:xfrm flipH="1">
                <a:off x="5803396" y="4503623"/>
                <a:ext cx="608751" cy="672903"/>
                <a:chOff x="-922784" y="3283487"/>
                <a:chExt cx="408147" cy="451159"/>
              </a:xfrm>
            </p:grpSpPr>
            <p:sp>
              <p:nvSpPr>
                <p:cNvPr id="174" name="Google Shape;174;p17"/>
                <p:cNvSpPr/>
                <p:nvPr/>
              </p:nvSpPr>
              <p:spPr>
                <a:xfrm>
                  <a:off x="-922784" y="3283487"/>
                  <a:ext cx="408147" cy="37334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7"/>
                <p:cNvSpPr/>
                <p:nvPr/>
              </p:nvSpPr>
              <p:spPr>
                <a:xfrm>
                  <a:off x="-805162" y="3434784"/>
                  <a:ext cx="72742" cy="299861"/>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7"/>
                <p:cNvSpPr/>
                <p:nvPr/>
              </p:nvSpPr>
              <p:spPr>
                <a:xfrm>
                  <a:off x="-752213" y="3466682"/>
                  <a:ext cx="95083" cy="112941"/>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 name="Google Shape;177;p17"/>
              <p:cNvGrpSpPr/>
              <p:nvPr/>
            </p:nvGrpSpPr>
            <p:grpSpPr>
              <a:xfrm>
                <a:off x="2730595" y="4525398"/>
                <a:ext cx="608761" cy="683992"/>
                <a:chOff x="-1175666" y="2980025"/>
                <a:chExt cx="671625" cy="754625"/>
              </a:xfrm>
            </p:grpSpPr>
            <p:sp>
              <p:nvSpPr>
                <p:cNvPr id="178" name="Google Shape;178;p17"/>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7"/>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7"/>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7"/>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3_2_1">
    <p:spTree>
      <p:nvGrpSpPr>
        <p:cNvPr id="182" name="Shape 182"/>
        <p:cNvGrpSpPr/>
        <p:nvPr/>
      </p:nvGrpSpPr>
      <p:grpSpPr>
        <a:xfrm>
          <a:off x="0" y="0"/>
          <a:ext cx="0" cy="0"/>
          <a:chOff x="0" y="0"/>
          <a:chExt cx="0" cy="0"/>
        </a:xfrm>
      </p:grpSpPr>
      <p:sp>
        <p:nvSpPr>
          <p:cNvPr id="183" name="Google Shape;183;p18"/>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Barlow Black"/>
              <a:buNone/>
              <a:defRPr sz="3500">
                <a:solidFill>
                  <a:schemeClr val="dk1"/>
                </a:solidFill>
                <a:latin typeface="Barlow Black"/>
                <a:ea typeface="Barlow Black"/>
                <a:cs typeface="Barlow Black"/>
                <a:sym typeface="Barlow Black"/>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p:txBody>
      </p:sp>
      <p:grpSp>
        <p:nvGrpSpPr>
          <p:cNvPr id="184" name="Google Shape;184;p18"/>
          <p:cNvGrpSpPr/>
          <p:nvPr/>
        </p:nvGrpSpPr>
        <p:grpSpPr>
          <a:xfrm>
            <a:off x="-1988550" y="4098900"/>
            <a:ext cx="11830996" cy="1870236"/>
            <a:chOff x="-1988550" y="4098900"/>
            <a:chExt cx="11830996" cy="1870236"/>
          </a:xfrm>
        </p:grpSpPr>
        <p:grpSp>
          <p:nvGrpSpPr>
            <p:cNvPr id="185" name="Google Shape;185;p18"/>
            <p:cNvGrpSpPr/>
            <p:nvPr/>
          </p:nvGrpSpPr>
          <p:grpSpPr>
            <a:xfrm>
              <a:off x="-1988550" y="4098900"/>
              <a:ext cx="11411750" cy="1870236"/>
              <a:chOff x="-1531350" y="4403700"/>
              <a:chExt cx="11411750" cy="1870236"/>
            </a:xfrm>
          </p:grpSpPr>
          <p:sp>
            <p:nvSpPr>
              <p:cNvPr id="186" name="Google Shape;186;p18"/>
              <p:cNvSpPr/>
              <p:nvPr/>
            </p:nvSpPr>
            <p:spPr>
              <a:xfrm>
                <a:off x="-1181033" y="4712000"/>
                <a:ext cx="5490758" cy="805718"/>
              </a:xfrm>
              <a:custGeom>
                <a:rect b="b" l="l" r="r" t="t"/>
                <a:pathLst>
                  <a:path extrusionOk="0" h="10245" w="128823">
                    <a:moveTo>
                      <a:pt x="108489" y="1"/>
                    </a:moveTo>
                    <a:cubicBezTo>
                      <a:pt x="101812" y="1"/>
                      <a:pt x="95686" y="4642"/>
                      <a:pt x="89126" y="4642"/>
                    </a:cubicBezTo>
                    <a:cubicBezTo>
                      <a:pt x="88625" y="4642"/>
                      <a:pt x="88121" y="4615"/>
                      <a:pt x="87615" y="4556"/>
                    </a:cubicBezTo>
                    <a:cubicBezTo>
                      <a:pt x="83085" y="4016"/>
                      <a:pt x="79147" y="1030"/>
                      <a:pt x="74617" y="361"/>
                    </a:cubicBezTo>
                    <a:cubicBezTo>
                      <a:pt x="73940" y="263"/>
                      <a:pt x="73267" y="218"/>
                      <a:pt x="72598" y="218"/>
                    </a:cubicBezTo>
                    <a:cubicBezTo>
                      <a:pt x="67104" y="218"/>
                      <a:pt x="61828" y="3229"/>
                      <a:pt x="56368" y="4582"/>
                    </a:cubicBezTo>
                    <a:cubicBezTo>
                      <a:pt x="54114" y="5146"/>
                      <a:pt x="51809" y="5426"/>
                      <a:pt x="49507" y="5426"/>
                    </a:cubicBezTo>
                    <a:cubicBezTo>
                      <a:pt x="46130" y="5426"/>
                      <a:pt x="42759" y="4823"/>
                      <a:pt x="39561" y="3630"/>
                    </a:cubicBezTo>
                    <a:cubicBezTo>
                      <a:pt x="37218" y="2729"/>
                      <a:pt x="34953" y="1519"/>
                      <a:pt x="32508" y="953"/>
                    </a:cubicBezTo>
                    <a:cubicBezTo>
                      <a:pt x="31312" y="674"/>
                      <a:pt x="30109" y="554"/>
                      <a:pt x="28902" y="554"/>
                    </a:cubicBezTo>
                    <a:cubicBezTo>
                      <a:pt x="24656" y="554"/>
                      <a:pt x="20370" y="2044"/>
                      <a:pt x="16241" y="3347"/>
                    </a:cubicBezTo>
                    <a:cubicBezTo>
                      <a:pt x="12959" y="4403"/>
                      <a:pt x="9428" y="5341"/>
                      <a:pt x="6014" y="5341"/>
                    </a:cubicBezTo>
                    <a:cubicBezTo>
                      <a:pt x="3939" y="5341"/>
                      <a:pt x="1907" y="4994"/>
                      <a:pt x="0" y="4119"/>
                    </a:cubicBezTo>
                    <a:lnTo>
                      <a:pt x="0" y="10245"/>
                    </a:lnTo>
                    <a:lnTo>
                      <a:pt x="128822" y="8958"/>
                    </a:lnTo>
                    <a:lnTo>
                      <a:pt x="128822" y="5380"/>
                    </a:lnTo>
                    <a:cubicBezTo>
                      <a:pt x="121795" y="5200"/>
                      <a:pt x="115567" y="1"/>
                      <a:pt x="108540" y="1"/>
                    </a:cubicBezTo>
                    <a:cubicBezTo>
                      <a:pt x="108523" y="1"/>
                      <a:pt x="108506" y="1"/>
                      <a:pt x="10848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 name="Google Shape;187;p18"/>
              <p:cNvGrpSpPr/>
              <p:nvPr/>
            </p:nvGrpSpPr>
            <p:grpSpPr>
              <a:xfrm>
                <a:off x="-1531350" y="4403700"/>
                <a:ext cx="11411750" cy="1870236"/>
                <a:chOff x="-1531350" y="4403700"/>
                <a:chExt cx="11411750" cy="1870236"/>
              </a:xfrm>
            </p:grpSpPr>
            <p:sp>
              <p:nvSpPr>
                <p:cNvPr id="188" name="Google Shape;188;p18"/>
                <p:cNvSpPr/>
                <p:nvPr/>
              </p:nvSpPr>
              <p:spPr>
                <a:xfrm flipH="1">
                  <a:off x="4507928" y="4403700"/>
                  <a:ext cx="5372472" cy="1782082"/>
                </a:xfrm>
                <a:custGeom>
                  <a:rect b="b" l="l" r="r" t="t"/>
                  <a:pathLst>
                    <a:path extrusionOk="0" h="44852" w="129543">
                      <a:moveTo>
                        <a:pt x="21013" y="0"/>
                      </a:moveTo>
                      <a:cubicBezTo>
                        <a:pt x="19450" y="0"/>
                        <a:pt x="17928" y="396"/>
                        <a:pt x="16679" y="1258"/>
                      </a:cubicBezTo>
                      <a:cubicBezTo>
                        <a:pt x="9807" y="5994"/>
                        <a:pt x="3218" y="17088"/>
                        <a:pt x="1596" y="21129"/>
                      </a:cubicBezTo>
                      <a:cubicBezTo>
                        <a:pt x="1" y="25144"/>
                        <a:pt x="2394" y="40381"/>
                        <a:pt x="3038" y="44679"/>
                      </a:cubicBezTo>
                      <a:cubicBezTo>
                        <a:pt x="5612" y="44808"/>
                        <a:pt x="20506" y="44851"/>
                        <a:pt x="39220" y="44851"/>
                      </a:cubicBezTo>
                      <a:cubicBezTo>
                        <a:pt x="76650" y="44851"/>
                        <a:pt x="129363" y="44679"/>
                        <a:pt x="129363" y="44679"/>
                      </a:cubicBezTo>
                      <a:cubicBezTo>
                        <a:pt x="129543" y="44139"/>
                        <a:pt x="128694" y="4064"/>
                        <a:pt x="128694" y="4064"/>
                      </a:cubicBezTo>
                      <a:cubicBezTo>
                        <a:pt x="128240" y="3854"/>
                        <a:pt x="127761" y="3760"/>
                        <a:pt x="127270" y="3760"/>
                      </a:cubicBezTo>
                      <a:cubicBezTo>
                        <a:pt x="124746" y="3760"/>
                        <a:pt x="121879" y="6239"/>
                        <a:pt x="120329" y="8285"/>
                      </a:cubicBezTo>
                      <a:cubicBezTo>
                        <a:pt x="118370" y="10799"/>
                        <a:pt x="115085" y="11890"/>
                        <a:pt x="111886" y="11890"/>
                      </a:cubicBezTo>
                      <a:cubicBezTo>
                        <a:pt x="111384" y="11890"/>
                        <a:pt x="110885" y="11864"/>
                        <a:pt x="110393" y="11811"/>
                      </a:cubicBezTo>
                      <a:cubicBezTo>
                        <a:pt x="106739" y="11425"/>
                        <a:pt x="103315" y="9907"/>
                        <a:pt x="99866" y="8620"/>
                      </a:cubicBezTo>
                      <a:cubicBezTo>
                        <a:pt x="97135" y="7593"/>
                        <a:pt x="94224" y="6714"/>
                        <a:pt x="91316" y="6714"/>
                      </a:cubicBezTo>
                      <a:cubicBezTo>
                        <a:pt x="90579" y="6714"/>
                        <a:pt x="89842" y="6770"/>
                        <a:pt x="89108" y="6895"/>
                      </a:cubicBezTo>
                      <a:cubicBezTo>
                        <a:pt x="83868" y="7760"/>
                        <a:pt x="79432" y="11993"/>
                        <a:pt x="74112" y="11993"/>
                      </a:cubicBezTo>
                      <a:cubicBezTo>
                        <a:pt x="74049" y="11993"/>
                        <a:pt x="73985" y="11993"/>
                        <a:pt x="73922" y="11991"/>
                      </a:cubicBezTo>
                      <a:cubicBezTo>
                        <a:pt x="67150" y="11867"/>
                        <a:pt x="61848" y="4760"/>
                        <a:pt x="55196" y="4760"/>
                      </a:cubicBezTo>
                      <a:cubicBezTo>
                        <a:pt x="54971" y="4760"/>
                        <a:pt x="54744" y="4768"/>
                        <a:pt x="54515" y="4785"/>
                      </a:cubicBezTo>
                      <a:cubicBezTo>
                        <a:pt x="50139" y="5119"/>
                        <a:pt x="46639" y="8568"/>
                        <a:pt x="42392" y="9623"/>
                      </a:cubicBezTo>
                      <a:cubicBezTo>
                        <a:pt x="41412" y="9868"/>
                        <a:pt x="40457" y="9985"/>
                        <a:pt x="39531" y="9985"/>
                      </a:cubicBezTo>
                      <a:cubicBezTo>
                        <a:pt x="35204" y="9985"/>
                        <a:pt x="31493" y="7447"/>
                        <a:pt x="28673" y="3652"/>
                      </a:cubicBezTo>
                      <a:cubicBezTo>
                        <a:pt x="26981" y="1374"/>
                        <a:pt x="23927" y="0"/>
                        <a:pt x="210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8"/>
                <p:cNvSpPr/>
                <p:nvPr/>
              </p:nvSpPr>
              <p:spPr>
                <a:xfrm>
                  <a:off x="-1531350" y="4543840"/>
                  <a:ext cx="6353268" cy="1730097"/>
                </a:xfrm>
                <a:custGeom>
                  <a:rect b="b" l="l" r="r" t="t"/>
                  <a:pathLst>
                    <a:path extrusionOk="0" h="37355" w="131422">
                      <a:moveTo>
                        <a:pt x="127106" y="0"/>
                      </a:moveTo>
                      <a:cubicBezTo>
                        <a:pt x="126015" y="0"/>
                        <a:pt x="124826" y="383"/>
                        <a:pt x="123545" y="1115"/>
                      </a:cubicBezTo>
                      <a:cubicBezTo>
                        <a:pt x="120328" y="2942"/>
                        <a:pt x="118192" y="6185"/>
                        <a:pt x="115875" y="9119"/>
                      </a:cubicBezTo>
                      <a:cubicBezTo>
                        <a:pt x="113559" y="12028"/>
                        <a:pt x="110676" y="14911"/>
                        <a:pt x="106995" y="15400"/>
                      </a:cubicBezTo>
                      <a:cubicBezTo>
                        <a:pt x="106595" y="15455"/>
                        <a:pt x="106197" y="15482"/>
                        <a:pt x="105802" y="15482"/>
                      </a:cubicBezTo>
                      <a:cubicBezTo>
                        <a:pt x="101638" y="15482"/>
                        <a:pt x="97850" y="12519"/>
                        <a:pt x="94770" y="9557"/>
                      </a:cubicBezTo>
                      <a:cubicBezTo>
                        <a:pt x="91398" y="6314"/>
                        <a:pt x="87846" y="2633"/>
                        <a:pt x="83187" y="2119"/>
                      </a:cubicBezTo>
                      <a:cubicBezTo>
                        <a:pt x="82803" y="2076"/>
                        <a:pt x="82422" y="2055"/>
                        <a:pt x="82045" y="2055"/>
                      </a:cubicBezTo>
                      <a:cubicBezTo>
                        <a:pt x="76543" y="2055"/>
                        <a:pt x="71849" y="6461"/>
                        <a:pt x="67899" y="10484"/>
                      </a:cubicBezTo>
                      <a:cubicBezTo>
                        <a:pt x="64099" y="14329"/>
                        <a:pt x="59414" y="18381"/>
                        <a:pt x="54230" y="18381"/>
                      </a:cubicBezTo>
                      <a:cubicBezTo>
                        <a:pt x="53619" y="18381"/>
                        <a:pt x="53002" y="18324"/>
                        <a:pt x="52378" y="18205"/>
                      </a:cubicBezTo>
                      <a:cubicBezTo>
                        <a:pt x="44476" y="16712"/>
                        <a:pt x="41491" y="6288"/>
                        <a:pt x="34155" y="2994"/>
                      </a:cubicBezTo>
                      <a:cubicBezTo>
                        <a:pt x="32547" y="2260"/>
                        <a:pt x="30831" y="1930"/>
                        <a:pt x="29096" y="1930"/>
                      </a:cubicBezTo>
                      <a:cubicBezTo>
                        <a:pt x="25416" y="1930"/>
                        <a:pt x="21652" y="3414"/>
                        <a:pt x="18661" y="5670"/>
                      </a:cubicBezTo>
                      <a:cubicBezTo>
                        <a:pt x="14259" y="8991"/>
                        <a:pt x="4324" y="20161"/>
                        <a:pt x="2239" y="25283"/>
                      </a:cubicBezTo>
                      <a:cubicBezTo>
                        <a:pt x="1184" y="27883"/>
                        <a:pt x="0" y="36274"/>
                        <a:pt x="0" y="36274"/>
                      </a:cubicBezTo>
                      <a:lnTo>
                        <a:pt x="131396" y="37355"/>
                      </a:lnTo>
                      <a:lnTo>
                        <a:pt x="131421" y="2813"/>
                      </a:lnTo>
                      <a:cubicBezTo>
                        <a:pt x="130222" y="898"/>
                        <a:pt x="128778" y="0"/>
                        <a:pt x="1271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90" name="Google Shape;190;p18"/>
            <p:cNvGrpSpPr/>
            <p:nvPr/>
          </p:nvGrpSpPr>
          <p:grpSpPr>
            <a:xfrm>
              <a:off x="-698447" y="4770378"/>
              <a:ext cx="10540893" cy="442456"/>
              <a:chOff x="-1396900" y="4770378"/>
              <a:chExt cx="10540893" cy="442456"/>
            </a:xfrm>
          </p:grpSpPr>
          <p:sp>
            <p:nvSpPr>
              <p:cNvPr id="191" name="Google Shape;191;p18"/>
              <p:cNvSpPr/>
              <p:nvPr/>
            </p:nvSpPr>
            <p:spPr>
              <a:xfrm flipH="1">
                <a:off x="-1396900" y="4770378"/>
                <a:ext cx="5563543" cy="442456"/>
              </a:xfrm>
              <a:custGeom>
                <a:rect b="b" l="l" r="r" t="t"/>
                <a:pathLst>
                  <a:path extrusionOk="0" h="10245" w="128823">
                    <a:moveTo>
                      <a:pt x="108489" y="1"/>
                    </a:moveTo>
                    <a:cubicBezTo>
                      <a:pt x="101812" y="1"/>
                      <a:pt x="95686" y="4642"/>
                      <a:pt x="89126" y="4642"/>
                    </a:cubicBezTo>
                    <a:cubicBezTo>
                      <a:pt x="88625" y="4642"/>
                      <a:pt x="88121" y="4615"/>
                      <a:pt x="87615" y="4556"/>
                    </a:cubicBezTo>
                    <a:cubicBezTo>
                      <a:pt x="83085" y="4016"/>
                      <a:pt x="79147" y="1030"/>
                      <a:pt x="74617" y="361"/>
                    </a:cubicBezTo>
                    <a:cubicBezTo>
                      <a:pt x="73940" y="263"/>
                      <a:pt x="73267" y="218"/>
                      <a:pt x="72598" y="218"/>
                    </a:cubicBezTo>
                    <a:cubicBezTo>
                      <a:pt x="67104" y="218"/>
                      <a:pt x="61828" y="3229"/>
                      <a:pt x="56368" y="4582"/>
                    </a:cubicBezTo>
                    <a:cubicBezTo>
                      <a:pt x="54114" y="5146"/>
                      <a:pt x="51809" y="5426"/>
                      <a:pt x="49507" y="5426"/>
                    </a:cubicBezTo>
                    <a:cubicBezTo>
                      <a:pt x="46130" y="5426"/>
                      <a:pt x="42759" y="4823"/>
                      <a:pt x="39561" y="3630"/>
                    </a:cubicBezTo>
                    <a:cubicBezTo>
                      <a:pt x="37218" y="2729"/>
                      <a:pt x="34953" y="1519"/>
                      <a:pt x="32508" y="953"/>
                    </a:cubicBezTo>
                    <a:cubicBezTo>
                      <a:pt x="31312" y="674"/>
                      <a:pt x="30109" y="554"/>
                      <a:pt x="28902" y="554"/>
                    </a:cubicBezTo>
                    <a:cubicBezTo>
                      <a:pt x="24656" y="554"/>
                      <a:pt x="20370" y="2044"/>
                      <a:pt x="16241" y="3347"/>
                    </a:cubicBezTo>
                    <a:cubicBezTo>
                      <a:pt x="12959" y="4403"/>
                      <a:pt x="9428" y="5341"/>
                      <a:pt x="6014" y="5341"/>
                    </a:cubicBezTo>
                    <a:cubicBezTo>
                      <a:pt x="3939" y="5341"/>
                      <a:pt x="1907" y="4994"/>
                      <a:pt x="0" y="4119"/>
                    </a:cubicBezTo>
                    <a:lnTo>
                      <a:pt x="0" y="10245"/>
                    </a:lnTo>
                    <a:lnTo>
                      <a:pt x="128822" y="8958"/>
                    </a:lnTo>
                    <a:lnTo>
                      <a:pt x="128822" y="5380"/>
                    </a:lnTo>
                    <a:cubicBezTo>
                      <a:pt x="121795" y="5200"/>
                      <a:pt x="115567" y="1"/>
                      <a:pt x="108540" y="1"/>
                    </a:cubicBezTo>
                    <a:cubicBezTo>
                      <a:pt x="108523" y="1"/>
                      <a:pt x="108506" y="1"/>
                      <a:pt x="1084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8"/>
              <p:cNvSpPr/>
              <p:nvPr/>
            </p:nvSpPr>
            <p:spPr>
              <a:xfrm>
                <a:off x="3580450" y="4770378"/>
                <a:ext cx="5563543" cy="442456"/>
              </a:xfrm>
              <a:custGeom>
                <a:rect b="b" l="l" r="r" t="t"/>
                <a:pathLst>
                  <a:path extrusionOk="0" h="10245" w="128823">
                    <a:moveTo>
                      <a:pt x="108489" y="1"/>
                    </a:moveTo>
                    <a:cubicBezTo>
                      <a:pt x="101812" y="1"/>
                      <a:pt x="95686" y="4642"/>
                      <a:pt x="89126" y="4642"/>
                    </a:cubicBezTo>
                    <a:cubicBezTo>
                      <a:pt x="88625" y="4642"/>
                      <a:pt x="88121" y="4615"/>
                      <a:pt x="87615" y="4556"/>
                    </a:cubicBezTo>
                    <a:cubicBezTo>
                      <a:pt x="83085" y="4016"/>
                      <a:pt x="79147" y="1030"/>
                      <a:pt x="74617" y="361"/>
                    </a:cubicBezTo>
                    <a:cubicBezTo>
                      <a:pt x="73940" y="263"/>
                      <a:pt x="73267" y="218"/>
                      <a:pt x="72598" y="218"/>
                    </a:cubicBezTo>
                    <a:cubicBezTo>
                      <a:pt x="67104" y="218"/>
                      <a:pt x="61828" y="3229"/>
                      <a:pt x="56368" y="4582"/>
                    </a:cubicBezTo>
                    <a:cubicBezTo>
                      <a:pt x="54114" y="5146"/>
                      <a:pt x="51809" y="5426"/>
                      <a:pt x="49507" y="5426"/>
                    </a:cubicBezTo>
                    <a:cubicBezTo>
                      <a:pt x="46130" y="5426"/>
                      <a:pt x="42759" y="4823"/>
                      <a:pt x="39561" y="3630"/>
                    </a:cubicBezTo>
                    <a:cubicBezTo>
                      <a:pt x="37218" y="2729"/>
                      <a:pt x="34953" y="1519"/>
                      <a:pt x="32508" y="953"/>
                    </a:cubicBezTo>
                    <a:cubicBezTo>
                      <a:pt x="31312" y="674"/>
                      <a:pt x="30109" y="554"/>
                      <a:pt x="28902" y="554"/>
                    </a:cubicBezTo>
                    <a:cubicBezTo>
                      <a:pt x="24656" y="554"/>
                      <a:pt x="20370" y="2044"/>
                      <a:pt x="16241" y="3347"/>
                    </a:cubicBezTo>
                    <a:cubicBezTo>
                      <a:pt x="12959" y="4403"/>
                      <a:pt x="9428" y="5341"/>
                      <a:pt x="6014" y="5341"/>
                    </a:cubicBezTo>
                    <a:cubicBezTo>
                      <a:pt x="3939" y="5341"/>
                      <a:pt x="1907" y="4994"/>
                      <a:pt x="0" y="4119"/>
                    </a:cubicBezTo>
                    <a:lnTo>
                      <a:pt x="0" y="10245"/>
                    </a:lnTo>
                    <a:lnTo>
                      <a:pt x="128822" y="8958"/>
                    </a:lnTo>
                    <a:lnTo>
                      <a:pt x="128822" y="5380"/>
                    </a:lnTo>
                    <a:cubicBezTo>
                      <a:pt x="121795" y="5200"/>
                      <a:pt x="115567" y="1"/>
                      <a:pt x="108540" y="1"/>
                    </a:cubicBezTo>
                    <a:cubicBezTo>
                      <a:pt x="108523" y="1"/>
                      <a:pt x="108506" y="1"/>
                      <a:pt x="1084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p18"/>
            <p:cNvGrpSpPr/>
            <p:nvPr/>
          </p:nvGrpSpPr>
          <p:grpSpPr>
            <a:xfrm>
              <a:off x="295012" y="4247766"/>
              <a:ext cx="836442" cy="939810"/>
              <a:chOff x="-1175666" y="2980025"/>
              <a:chExt cx="671625" cy="754625"/>
            </a:xfrm>
          </p:grpSpPr>
          <p:sp>
            <p:nvSpPr>
              <p:cNvPr id="194" name="Google Shape;194;p18"/>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8"/>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solidFill>
                <a:schemeClr val="dk2"/>
              </a:solid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8"/>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solidFill>
                <a:schemeClr val="dk2"/>
              </a:solid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8"/>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solidFill>
                <a:schemeClr val="dk2"/>
              </a:solid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8"/>
            <p:cNvGrpSpPr/>
            <p:nvPr/>
          </p:nvGrpSpPr>
          <p:grpSpPr>
            <a:xfrm>
              <a:off x="8149269" y="4510979"/>
              <a:ext cx="562956" cy="632527"/>
              <a:chOff x="-1175666" y="2980025"/>
              <a:chExt cx="671625" cy="754625"/>
            </a:xfrm>
          </p:grpSpPr>
          <p:sp>
            <p:nvSpPr>
              <p:cNvPr id="199" name="Google Shape;199;p18"/>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8"/>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solidFill>
                <a:schemeClr val="dk2"/>
              </a:solid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8"/>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solidFill>
                <a:schemeClr val="dk2"/>
              </a:solid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8"/>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solidFill>
                <a:schemeClr val="dk2"/>
              </a:solid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8"/>
            <p:cNvGrpSpPr/>
            <p:nvPr/>
          </p:nvGrpSpPr>
          <p:grpSpPr>
            <a:xfrm flipH="1">
              <a:off x="7634600" y="4287723"/>
              <a:ext cx="750474" cy="843293"/>
              <a:chOff x="-1175666" y="2980025"/>
              <a:chExt cx="671625" cy="754625"/>
            </a:xfrm>
          </p:grpSpPr>
          <p:sp>
            <p:nvSpPr>
              <p:cNvPr id="204" name="Google Shape;204;p18"/>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8"/>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solidFill>
                <a:schemeClr val="dk2"/>
              </a:solid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8"/>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solidFill>
                <a:schemeClr val="dk2"/>
              </a:solid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8"/>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solidFill>
                <a:schemeClr val="dk2"/>
              </a:solid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5">
    <p:spTree>
      <p:nvGrpSpPr>
        <p:cNvPr id="208" name="Shape 208"/>
        <p:cNvGrpSpPr/>
        <p:nvPr/>
      </p:nvGrpSpPr>
      <p:grpSpPr>
        <a:xfrm>
          <a:off x="0" y="0"/>
          <a:ext cx="0" cy="0"/>
          <a:chOff x="0" y="0"/>
          <a:chExt cx="0" cy="0"/>
        </a:xfrm>
      </p:grpSpPr>
      <p:sp>
        <p:nvSpPr>
          <p:cNvPr id="209" name="Google Shape;209;p19"/>
          <p:cNvSpPr txBox="1"/>
          <p:nvPr>
            <p:ph idx="1" type="subTitle"/>
          </p:nvPr>
        </p:nvSpPr>
        <p:spPr>
          <a:xfrm flipH="1">
            <a:off x="830062" y="3328225"/>
            <a:ext cx="2309100" cy="435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1pPr>
            <a:lvl2pPr lvl="1"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2pPr>
            <a:lvl3pPr lvl="2"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3pPr>
            <a:lvl4pPr lvl="3"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4pPr>
            <a:lvl5pPr lvl="4"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5pPr>
            <a:lvl6pPr lvl="5"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6pPr>
            <a:lvl7pPr lvl="6"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7pPr>
            <a:lvl8pPr lvl="7"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8pPr>
            <a:lvl9pPr lvl="8"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9pPr>
          </a:lstStyle>
          <a:p/>
        </p:txBody>
      </p:sp>
      <p:sp>
        <p:nvSpPr>
          <p:cNvPr id="210" name="Google Shape;210;p19"/>
          <p:cNvSpPr txBox="1"/>
          <p:nvPr>
            <p:ph idx="2" type="subTitle"/>
          </p:nvPr>
        </p:nvSpPr>
        <p:spPr>
          <a:xfrm flipH="1">
            <a:off x="830062" y="3599080"/>
            <a:ext cx="2309100" cy="552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1" name="Google Shape;211;p19"/>
          <p:cNvSpPr txBox="1"/>
          <p:nvPr>
            <p:ph idx="3" type="subTitle"/>
          </p:nvPr>
        </p:nvSpPr>
        <p:spPr>
          <a:xfrm flipH="1">
            <a:off x="3473168" y="3328225"/>
            <a:ext cx="2309100" cy="435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1pPr>
            <a:lvl2pPr lvl="1"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2pPr>
            <a:lvl3pPr lvl="2"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3pPr>
            <a:lvl4pPr lvl="3"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4pPr>
            <a:lvl5pPr lvl="4"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5pPr>
            <a:lvl6pPr lvl="5"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6pPr>
            <a:lvl7pPr lvl="6"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7pPr>
            <a:lvl8pPr lvl="7"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8pPr>
            <a:lvl9pPr lvl="8"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9pPr>
          </a:lstStyle>
          <a:p/>
        </p:txBody>
      </p:sp>
      <p:sp>
        <p:nvSpPr>
          <p:cNvPr id="212" name="Google Shape;212;p19"/>
          <p:cNvSpPr txBox="1"/>
          <p:nvPr>
            <p:ph idx="4" type="subTitle"/>
          </p:nvPr>
        </p:nvSpPr>
        <p:spPr>
          <a:xfrm>
            <a:off x="6116275" y="3328225"/>
            <a:ext cx="2309100" cy="435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1pPr>
            <a:lvl2pPr lvl="1"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2pPr>
            <a:lvl3pPr lvl="2"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3pPr>
            <a:lvl4pPr lvl="3"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4pPr>
            <a:lvl5pPr lvl="4"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5pPr>
            <a:lvl6pPr lvl="5"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6pPr>
            <a:lvl7pPr lvl="6"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7pPr>
            <a:lvl8pPr lvl="7"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8pPr>
            <a:lvl9pPr lvl="8"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9pPr>
          </a:lstStyle>
          <a:p/>
        </p:txBody>
      </p:sp>
      <p:sp>
        <p:nvSpPr>
          <p:cNvPr id="213" name="Google Shape;213;p19"/>
          <p:cNvSpPr txBox="1"/>
          <p:nvPr>
            <p:ph idx="5" type="subTitle"/>
          </p:nvPr>
        </p:nvSpPr>
        <p:spPr>
          <a:xfrm flipH="1">
            <a:off x="3473168" y="3599080"/>
            <a:ext cx="2309100" cy="552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4" name="Google Shape;214;p19"/>
          <p:cNvSpPr txBox="1"/>
          <p:nvPr>
            <p:ph idx="6" type="subTitle"/>
          </p:nvPr>
        </p:nvSpPr>
        <p:spPr>
          <a:xfrm>
            <a:off x="6116275" y="3599080"/>
            <a:ext cx="2309100" cy="552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5" name="Google Shape;215;p19"/>
          <p:cNvSpPr txBox="1"/>
          <p:nvPr>
            <p:ph hasCustomPrompt="1" type="title"/>
          </p:nvPr>
        </p:nvSpPr>
        <p:spPr>
          <a:xfrm>
            <a:off x="830062" y="2002288"/>
            <a:ext cx="1593900" cy="547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Font typeface="Barlow Black"/>
              <a:buNone/>
              <a:defRPr>
                <a:latin typeface="Barlow Black"/>
                <a:ea typeface="Barlow Black"/>
                <a:cs typeface="Barlow Black"/>
                <a:sym typeface="Barlow Black"/>
              </a:defRPr>
            </a:lvl2pPr>
            <a:lvl3pPr lvl="2" rtl="0" algn="ctr">
              <a:spcBef>
                <a:spcPts val="0"/>
              </a:spcBef>
              <a:spcAft>
                <a:spcPts val="0"/>
              </a:spcAft>
              <a:buSzPts val="3500"/>
              <a:buFont typeface="Barlow Black"/>
              <a:buNone/>
              <a:defRPr>
                <a:latin typeface="Barlow Black"/>
                <a:ea typeface="Barlow Black"/>
                <a:cs typeface="Barlow Black"/>
                <a:sym typeface="Barlow Black"/>
              </a:defRPr>
            </a:lvl3pPr>
            <a:lvl4pPr lvl="3" rtl="0" algn="ctr">
              <a:spcBef>
                <a:spcPts val="0"/>
              </a:spcBef>
              <a:spcAft>
                <a:spcPts val="0"/>
              </a:spcAft>
              <a:buSzPts val="3500"/>
              <a:buFont typeface="Barlow Black"/>
              <a:buNone/>
              <a:defRPr>
                <a:latin typeface="Barlow Black"/>
                <a:ea typeface="Barlow Black"/>
                <a:cs typeface="Barlow Black"/>
                <a:sym typeface="Barlow Black"/>
              </a:defRPr>
            </a:lvl4pPr>
            <a:lvl5pPr lvl="4" rtl="0" algn="ctr">
              <a:spcBef>
                <a:spcPts val="0"/>
              </a:spcBef>
              <a:spcAft>
                <a:spcPts val="0"/>
              </a:spcAft>
              <a:buSzPts val="3500"/>
              <a:buFont typeface="Barlow Black"/>
              <a:buNone/>
              <a:defRPr>
                <a:latin typeface="Barlow Black"/>
                <a:ea typeface="Barlow Black"/>
                <a:cs typeface="Barlow Black"/>
                <a:sym typeface="Barlow Black"/>
              </a:defRPr>
            </a:lvl5pPr>
            <a:lvl6pPr lvl="5" rtl="0" algn="ctr">
              <a:spcBef>
                <a:spcPts val="0"/>
              </a:spcBef>
              <a:spcAft>
                <a:spcPts val="0"/>
              </a:spcAft>
              <a:buSzPts val="3500"/>
              <a:buFont typeface="Barlow Black"/>
              <a:buNone/>
              <a:defRPr>
                <a:latin typeface="Barlow Black"/>
                <a:ea typeface="Barlow Black"/>
                <a:cs typeface="Barlow Black"/>
                <a:sym typeface="Barlow Black"/>
              </a:defRPr>
            </a:lvl6pPr>
            <a:lvl7pPr lvl="6" rtl="0" algn="ctr">
              <a:spcBef>
                <a:spcPts val="0"/>
              </a:spcBef>
              <a:spcAft>
                <a:spcPts val="0"/>
              </a:spcAft>
              <a:buSzPts val="3500"/>
              <a:buFont typeface="Barlow Black"/>
              <a:buNone/>
              <a:defRPr>
                <a:latin typeface="Barlow Black"/>
                <a:ea typeface="Barlow Black"/>
                <a:cs typeface="Barlow Black"/>
                <a:sym typeface="Barlow Black"/>
              </a:defRPr>
            </a:lvl7pPr>
            <a:lvl8pPr lvl="7" rtl="0" algn="ctr">
              <a:spcBef>
                <a:spcPts val="0"/>
              </a:spcBef>
              <a:spcAft>
                <a:spcPts val="0"/>
              </a:spcAft>
              <a:buSzPts val="3500"/>
              <a:buFont typeface="Barlow Black"/>
              <a:buNone/>
              <a:defRPr>
                <a:latin typeface="Barlow Black"/>
                <a:ea typeface="Barlow Black"/>
                <a:cs typeface="Barlow Black"/>
                <a:sym typeface="Barlow Black"/>
              </a:defRPr>
            </a:lvl8pPr>
            <a:lvl9pPr lvl="8" rtl="0" algn="ctr">
              <a:spcBef>
                <a:spcPts val="0"/>
              </a:spcBef>
              <a:spcAft>
                <a:spcPts val="0"/>
              </a:spcAft>
              <a:buSzPts val="3500"/>
              <a:buFont typeface="Barlow Black"/>
              <a:buNone/>
              <a:defRPr>
                <a:latin typeface="Barlow Black"/>
                <a:ea typeface="Barlow Black"/>
                <a:cs typeface="Barlow Black"/>
                <a:sym typeface="Barlow Black"/>
              </a:defRPr>
            </a:lvl9pPr>
          </a:lstStyle>
          <a:p>
            <a:r>
              <a:t>xx%</a:t>
            </a:r>
          </a:p>
        </p:txBody>
      </p:sp>
      <p:sp>
        <p:nvSpPr>
          <p:cNvPr id="216" name="Google Shape;216;p19"/>
          <p:cNvSpPr txBox="1"/>
          <p:nvPr>
            <p:ph hasCustomPrompt="1" idx="7" type="title"/>
          </p:nvPr>
        </p:nvSpPr>
        <p:spPr>
          <a:xfrm>
            <a:off x="3473168" y="2002288"/>
            <a:ext cx="1593900" cy="547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Font typeface="Barlow Black"/>
              <a:buNone/>
              <a:defRPr>
                <a:latin typeface="Barlow Black"/>
                <a:ea typeface="Barlow Black"/>
                <a:cs typeface="Barlow Black"/>
                <a:sym typeface="Barlow Black"/>
              </a:defRPr>
            </a:lvl2pPr>
            <a:lvl3pPr lvl="2" rtl="0" algn="ctr">
              <a:spcBef>
                <a:spcPts val="0"/>
              </a:spcBef>
              <a:spcAft>
                <a:spcPts val="0"/>
              </a:spcAft>
              <a:buSzPts val="3500"/>
              <a:buFont typeface="Barlow Black"/>
              <a:buNone/>
              <a:defRPr>
                <a:latin typeface="Barlow Black"/>
                <a:ea typeface="Barlow Black"/>
                <a:cs typeface="Barlow Black"/>
                <a:sym typeface="Barlow Black"/>
              </a:defRPr>
            </a:lvl3pPr>
            <a:lvl4pPr lvl="3" rtl="0" algn="ctr">
              <a:spcBef>
                <a:spcPts val="0"/>
              </a:spcBef>
              <a:spcAft>
                <a:spcPts val="0"/>
              </a:spcAft>
              <a:buSzPts val="3500"/>
              <a:buFont typeface="Barlow Black"/>
              <a:buNone/>
              <a:defRPr>
                <a:latin typeface="Barlow Black"/>
                <a:ea typeface="Barlow Black"/>
                <a:cs typeface="Barlow Black"/>
                <a:sym typeface="Barlow Black"/>
              </a:defRPr>
            </a:lvl4pPr>
            <a:lvl5pPr lvl="4" rtl="0" algn="ctr">
              <a:spcBef>
                <a:spcPts val="0"/>
              </a:spcBef>
              <a:spcAft>
                <a:spcPts val="0"/>
              </a:spcAft>
              <a:buSzPts val="3500"/>
              <a:buFont typeface="Barlow Black"/>
              <a:buNone/>
              <a:defRPr>
                <a:latin typeface="Barlow Black"/>
                <a:ea typeface="Barlow Black"/>
                <a:cs typeface="Barlow Black"/>
                <a:sym typeface="Barlow Black"/>
              </a:defRPr>
            </a:lvl5pPr>
            <a:lvl6pPr lvl="5" rtl="0" algn="ctr">
              <a:spcBef>
                <a:spcPts val="0"/>
              </a:spcBef>
              <a:spcAft>
                <a:spcPts val="0"/>
              </a:spcAft>
              <a:buSzPts val="3500"/>
              <a:buFont typeface="Barlow Black"/>
              <a:buNone/>
              <a:defRPr>
                <a:latin typeface="Barlow Black"/>
                <a:ea typeface="Barlow Black"/>
                <a:cs typeface="Barlow Black"/>
                <a:sym typeface="Barlow Black"/>
              </a:defRPr>
            </a:lvl6pPr>
            <a:lvl7pPr lvl="6" rtl="0" algn="ctr">
              <a:spcBef>
                <a:spcPts val="0"/>
              </a:spcBef>
              <a:spcAft>
                <a:spcPts val="0"/>
              </a:spcAft>
              <a:buSzPts val="3500"/>
              <a:buFont typeface="Barlow Black"/>
              <a:buNone/>
              <a:defRPr>
                <a:latin typeface="Barlow Black"/>
                <a:ea typeface="Barlow Black"/>
                <a:cs typeface="Barlow Black"/>
                <a:sym typeface="Barlow Black"/>
              </a:defRPr>
            </a:lvl7pPr>
            <a:lvl8pPr lvl="7" rtl="0" algn="ctr">
              <a:spcBef>
                <a:spcPts val="0"/>
              </a:spcBef>
              <a:spcAft>
                <a:spcPts val="0"/>
              </a:spcAft>
              <a:buSzPts val="3500"/>
              <a:buFont typeface="Barlow Black"/>
              <a:buNone/>
              <a:defRPr>
                <a:latin typeface="Barlow Black"/>
                <a:ea typeface="Barlow Black"/>
                <a:cs typeface="Barlow Black"/>
                <a:sym typeface="Barlow Black"/>
              </a:defRPr>
            </a:lvl8pPr>
            <a:lvl9pPr lvl="8" rtl="0" algn="ctr">
              <a:spcBef>
                <a:spcPts val="0"/>
              </a:spcBef>
              <a:spcAft>
                <a:spcPts val="0"/>
              </a:spcAft>
              <a:buSzPts val="3500"/>
              <a:buFont typeface="Barlow Black"/>
              <a:buNone/>
              <a:defRPr>
                <a:latin typeface="Barlow Black"/>
                <a:ea typeface="Barlow Black"/>
                <a:cs typeface="Barlow Black"/>
                <a:sym typeface="Barlow Black"/>
              </a:defRPr>
            </a:lvl9pPr>
          </a:lstStyle>
          <a:p>
            <a:r>
              <a:t>xx%</a:t>
            </a:r>
          </a:p>
        </p:txBody>
      </p:sp>
      <p:sp>
        <p:nvSpPr>
          <p:cNvPr id="217" name="Google Shape;217;p19"/>
          <p:cNvSpPr txBox="1"/>
          <p:nvPr>
            <p:ph hasCustomPrompt="1" idx="8" type="title"/>
          </p:nvPr>
        </p:nvSpPr>
        <p:spPr>
          <a:xfrm>
            <a:off x="6116275" y="2002288"/>
            <a:ext cx="1593900" cy="547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Font typeface="Barlow Black"/>
              <a:buNone/>
              <a:defRPr>
                <a:latin typeface="Barlow Black"/>
                <a:ea typeface="Barlow Black"/>
                <a:cs typeface="Barlow Black"/>
                <a:sym typeface="Barlow Black"/>
              </a:defRPr>
            </a:lvl2pPr>
            <a:lvl3pPr lvl="2" rtl="0" algn="ctr">
              <a:spcBef>
                <a:spcPts val="0"/>
              </a:spcBef>
              <a:spcAft>
                <a:spcPts val="0"/>
              </a:spcAft>
              <a:buSzPts val="3500"/>
              <a:buFont typeface="Barlow Black"/>
              <a:buNone/>
              <a:defRPr>
                <a:latin typeface="Barlow Black"/>
                <a:ea typeface="Barlow Black"/>
                <a:cs typeface="Barlow Black"/>
                <a:sym typeface="Barlow Black"/>
              </a:defRPr>
            </a:lvl3pPr>
            <a:lvl4pPr lvl="3" rtl="0" algn="ctr">
              <a:spcBef>
                <a:spcPts val="0"/>
              </a:spcBef>
              <a:spcAft>
                <a:spcPts val="0"/>
              </a:spcAft>
              <a:buSzPts val="3500"/>
              <a:buFont typeface="Barlow Black"/>
              <a:buNone/>
              <a:defRPr>
                <a:latin typeface="Barlow Black"/>
                <a:ea typeface="Barlow Black"/>
                <a:cs typeface="Barlow Black"/>
                <a:sym typeface="Barlow Black"/>
              </a:defRPr>
            </a:lvl4pPr>
            <a:lvl5pPr lvl="4" rtl="0" algn="ctr">
              <a:spcBef>
                <a:spcPts val="0"/>
              </a:spcBef>
              <a:spcAft>
                <a:spcPts val="0"/>
              </a:spcAft>
              <a:buSzPts val="3500"/>
              <a:buFont typeface="Barlow Black"/>
              <a:buNone/>
              <a:defRPr>
                <a:latin typeface="Barlow Black"/>
                <a:ea typeface="Barlow Black"/>
                <a:cs typeface="Barlow Black"/>
                <a:sym typeface="Barlow Black"/>
              </a:defRPr>
            </a:lvl5pPr>
            <a:lvl6pPr lvl="5" rtl="0" algn="ctr">
              <a:spcBef>
                <a:spcPts val="0"/>
              </a:spcBef>
              <a:spcAft>
                <a:spcPts val="0"/>
              </a:spcAft>
              <a:buSzPts val="3500"/>
              <a:buFont typeface="Barlow Black"/>
              <a:buNone/>
              <a:defRPr>
                <a:latin typeface="Barlow Black"/>
                <a:ea typeface="Barlow Black"/>
                <a:cs typeface="Barlow Black"/>
                <a:sym typeface="Barlow Black"/>
              </a:defRPr>
            </a:lvl6pPr>
            <a:lvl7pPr lvl="6" rtl="0" algn="ctr">
              <a:spcBef>
                <a:spcPts val="0"/>
              </a:spcBef>
              <a:spcAft>
                <a:spcPts val="0"/>
              </a:spcAft>
              <a:buSzPts val="3500"/>
              <a:buFont typeface="Barlow Black"/>
              <a:buNone/>
              <a:defRPr>
                <a:latin typeface="Barlow Black"/>
                <a:ea typeface="Barlow Black"/>
                <a:cs typeface="Barlow Black"/>
                <a:sym typeface="Barlow Black"/>
              </a:defRPr>
            </a:lvl7pPr>
            <a:lvl8pPr lvl="7" rtl="0" algn="ctr">
              <a:spcBef>
                <a:spcPts val="0"/>
              </a:spcBef>
              <a:spcAft>
                <a:spcPts val="0"/>
              </a:spcAft>
              <a:buSzPts val="3500"/>
              <a:buFont typeface="Barlow Black"/>
              <a:buNone/>
              <a:defRPr>
                <a:latin typeface="Barlow Black"/>
                <a:ea typeface="Barlow Black"/>
                <a:cs typeface="Barlow Black"/>
                <a:sym typeface="Barlow Black"/>
              </a:defRPr>
            </a:lvl8pPr>
            <a:lvl9pPr lvl="8" rtl="0" algn="ctr">
              <a:spcBef>
                <a:spcPts val="0"/>
              </a:spcBef>
              <a:spcAft>
                <a:spcPts val="0"/>
              </a:spcAft>
              <a:buSzPts val="3500"/>
              <a:buFont typeface="Barlow Black"/>
              <a:buNone/>
              <a:defRPr>
                <a:latin typeface="Barlow Black"/>
                <a:ea typeface="Barlow Black"/>
                <a:cs typeface="Barlow Black"/>
                <a:sym typeface="Barlow Black"/>
              </a:defRPr>
            </a:lvl9pPr>
          </a:lstStyle>
          <a:p>
            <a:r>
              <a:t>xx%</a:t>
            </a:r>
          </a:p>
        </p:txBody>
      </p:sp>
      <p:sp>
        <p:nvSpPr>
          <p:cNvPr id="218" name="Google Shape;218;p19"/>
          <p:cNvSpPr txBox="1"/>
          <p:nvPr>
            <p:ph idx="9"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Barlow Black"/>
              <a:buNone/>
              <a:defRPr sz="3500">
                <a:solidFill>
                  <a:schemeClr val="dk1"/>
                </a:solidFill>
                <a:latin typeface="Barlow Black"/>
                <a:ea typeface="Barlow Black"/>
                <a:cs typeface="Barlow Black"/>
                <a:sym typeface="Barlow Black"/>
              </a:defRPr>
            </a:lvl1pPr>
            <a:lvl2pPr lvl="1" rtl="0" algn="ctr">
              <a:spcBef>
                <a:spcPts val="0"/>
              </a:spcBef>
              <a:spcAft>
                <a:spcPts val="0"/>
              </a:spcAft>
              <a:buClr>
                <a:schemeClr val="dk1"/>
              </a:buClr>
              <a:buSzPts val="3500"/>
              <a:buNone/>
              <a:defRPr sz="3500">
                <a:solidFill>
                  <a:schemeClr val="dk1"/>
                </a:solidFill>
              </a:defRPr>
            </a:lvl2pPr>
            <a:lvl3pPr lvl="2" rtl="0" algn="ctr">
              <a:spcBef>
                <a:spcPts val="0"/>
              </a:spcBef>
              <a:spcAft>
                <a:spcPts val="0"/>
              </a:spcAft>
              <a:buClr>
                <a:schemeClr val="dk1"/>
              </a:buClr>
              <a:buSzPts val="3500"/>
              <a:buNone/>
              <a:defRPr sz="3500">
                <a:solidFill>
                  <a:schemeClr val="dk1"/>
                </a:solidFill>
              </a:defRPr>
            </a:lvl3pPr>
            <a:lvl4pPr lvl="3" rtl="0" algn="ctr">
              <a:spcBef>
                <a:spcPts val="0"/>
              </a:spcBef>
              <a:spcAft>
                <a:spcPts val="0"/>
              </a:spcAft>
              <a:buClr>
                <a:schemeClr val="dk1"/>
              </a:buClr>
              <a:buSzPts val="3500"/>
              <a:buNone/>
              <a:defRPr sz="3500">
                <a:solidFill>
                  <a:schemeClr val="dk1"/>
                </a:solidFill>
              </a:defRPr>
            </a:lvl4pPr>
            <a:lvl5pPr lvl="4" rtl="0" algn="ctr">
              <a:spcBef>
                <a:spcPts val="0"/>
              </a:spcBef>
              <a:spcAft>
                <a:spcPts val="0"/>
              </a:spcAft>
              <a:buClr>
                <a:schemeClr val="dk1"/>
              </a:buClr>
              <a:buSzPts val="3500"/>
              <a:buNone/>
              <a:defRPr sz="3500">
                <a:solidFill>
                  <a:schemeClr val="dk1"/>
                </a:solidFill>
              </a:defRPr>
            </a:lvl5pPr>
            <a:lvl6pPr lvl="5" rtl="0" algn="ctr">
              <a:spcBef>
                <a:spcPts val="0"/>
              </a:spcBef>
              <a:spcAft>
                <a:spcPts val="0"/>
              </a:spcAft>
              <a:buClr>
                <a:schemeClr val="dk1"/>
              </a:buClr>
              <a:buSzPts val="3500"/>
              <a:buNone/>
              <a:defRPr sz="3500">
                <a:solidFill>
                  <a:schemeClr val="dk1"/>
                </a:solidFill>
              </a:defRPr>
            </a:lvl6pPr>
            <a:lvl7pPr lvl="6" rtl="0" algn="ctr">
              <a:spcBef>
                <a:spcPts val="0"/>
              </a:spcBef>
              <a:spcAft>
                <a:spcPts val="0"/>
              </a:spcAft>
              <a:buClr>
                <a:schemeClr val="dk1"/>
              </a:buClr>
              <a:buSzPts val="3500"/>
              <a:buNone/>
              <a:defRPr sz="3500">
                <a:solidFill>
                  <a:schemeClr val="dk1"/>
                </a:solidFill>
              </a:defRPr>
            </a:lvl7pPr>
            <a:lvl8pPr lvl="7" rtl="0" algn="ctr">
              <a:spcBef>
                <a:spcPts val="0"/>
              </a:spcBef>
              <a:spcAft>
                <a:spcPts val="0"/>
              </a:spcAft>
              <a:buClr>
                <a:schemeClr val="dk1"/>
              </a:buClr>
              <a:buSzPts val="3500"/>
              <a:buNone/>
              <a:defRPr sz="3500">
                <a:solidFill>
                  <a:schemeClr val="dk1"/>
                </a:solidFill>
              </a:defRPr>
            </a:lvl8pPr>
            <a:lvl9pPr lvl="8" rtl="0" algn="ctr">
              <a:spcBef>
                <a:spcPts val="0"/>
              </a:spcBef>
              <a:spcAft>
                <a:spcPts val="0"/>
              </a:spcAft>
              <a:buClr>
                <a:schemeClr val="dk1"/>
              </a:buClr>
              <a:buSzPts val="3500"/>
              <a:buNone/>
              <a:defRPr sz="3500">
                <a:solidFill>
                  <a:schemeClr val="dk1"/>
                </a:solidFill>
              </a:defRPr>
            </a:lvl9pPr>
          </a:lstStyle>
          <a:p/>
        </p:txBody>
      </p:sp>
      <p:grpSp>
        <p:nvGrpSpPr>
          <p:cNvPr id="219" name="Google Shape;219;p19"/>
          <p:cNvGrpSpPr/>
          <p:nvPr/>
        </p:nvGrpSpPr>
        <p:grpSpPr>
          <a:xfrm>
            <a:off x="-698447" y="3981857"/>
            <a:ext cx="10540893" cy="1269696"/>
            <a:chOff x="-698447" y="3981857"/>
            <a:chExt cx="10540893" cy="1269696"/>
          </a:xfrm>
        </p:grpSpPr>
        <p:grpSp>
          <p:nvGrpSpPr>
            <p:cNvPr id="220" name="Google Shape;220;p19"/>
            <p:cNvGrpSpPr/>
            <p:nvPr/>
          </p:nvGrpSpPr>
          <p:grpSpPr>
            <a:xfrm>
              <a:off x="-698447" y="4770378"/>
              <a:ext cx="10540893" cy="442456"/>
              <a:chOff x="-1396900" y="4770378"/>
              <a:chExt cx="10540893" cy="442456"/>
            </a:xfrm>
          </p:grpSpPr>
          <p:sp>
            <p:nvSpPr>
              <p:cNvPr id="221" name="Google Shape;221;p19"/>
              <p:cNvSpPr/>
              <p:nvPr/>
            </p:nvSpPr>
            <p:spPr>
              <a:xfrm flipH="1">
                <a:off x="-1396900" y="4770378"/>
                <a:ext cx="5563543" cy="442456"/>
              </a:xfrm>
              <a:custGeom>
                <a:rect b="b" l="l" r="r" t="t"/>
                <a:pathLst>
                  <a:path extrusionOk="0" h="10245" w="128823">
                    <a:moveTo>
                      <a:pt x="108489" y="1"/>
                    </a:moveTo>
                    <a:cubicBezTo>
                      <a:pt x="101812" y="1"/>
                      <a:pt x="95686" y="4642"/>
                      <a:pt x="89126" y="4642"/>
                    </a:cubicBezTo>
                    <a:cubicBezTo>
                      <a:pt x="88625" y="4642"/>
                      <a:pt x="88121" y="4615"/>
                      <a:pt x="87615" y="4556"/>
                    </a:cubicBezTo>
                    <a:cubicBezTo>
                      <a:pt x="83085" y="4016"/>
                      <a:pt x="79147" y="1030"/>
                      <a:pt x="74617" y="361"/>
                    </a:cubicBezTo>
                    <a:cubicBezTo>
                      <a:pt x="73940" y="263"/>
                      <a:pt x="73267" y="218"/>
                      <a:pt x="72598" y="218"/>
                    </a:cubicBezTo>
                    <a:cubicBezTo>
                      <a:pt x="67104" y="218"/>
                      <a:pt x="61828" y="3229"/>
                      <a:pt x="56368" y="4582"/>
                    </a:cubicBezTo>
                    <a:cubicBezTo>
                      <a:pt x="54114" y="5146"/>
                      <a:pt x="51809" y="5426"/>
                      <a:pt x="49507" y="5426"/>
                    </a:cubicBezTo>
                    <a:cubicBezTo>
                      <a:pt x="46130" y="5426"/>
                      <a:pt x="42759" y="4823"/>
                      <a:pt x="39561" y="3630"/>
                    </a:cubicBezTo>
                    <a:cubicBezTo>
                      <a:pt x="37218" y="2729"/>
                      <a:pt x="34953" y="1519"/>
                      <a:pt x="32508" y="953"/>
                    </a:cubicBezTo>
                    <a:cubicBezTo>
                      <a:pt x="31312" y="674"/>
                      <a:pt x="30109" y="554"/>
                      <a:pt x="28902" y="554"/>
                    </a:cubicBezTo>
                    <a:cubicBezTo>
                      <a:pt x="24656" y="554"/>
                      <a:pt x="20370" y="2044"/>
                      <a:pt x="16241" y="3347"/>
                    </a:cubicBezTo>
                    <a:cubicBezTo>
                      <a:pt x="12959" y="4403"/>
                      <a:pt x="9428" y="5341"/>
                      <a:pt x="6014" y="5341"/>
                    </a:cubicBezTo>
                    <a:cubicBezTo>
                      <a:pt x="3939" y="5341"/>
                      <a:pt x="1907" y="4994"/>
                      <a:pt x="0" y="4119"/>
                    </a:cubicBezTo>
                    <a:lnTo>
                      <a:pt x="0" y="10245"/>
                    </a:lnTo>
                    <a:lnTo>
                      <a:pt x="128822" y="8958"/>
                    </a:lnTo>
                    <a:lnTo>
                      <a:pt x="128822" y="5380"/>
                    </a:lnTo>
                    <a:cubicBezTo>
                      <a:pt x="121795" y="5200"/>
                      <a:pt x="115567" y="1"/>
                      <a:pt x="108540" y="1"/>
                    </a:cubicBezTo>
                    <a:cubicBezTo>
                      <a:pt x="108523" y="1"/>
                      <a:pt x="108506" y="1"/>
                      <a:pt x="1084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9"/>
              <p:cNvSpPr/>
              <p:nvPr/>
            </p:nvSpPr>
            <p:spPr>
              <a:xfrm>
                <a:off x="3580450" y="4770378"/>
                <a:ext cx="5563543" cy="442456"/>
              </a:xfrm>
              <a:custGeom>
                <a:rect b="b" l="l" r="r" t="t"/>
                <a:pathLst>
                  <a:path extrusionOk="0" h="10245" w="128823">
                    <a:moveTo>
                      <a:pt x="108489" y="1"/>
                    </a:moveTo>
                    <a:cubicBezTo>
                      <a:pt x="101812" y="1"/>
                      <a:pt x="95686" y="4642"/>
                      <a:pt x="89126" y="4642"/>
                    </a:cubicBezTo>
                    <a:cubicBezTo>
                      <a:pt x="88625" y="4642"/>
                      <a:pt x="88121" y="4615"/>
                      <a:pt x="87615" y="4556"/>
                    </a:cubicBezTo>
                    <a:cubicBezTo>
                      <a:pt x="83085" y="4016"/>
                      <a:pt x="79147" y="1030"/>
                      <a:pt x="74617" y="361"/>
                    </a:cubicBezTo>
                    <a:cubicBezTo>
                      <a:pt x="73940" y="263"/>
                      <a:pt x="73267" y="218"/>
                      <a:pt x="72598" y="218"/>
                    </a:cubicBezTo>
                    <a:cubicBezTo>
                      <a:pt x="67104" y="218"/>
                      <a:pt x="61828" y="3229"/>
                      <a:pt x="56368" y="4582"/>
                    </a:cubicBezTo>
                    <a:cubicBezTo>
                      <a:pt x="54114" y="5146"/>
                      <a:pt x="51809" y="5426"/>
                      <a:pt x="49507" y="5426"/>
                    </a:cubicBezTo>
                    <a:cubicBezTo>
                      <a:pt x="46130" y="5426"/>
                      <a:pt x="42759" y="4823"/>
                      <a:pt x="39561" y="3630"/>
                    </a:cubicBezTo>
                    <a:cubicBezTo>
                      <a:pt x="37218" y="2729"/>
                      <a:pt x="34953" y="1519"/>
                      <a:pt x="32508" y="953"/>
                    </a:cubicBezTo>
                    <a:cubicBezTo>
                      <a:pt x="31312" y="674"/>
                      <a:pt x="30109" y="554"/>
                      <a:pt x="28902" y="554"/>
                    </a:cubicBezTo>
                    <a:cubicBezTo>
                      <a:pt x="24656" y="554"/>
                      <a:pt x="20370" y="2044"/>
                      <a:pt x="16241" y="3347"/>
                    </a:cubicBezTo>
                    <a:cubicBezTo>
                      <a:pt x="12959" y="4403"/>
                      <a:pt x="9428" y="5341"/>
                      <a:pt x="6014" y="5341"/>
                    </a:cubicBezTo>
                    <a:cubicBezTo>
                      <a:pt x="3939" y="5341"/>
                      <a:pt x="1907" y="4994"/>
                      <a:pt x="0" y="4119"/>
                    </a:cubicBezTo>
                    <a:lnTo>
                      <a:pt x="0" y="10245"/>
                    </a:lnTo>
                    <a:lnTo>
                      <a:pt x="128822" y="8958"/>
                    </a:lnTo>
                    <a:lnTo>
                      <a:pt x="128822" y="5380"/>
                    </a:lnTo>
                    <a:cubicBezTo>
                      <a:pt x="121795" y="5200"/>
                      <a:pt x="115567" y="1"/>
                      <a:pt x="108540" y="1"/>
                    </a:cubicBezTo>
                    <a:cubicBezTo>
                      <a:pt x="108523" y="1"/>
                      <a:pt x="108506" y="1"/>
                      <a:pt x="1084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9"/>
            <p:cNvGrpSpPr/>
            <p:nvPr/>
          </p:nvGrpSpPr>
          <p:grpSpPr>
            <a:xfrm>
              <a:off x="5043348" y="4232054"/>
              <a:ext cx="907365" cy="1019498"/>
              <a:chOff x="-1175666" y="2980025"/>
              <a:chExt cx="671625" cy="754625"/>
            </a:xfrm>
          </p:grpSpPr>
          <p:sp>
            <p:nvSpPr>
              <p:cNvPr id="224" name="Google Shape;224;p19"/>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9"/>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9"/>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9"/>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9"/>
            <p:cNvGrpSpPr/>
            <p:nvPr/>
          </p:nvGrpSpPr>
          <p:grpSpPr>
            <a:xfrm>
              <a:off x="6627900" y="3981857"/>
              <a:ext cx="2517199" cy="1194604"/>
              <a:chOff x="6627900" y="3948886"/>
              <a:chExt cx="2517199" cy="1194604"/>
            </a:xfrm>
          </p:grpSpPr>
          <p:sp>
            <p:nvSpPr>
              <p:cNvPr id="229" name="Google Shape;229;p19"/>
              <p:cNvSpPr/>
              <p:nvPr/>
            </p:nvSpPr>
            <p:spPr>
              <a:xfrm>
                <a:off x="8489900" y="3948886"/>
                <a:ext cx="328531" cy="1194604"/>
              </a:xfrm>
              <a:custGeom>
                <a:rect b="b" l="l" r="r" t="t"/>
                <a:pathLst>
                  <a:path extrusionOk="0" h="32664" w="8983">
                    <a:moveTo>
                      <a:pt x="2188" y="10142"/>
                    </a:moveTo>
                    <a:lnTo>
                      <a:pt x="2188" y="10502"/>
                    </a:lnTo>
                    <a:lnTo>
                      <a:pt x="1442" y="10502"/>
                    </a:lnTo>
                    <a:lnTo>
                      <a:pt x="1442" y="10142"/>
                    </a:lnTo>
                    <a:close/>
                    <a:moveTo>
                      <a:pt x="4890" y="10142"/>
                    </a:moveTo>
                    <a:lnTo>
                      <a:pt x="4890" y="10502"/>
                    </a:lnTo>
                    <a:lnTo>
                      <a:pt x="4144" y="10502"/>
                    </a:lnTo>
                    <a:lnTo>
                      <a:pt x="4144" y="10142"/>
                    </a:lnTo>
                    <a:close/>
                    <a:moveTo>
                      <a:pt x="7619" y="10142"/>
                    </a:moveTo>
                    <a:lnTo>
                      <a:pt x="7619" y="10502"/>
                    </a:lnTo>
                    <a:lnTo>
                      <a:pt x="6872" y="10502"/>
                    </a:lnTo>
                    <a:lnTo>
                      <a:pt x="6872" y="10142"/>
                    </a:lnTo>
                    <a:close/>
                    <a:moveTo>
                      <a:pt x="4890" y="11223"/>
                    </a:moveTo>
                    <a:lnTo>
                      <a:pt x="4890" y="11944"/>
                    </a:lnTo>
                    <a:lnTo>
                      <a:pt x="4144" y="11944"/>
                    </a:lnTo>
                    <a:lnTo>
                      <a:pt x="4144" y="11223"/>
                    </a:lnTo>
                    <a:close/>
                    <a:moveTo>
                      <a:pt x="7619" y="11223"/>
                    </a:moveTo>
                    <a:lnTo>
                      <a:pt x="7619" y="11944"/>
                    </a:lnTo>
                    <a:lnTo>
                      <a:pt x="6872" y="11944"/>
                    </a:lnTo>
                    <a:lnTo>
                      <a:pt x="6872" y="11223"/>
                    </a:lnTo>
                    <a:close/>
                    <a:moveTo>
                      <a:pt x="2188" y="11223"/>
                    </a:moveTo>
                    <a:lnTo>
                      <a:pt x="2188" y="11969"/>
                    </a:lnTo>
                    <a:lnTo>
                      <a:pt x="1442" y="11969"/>
                    </a:lnTo>
                    <a:lnTo>
                      <a:pt x="1442" y="11223"/>
                    </a:lnTo>
                    <a:close/>
                    <a:moveTo>
                      <a:pt x="2188" y="12690"/>
                    </a:moveTo>
                    <a:lnTo>
                      <a:pt x="2188" y="13411"/>
                    </a:lnTo>
                    <a:lnTo>
                      <a:pt x="1442" y="13411"/>
                    </a:lnTo>
                    <a:lnTo>
                      <a:pt x="1442" y="12690"/>
                    </a:lnTo>
                    <a:close/>
                    <a:moveTo>
                      <a:pt x="4890" y="12690"/>
                    </a:moveTo>
                    <a:lnTo>
                      <a:pt x="4890" y="13411"/>
                    </a:lnTo>
                    <a:lnTo>
                      <a:pt x="4144" y="13411"/>
                    </a:lnTo>
                    <a:lnTo>
                      <a:pt x="4144" y="12690"/>
                    </a:lnTo>
                    <a:close/>
                    <a:moveTo>
                      <a:pt x="7619" y="12664"/>
                    </a:moveTo>
                    <a:lnTo>
                      <a:pt x="7619" y="13411"/>
                    </a:lnTo>
                    <a:lnTo>
                      <a:pt x="6872" y="13411"/>
                    </a:lnTo>
                    <a:lnTo>
                      <a:pt x="6872" y="12664"/>
                    </a:lnTo>
                    <a:close/>
                    <a:moveTo>
                      <a:pt x="4890" y="14131"/>
                    </a:moveTo>
                    <a:lnTo>
                      <a:pt x="4890" y="14852"/>
                    </a:lnTo>
                    <a:lnTo>
                      <a:pt x="4144" y="14852"/>
                    </a:lnTo>
                    <a:lnTo>
                      <a:pt x="4144" y="14131"/>
                    </a:lnTo>
                    <a:close/>
                    <a:moveTo>
                      <a:pt x="7619" y="14131"/>
                    </a:moveTo>
                    <a:lnTo>
                      <a:pt x="7619" y="14852"/>
                    </a:lnTo>
                    <a:lnTo>
                      <a:pt x="6872" y="14852"/>
                    </a:lnTo>
                    <a:lnTo>
                      <a:pt x="6872" y="14131"/>
                    </a:lnTo>
                    <a:close/>
                    <a:moveTo>
                      <a:pt x="2188" y="14131"/>
                    </a:moveTo>
                    <a:lnTo>
                      <a:pt x="2188" y="14878"/>
                    </a:lnTo>
                    <a:lnTo>
                      <a:pt x="1442" y="14878"/>
                    </a:lnTo>
                    <a:lnTo>
                      <a:pt x="1442" y="14131"/>
                    </a:lnTo>
                    <a:close/>
                    <a:moveTo>
                      <a:pt x="2188" y="15598"/>
                    </a:moveTo>
                    <a:lnTo>
                      <a:pt x="2188" y="16319"/>
                    </a:lnTo>
                    <a:lnTo>
                      <a:pt x="1442" y="16319"/>
                    </a:lnTo>
                    <a:lnTo>
                      <a:pt x="1442" y="15598"/>
                    </a:lnTo>
                    <a:close/>
                    <a:moveTo>
                      <a:pt x="4890" y="15598"/>
                    </a:moveTo>
                    <a:lnTo>
                      <a:pt x="4890" y="16319"/>
                    </a:lnTo>
                    <a:lnTo>
                      <a:pt x="4144" y="16319"/>
                    </a:lnTo>
                    <a:lnTo>
                      <a:pt x="4144" y="15598"/>
                    </a:lnTo>
                    <a:close/>
                    <a:moveTo>
                      <a:pt x="7619" y="15573"/>
                    </a:moveTo>
                    <a:lnTo>
                      <a:pt x="7619" y="16319"/>
                    </a:lnTo>
                    <a:lnTo>
                      <a:pt x="6872" y="16319"/>
                    </a:lnTo>
                    <a:lnTo>
                      <a:pt x="6872" y="15573"/>
                    </a:lnTo>
                    <a:close/>
                    <a:moveTo>
                      <a:pt x="4890" y="17040"/>
                    </a:moveTo>
                    <a:lnTo>
                      <a:pt x="4890" y="17761"/>
                    </a:lnTo>
                    <a:lnTo>
                      <a:pt x="4144" y="17761"/>
                    </a:lnTo>
                    <a:lnTo>
                      <a:pt x="4144" y="17040"/>
                    </a:lnTo>
                    <a:close/>
                    <a:moveTo>
                      <a:pt x="7619" y="17040"/>
                    </a:moveTo>
                    <a:lnTo>
                      <a:pt x="7619" y="17761"/>
                    </a:lnTo>
                    <a:lnTo>
                      <a:pt x="6872" y="17761"/>
                    </a:lnTo>
                    <a:lnTo>
                      <a:pt x="6872" y="17040"/>
                    </a:lnTo>
                    <a:close/>
                    <a:moveTo>
                      <a:pt x="2188" y="17040"/>
                    </a:moveTo>
                    <a:lnTo>
                      <a:pt x="2188" y="17786"/>
                    </a:lnTo>
                    <a:lnTo>
                      <a:pt x="1442" y="17786"/>
                    </a:lnTo>
                    <a:lnTo>
                      <a:pt x="1442" y="17040"/>
                    </a:lnTo>
                    <a:close/>
                    <a:moveTo>
                      <a:pt x="2188" y="18507"/>
                    </a:moveTo>
                    <a:lnTo>
                      <a:pt x="2188" y="19228"/>
                    </a:lnTo>
                    <a:lnTo>
                      <a:pt x="1442" y="19228"/>
                    </a:lnTo>
                    <a:lnTo>
                      <a:pt x="1442" y="18507"/>
                    </a:lnTo>
                    <a:close/>
                    <a:moveTo>
                      <a:pt x="4890" y="18507"/>
                    </a:moveTo>
                    <a:lnTo>
                      <a:pt x="4890" y="19228"/>
                    </a:lnTo>
                    <a:lnTo>
                      <a:pt x="4144" y="19228"/>
                    </a:lnTo>
                    <a:lnTo>
                      <a:pt x="4144" y="18507"/>
                    </a:lnTo>
                    <a:close/>
                    <a:moveTo>
                      <a:pt x="7619" y="18507"/>
                    </a:moveTo>
                    <a:lnTo>
                      <a:pt x="7619" y="19228"/>
                    </a:lnTo>
                    <a:lnTo>
                      <a:pt x="6872" y="19228"/>
                    </a:lnTo>
                    <a:lnTo>
                      <a:pt x="6872" y="18507"/>
                    </a:lnTo>
                    <a:close/>
                    <a:moveTo>
                      <a:pt x="4890" y="19948"/>
                    </a:moveTo>
                    <a:lnTo>
                      <a:pt x="4890" y="20669"/>
                    </a:lnTo>
                    <a:lnTo>
                      <a:pt x="4144" y="20669"/>
                    </a:lnTo>
                    <a:lnTo>
                      <a:pt x="4144" y="19948"/>
                    </a:lnTo>
                    <a:close/>
                    <a:moveTo>
                      <a:pt x="7619" y="19948"/>
                    </a:moveTo>
                    <a:lnTo>
                      <a:pt x="7619" y="20669"/>
                    </a:lnTo>
                    <a:lnTo>
                      <a:pt x="6872" y="20669"/>
                    </a:lnTo>
                    <a:lnTo>
                      <a:pt x="6872" y="19948"/>
                    </a:lnTo>
                    <a:close/>
                    <a:moveTo>
                      <a:pt x="2188" y="19948"/>
                    </a:moveTo>
                    <a:lnTo>
                      <a:pt x="2188" y="20695"/>
                    </a:lnTo>
                    <a:lnTo>
                      <a:pt x="1442" y="20695"/>
                    </a:lnTo>
                    <a:lnTo>
                      <a:pt x="1442" y="19948"/>
                    </a:lnTo>
                    <a:close/>
                    <a:moveTo>
                      <a:pt x="2188" y="21415"/>
                    </a:moveTo>
                    <a:lnTo>
                      <a:pt x="2188" y="22136"/>
                    </a:lnTo>
                    <a:lnTo>
                      <a:pt x="1442" y="22136"/>
                    </a:lnTo>
                    <a:lnTo>
                      <a:pt x="1442" y="21415"/>
                    </a:lnTo>
                    <a:close/>
                    <a:moveTo>
                      <a:pt x="4890" y="21415"/>
                    </a:moveTo>
                    <a:lnTo>
                      <a:pt x="4890" y="22136"/>
                    </a:lnTo>
                    <a:lnTo>
                      <a:pt x="4144" y="22136"/>
                    </a:lnTo>
                    <a:lnTo>
                      <a:pt x="4144" y="21415"/>
                    </a:lnTo>
                    <a:close/>
                    <a:moveTo>
                      <a:pt x="7619" y="21390"/>
                    </a:moveTo>
                    <a:lnTo>
                      <a:pt x="7619" y="22136"/>
                    </a:lnTo>
                    <a:lnTo>
                      <a:pt x="6872" y="22136"/>
                    </a:lnTo>
                    <a:lnTo>
                      <a:pt x="6872" y="21390"/>
                    </a:lnTo>
                    <a:close/>
                    <a:moveTo>
                      <a:pt x="4890" y="22857"/>
                    </a:moveTo>
                    <a:lnTo>
                      <a:pt x="4890" y="23577"/>
                    </a:lnTo>
                    <a:lnTo>
                      <a:pt x="4144" y="23577"/>
                    </a:lnTo>
                    <a:lnTo>
                      <a:pt x="4144" y="22857"/>
                    </a:lnTo>
                    <a:close/>
                    <a:moveTo>
                      <a:pt x="7619" y="22857"/>
                    </a:moveTo>
                    <a:lnTo>
                      <a:pt x="7619" y="23577"/>
                    </a:lnTo>
                    <a:lnTo>
                      <a:pt x="6872" y="23577"/>
                    </a:lnTo>
                    <a:lnTo>
                      <a:pt x="6872" y="22857"/>
                    </a:lnTo>
                    <a:close/>
                    <a:moveTo>
                      <a:pt x="2188" y="22857"/>
                    </a:moveTo>
                    <a:lnTo>
                      <a:pt x="2188" y="23603"/>
                    </a:lnTo>
                    <a:lnTo>
                      <a:pt x="1442" y="23603"/>
                    </a:lnTo>
                    <a:lnTo>
                      <a:pt x="1442" y="22857"/>
                    </a:lnTo>
                    <a:close/>
                    <a:moveTo>
                      <a:pt x="2188" y="24324"/>
                    </a:moveTo>
                    <a:lnTo>
                      <a:pt x="2188" y="25045"/>
                    </a:lnTo>
                    <a:lnTo>
                      <a:pt x="1442" y="25045"/>
                    </a:lnTo>
                    <a:lnTo>
                      <a:pt x="1442" y="24324"/>
                    </a:lnTo>
                    <a:close/>
                    <a:moveTo>
                      <a:pt x="4890" y="24324"/>
                    </a:moveTo>
                    <a:lnTo>
                      <a:pt x="4890" y="25045"/>
                    </a:lnTo>
                    <a:lnTo>
                      <a:pt x="4144" y="25045"/>
                    </a:lnTo>
                    <a:lnTo>
                      <a:pt x="4144" y="24324"/>
                    </a:lnTo>
                    <a:close/>
                    <a:moveTo>
                      <a:pt x="7619" y="24298"/>
                    </a:moveTo>
                    <a:lnTo>
                      <a:pt x="7619" y="25045"/>
                    </a:lnTo>
                    <a:lnTo>
                      <a:pt x="6872" y="25045"/>
                    </a:lnTo>
                    <a:lnTo>
                      <a:pt x="6872" y="24298"/>
                    </a:lnTo>
                    <a:close/>
                    <a:moveTo>
                      <a:pt x="4890" y="25765"/>
                    </a:moveTo>
                    <a:lnTo>
                      <a:pt x="4890" y="26486"/>
                    </a:lnTo>
                    <a:lnTo>
                      <a:pt x="4144" y="26486"/>
                    </a:lnTo>
                    <a:lnTo>
                      <a:pt x="4144" y="25765"/>
                    </a:lnTo>
                    <a:close/>
                    <a:moveTo>
                      <a:pt x="7619" y="25765"/>
                    </a:moveTo>
                    <a:lnTo>
                      <a:pt x="7619" y="26486"/>
                    </a:lnTo>
                    <a:lnTo>
                      <a:pt x="6872" y="26486"/>
                    </a:lnTo>
                    <a:lnTo>
                      <a:pt x="6872" y="25765"/>
                    </a:lnTo>
                    <a:close/>
                    <a:moveTo>
                      <a:pt x="2188" y="25765"/>
                    </a:moveTo>
                    <a:lnTo>
                      <a:pt x="2188" y="26512"/>
                    </a:lnTo>
                    <a:lnTo>
                      <a:pt x="1442" y="26512"/>
                    </a:lnTo>
                    <a:lnTo>
                      <a:pt x="1442" y="25765"/>
                    </a:lnTo>
                    <a:close/>
                    <a:moveTo>
                      <a:pt x="2188" y="27232"/>
                    </a:moveTo>
                    <a:lnTo>
                      <a:pt x="2188" y="27953"/>
                    </a:lnTo>
                    <a:lnTo>
                      <a:pt x="1442" y="27953"/>
                    </a:lnTo>
                    <a:lnTo>
                      <a:pt x="1442" y="27232"/>
                    </a:lnTo>
                    <a:close/>
                    <a:moveTo>
                      <a:pt x="4890" y="27232"/>
                    </a:moveTo>
                    <a:lnTo>
                      <a:pt x="4890" y="27953"/>
                    </a:lnTo>
                    <a:lnTo>
                      <a:pt x="4144" y="27953"/>
                    </a:lnTo>
                    <a:lnTo>
                      <a:pt x="4144" y="27232"/>
                    </a:lnTo>
                    <a:close/>
                    <a:moveTo>
                      <a:pt x="7619" y="27207"/>
                    </a:moveTo>
                    <a:lnTo>
                      <a:pt x="7619" y="27953"/>
                    </a:lnTo>
                    <a:lnTo>
                      <a:pt x="6872" y="27953"/>
                    </a:lnTo>
                    <a:lnTo>
                      <a:pt x="6872" y="27207"/>
                    </a:lnTo>
                    <a:close/>
                    <a:moveTo>
                      <a:pt x="4890" y="28674"/>
                    </a:moveTo>
                    <a:lnTo>
                      <a:pt x="4890" y="29394"/>
                    </a:lnTo>
                    <a:lnTo>
                      <a:pt x="4144" y="29394"/>
                    </a:lnTo>
                    <a:lnTo>
                      <a:pt x="4144" y="28674"/>
                    </a:lnTo>
                    <a:close/>
                    <a:moveTo>
                      <a:pt x="7619" y="28674"/>
                    </a:moveTo>
                    <a:lnTo>
                      <a:pt x="7619" y="29394"/>
                    </a:lnTo>
                    <a:lnTo>
                      <a:pt x="6872" y="29394"/>
                    </a:lnTo>
                    <a:lnTo>
                      <a:pt x="6872" y="28674"/>
                    </a:lnTo>
                    <a:close/>
                    <a:moveTo>
                      <a:pt x="2188" y="28674"/>
                    </a:moveTo>
                    <a:lnTo>
                      <a:pt x="2188" y="29420"/>
                    </a:lnTo>
                    <a:lnTo>
                      <a:pt x="1442" y="29420"/>
                    </a:lnTo>
                    <a:lnTo>
                      <a:pt x="1442" y="28674"/>
                    </a:lnTo>
                    <a:close/>
                    <a:moveTo>
                      <a:pt x="2188" y="30141"/>
                    </a:moveTo>
                    <a:lnTo>
                      <a:pt x="2188" y="30501"/>
                    </a:lnTo>
                    <a:lnTo>
                      <a:pt x="1442" y="30501"/>
                    </a:lnTo>
                    <a:lnTo>
                      <a:pt x="1442" y="30141"/>
                    </a:lnTo>
                    <a:close/>
                    <a:moveTo>
                      <a:pt x="4890" y="30141"/>
                    </a:moveTo>
                    <a:lnTo>
                      <a:pt x="4890" y="30501"/>
                    </a:lnTo>
                    <a:lnTo>
                      <a:pt x="4144" y="30501"/>
                    </a:lnTo>
                    <a:lnTo>
                      <a:pt x="4144" y="30141"/>
                    </a:lnTo>
                    <a:close/>
                    <a:moveTo>
                      <a:pt x="7619" y="30115"/>
                    </a:moveTo>
                    <a:lnTo>
                      <a:pt x="7619" y="30501"/>
                    </a:lnTo>
                    <a:lnTo>
                      <a:pt x="6872" y="30501"/>
                    </a:lnTo>
                    <a:lnTo>
                      <a:pt x="6872" y="30115"/>
                    </a:lnTo>
                    <a:close/>
                    <a:moveTo>
                      <a:pt x="4350" y="1"/>
                    </a:moveTo>
                    <a:lnTo>
                      <a:pt x="4350" y="4068"/>
                    </a:lnTo>
                    <a:lnTo>
                      <a:pt x="3037" y="5663"/>
                    </a:lnTo>
                    <a:lnTo>
                      <a:pt x="3037" y="7439"/>
                    </a:lnTo>
                    <a:lnTo>
                      <a:pt x="2291" y="7439"/>
                    </a:lnTo>
                    <a:lnTo>
                      <a:pt x="2291" y="8598"/>
                    </a:lnTo>
                    <a:lnTo>
                      <a:pt x="0" y="8598"/>
                    </a:lnTo>
                    <a:lnTo>
                      <a:pt x="0" y="32663"/>
                    </a:lnTo>
                    <a:lnTo>
                      <a:pt x="8983" y="32663"/>
                    </a:lnTo>
                    <a:lnTo>
                      <a:pt x="8983" y="8598"/>
                    </a:lnTo>
                    <a:lnTo>
                      <a:pt x="6692" y="8598"/>
                    </a:lnTo>
                    <a:lnTo>
                      <a:pt x="6692" y="7439"/>
                    </a:lnTo>
                    <a:lnTo>
                      <a:pt x="5946" y="7439"/>
                    </a:lnTo>
                    <a:lnTo>
                      <a:pt x="5946" y="5663"/>
                    </a:lnTo>
                    <a:lnTo>
                      <a:pt x="4607" y="4068"/>
                    </a:lnTo>
                    <a:lnTo>
                      <a:pt x="46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9"/>
              <p:cNvSpPr/>
              <p:nvPr/>
            </p:nvSpPr>
            <p:spPr>
              <a:xfrm>
                <a:off x="7230369" y="4257670"/>
                <a:ext cx="328567" cy="884872"/>
              </a:xfrm>
              <a:custGeom>
                <a:rect b="b" l="l" r="r" t="t"/>
                <a:pathLst>
                  <a:path extrusionOk="0" h="24195" w="8984">
                    <a:moveTo>
                      <a:pt x="7594" y="4401"/>
                    </a:moveTo>
                    <a:lnTo>
                      <a:pt x="7594" y="5122"/>
                    </a:lnTo>
                    <a:lnTo>
                      <a:pt x="6847" y="5122"/>
                    </a:lnTo>
                    <a:lnTo>
                      <a:pt x="6847" y="4401"/>
                    </a:lnTo>
                    <a:close/>
                    <a:moveTo>
                      <a:pt x="2163" y="4427"/>
                    </a:moveTo>
                    <a:lnTo>
                      <a:pt x="2163" y="5148"/>
                    </a:lnTo>
                    <a:lnTo>
                      <a:pt x="1417" y="5148"/>
                    </a:lnTo>
                    <a:lnTo>
                      <a:pt x="1417" y="4427"/>
                    </a:lnTo>
                    <a:close/>
                    <a:moveTo>
                      <a:pt x="4865" y="4401"/>
                    </a:moveTo>
                    <a:lnTo>
                      <a:pt x="4891" y="5148"/>
                    </a:lnTo>
                    <a:lnTo>
                      <a:pt x="4145" y="5148"/>
                    </a:lnTo>
                    <a:lnTo>
                      <a:pt x="4145" y="4401"/>
                    </a:lnTo>
                    <a:close/>
                    <a:moveTo>
                      <a:pt x="2163" y="5869"/>
                    </a:moveTo>
                    <a:lnTo>
                      <a:pt x="2163" y="6589"/>
                    </a:lnTo>
                    <a:lnTo>
                      <a:pt x="1417" y="6589"/>
                    </a:lnTo>
                    <a:lnTo>
                      <a:pt x="1417" y="5869"/>
                    </a:lnTo>
                    <a:close/>
                    <a:moveTo>
                      <a:pt x="4865" y="5869"/>
                    </a:moveTo>
                    <a:lnTo>
                      <a:pt x="4891" y="6589"/>
                    </a:lnTo>
                    <a:lnTo>
                      <a:pt x="4145" y="6589"/>
                    </a:lnTo>
                    <a:lnTo>
                      <a:pt x="4145" y="5869"/>
                    </a:lnTo>
                    <a:close/>
                    <a:moveTo>
                      <a:pt x="7594" y="5869"/>
                    </a:moveTo>
                    <a:lnTo>
                      <a:pt x="7594" y="6589"/>
                    </a:lnTo>
                    <a:lnTo>
                      <a:pt x="6847" y="6589"/>
                    </a:lnTo>
                    <a:lnTo>
                      <a:pt x="6847" y="5869"/>
                    </a:lnTo>
                    <a:close/>
                    <a:moveTo>
                      <a:pt x="7594" y="7310"/>
                    </a:moveTo>
                    <a:lnTo>
                      <a:pt x="7594" y="8031"/>
                    </a:lnTo>
                    <a:lnTo>
                      <a:pt x="6847" y="8031"/>
                    </a:lnTo>
                    <a:lnTo>
                      <a:pt x="6847" y="7310"/>
                    </a:lnTo>
                    <a:close/>
                    <a:moveTo>
                      <a:pt x="2163" y="7336"/>
                    </a:moveTo>
                    <a:lnTo>
                      <a:pt x="2163" y="8056"/>
                    </a:lnTo>
                    <a:lnTo>
                      <a:pt x="1417" y="8056"/>
                    </a:lnTo>
                    <a:lnTo>
                      <a:pt x="1417" y="7336"/>
                    </a:lnTo>
                    <a:close/>
                    <a:moveTo>
                      <a:pt x="4865" y="7310"/>
                    </a:moveTo>
                    <a:lnTo>
                      <a:pt x="4891" y="8056"/>
                    </a:lnTo>
                    <a:lnTo>
                      <a:pt x="4145" y="8056"/>
                    </a:lnTo>
                    <a:lnTo>
                      <a:pt x="4145" y="7310"/>
                    </a:lnTo>
                    <a:close/>
                    <a:moveTo>
                      <a:pt x="2163" y="8777"/>
                    </a:moveTo>
                    <a:lnTo>
                      <a:pt x="2163" y="9498"/>
                    </a:lnTo>
                    <a:lnTo>
                      <a:pt x="1417" y="9498"/>
                    </a:lnTo>
                    <a:lnTo>
                      <a:pt x="1417" y="8777"/>
                    </a:lnTo>
                    <a:close/>
                    <a:moveTo>
                      <a:pt x="4865" y="8777"/>
                    </a:moveTo>
                    <a:lnTo>
                      <a:pt x="4891" y="9498"/>
                    </a:lnTo>
                    <a:lnTo>
                      <a:pt x="4145" y="9498"/>
                    </a:lnTo>
                    <a:lnTo>
                      <a:pt x="4145" y="8777"/>
                    </a:lnTo>
                    <a:close/>
                    <a:moveTo>
                      <a:pt x="7594" y="8777"/>
                    </a:moveTo>
                    <a:lnTo>
                      <a:pt x="7594" y="9498"/>
                    </a:lnTo>
                    <a:lnTo>
                      <a:pt x="6847" y="9498"/>
                    </a:lnTo>
                    <a:lnTo>
                      <a:pt x="6847" y="8777"/>
                    </a:lnTo>
                    <a:close/>
                    <a:moveTo>
                      <a:pt x="7594" y="10218"/>
                    </a:moveTo>
                    <a:lnTo>
                      <a:pt x="7594" y="10939"/>
                    </a:lnTo>
                    <a:lnTo>
                      <a:pt x="6847" y="10939"/>
                    </a:lnTo>
                    <a:lnTo>
                      <a:pt x="6847" y="10218"/>
                    </a:lnTo>
                    <a:close/>
                    <a:moveTo>
                      <a:pt x="2163" y="10244"/>
                    </a:moveTo>
                    <a:lnTo>
                      <a:pt x="2163" y="10965"/>
                    </a:lnTo>
                    <a:lnTo>
                      <a:pt x="1417" y="10965"/>
                    </a:lnTo>
                    <a:lnTo>
                      <a:pt x="1417" y="10244"/>
                    </a:lnTo>
                    <a:close/>
                    <a:moveTo>
                      <a:pt x="4865" y="10218"/>
                    </a:moveTo>
                    <a:lnTo>
                      <a:pt x="4891" y="10965"/>
                    </a:lnTo>
                    <a:lnTo>
                      <a:pt x="4145" y="10965"/>
                    </a:lnTo>
                    <a:lnTo>
                      <a:pt x="4145" y="10218"/>
                    </a:lnTo>
                    <a:close/>
                    <a:moveTo>
                      <a:pt x="2163" y="11685"/>
                    </a:moveTo>
                    <a:lnTo>
                      <a:pt x="2163" y="12406"/>
                    </a:lnTo>
                    <a:lnTo>
                      <a:pt x="1417" y="12406"/>
                    </a:lnTo>
                    <a:lnTo>
                      <a:pt x="1417" y="11685"/>
                    </a:lnTo>
                    <a:close/>
                    <a:moveTo>
                      <a:pt x="4865" y="11685"/>
                    </a:moveTo>
                    <a:lnTo>
                      <a:pt x="4891" y="12406"/>
                    </a:lnTo>
                    <a:lnTo>
                      <a:pt x="4145" y="12406"/>
                    </a:lnTo>
                    <a:lnTo>
                      <a:pt x="4145" y="11685"/>
                    </a:lnTo>
                    <a:close/>
                    <a:moveTo>
                      <a:pt x="7594" y="11685"/>
                    </a:moveTo>
                    <a:lnTo>
                      <a:pt x="7594" y="12406"/>
                    </a:lnTo>
                    <a:lnTo>
                      <a:pt x="6847" y="12406"/>
                    </a:lnTo>
                    <a:lnTo>
                      <a:pt x="6847" y="11685"/>
                    </a:lnTo>
                    <a:close/>
                    <a:moveTo>
                      <a:pt x="7594" y="13127"/>
                    </a:moveTo>
                    <a:lnTo>
                      <a:pt x="7594" y="13848"/>
                    </a:lnTo>
                    <a:lnTo>
                      <a:pt x="6847" y="13848"/>
                    </a:lnTo>
                    <a:lnTo>
                      <a:pt x="6847" y="13127"/>
                    </a:lnTo>
                    <a:close/>
                    <a:moveTo>
                      <a:pt x="2163" y="13153"/>
                    </a:moveTo>
                    <a:lnTo>
                      <a:pt x="2163" y="13873"/>
                    </a:lnTo>
                    <a:lnTo>
                      <a:pt x="1417" y="13873"/>
                    </a:lnTo>
                    <a:lnTo>
                      <a:pt x="1417" y="13153"/>
                    </a:lnTo>
                    <a:close/>
                    <a:moveTo>
                      <a:pt x="4865" y="13127"/>
                    </a:moveTo>
                    <a:lnTo>
                      <a:pt x="4891" y="13873"/>
                    </a:lnTo>
                    <a:lnTo>
                      <a:pt x="4145" y="13873"/>
                    </a:lnTo>
                    <a:lnTo>
                      <a:pt x="4145" y="13127"/>
                    </a:lnTo>
                    <a:close/>
                    <a:moveTo>
                      <a:pt x="2163" y="14594"/>
                    </a:moveTo>
                    <a:lnTo>
                      <a:pt x="2163" y="15315"/>
                    </a:lnTo>
                    <a:lnTo>
                      <a:pt x="1417" y="15315"/>
                    </a:lnTo>
                    <a:lnTo>
                      <a:pt x="1417" y="14594"/>
                    </a:lnTo>
                    <a:close/>
                    <a:moveTo>
                      <a:pt x="4865" y="14594"/>
                    </a:moveTo>
                    <a:lnTo>
                      <a:pt x="4891" y="15315"/>
                    </a:lnTo>
                    <a:lnTo>
                      <a:pt x="4145" y="15315"/>
                    </a:lnTo>
                    <a:lnTo>
                      <a:pt x="4145" y="14594"/>
                    </a:lnTo>
                    <a:close/>
                    <a:moveTo>
                      <a:pt x="7594" y="14594"/>
                    </a:moveTo>
                    <a:lnTo>
                      <a:pt x="7594" y="15315"/>
                    </a:lnTo>
                    <a:lnTo>
                      <a:pt x="6847" y="15315"/>
                    </a:lnTo>
                    <a:lnTo>
                      <a:pt x="6847" y="14594"/>
                    </a:lnTo>
                    <a:close/>
                    <a:moveTo>
                      <a:pt x="7594" y="16035"/>
                    </a:moveTo>
                    <a:lnTo>
                      <a:pt x="7594" y="16756"/>
                    </a:lnTo>
                    <a:lnTo>
                      <a:pt x="6847" y="16756"/>
                    </a:lnTo>
                    <a:lnTo>
                      <a:pt x="6847" y="16035"/>
                    </a:lnTo>
                    <a:close/>
                    <a:moveTo>
                      <a:pt x="2163" y="16061"/>
                    </a:moveTo>
                    <a:lnTo>
                      <a:pt x="2163" y="16782"/>
                    </a:lnTo>
                    <a:lnTo>
                      <a:pt x="1417" y="16782"/>
                    </a:lnTo>
                    <a:lnTo>
                      <a:pt x="1417" y="16061"/>
                    </a:lnTo>
                    <a:close/>
                    <a:moveTo>
                      <a:pt x="4865" y="16035"/>
                    </a:moveTo>
                    <a:lnTo>
                      <a:pt x="4891" y="16782"/>
                    </a:lnTo>
                    <a:lnTo>
                      <a:pt x="4145" y="16782"/>
                    </a:lnTo>
                    <a:lnTo>
                      <a:pt x="4145" y="16035"/>
                    </a:lnTo>
                    <a:close/>
                    <a:moveTo>
                      <a:pt x="2163" y="17502"/>
                    </a:moveTo>
                    <a:lnTo>
                      <a:pt x="2163" y="18223"/>
                    </a:lnTo>
                    <a:lnTo>
                      <a:pt x="1417" y="18223"/>
                    </a:lnTo>
                    <a:lnTo>
                      <a:pt x="1417" y="17502"/>
                    </a:lnTo>
                    <a:close/>
                    <a:moveTo>
                      <a:pt x="4865" y="17502"/>
                    </a:moveTo>
                    <a:lnTo>
                      <a:pt x="4891" y="18223"/>
                    </a:lnTo>
                    <a:lnTo>
                      <a:pt x="4145" y="18223"/>
                    </a:lnTo>
                    <a:lnTo>
                      <a:pt x="4145" y="17502"/>
                    </a:lnTo>
                    <a:close/>
                    <a:moveTo>
                      <a:pt x="7594" y="17502"/>
                    </a:moveTo>
                    <a:lnTo>
                      <a:pt x="7594" y="18223"/>
                    </a:lnTo>
                    <a:lnTo>
                      <a:pt x="6847" y="18223"/>
                    </a:lnTo>
                    <a:lnTo>
                      <a:pt x="6847" y="17502"/>
                    </a:lnTo>
                    <a:close/>
                    <a:moveTo>
                      <a:pt x="7594" y="18969"/>
                    </a:moveTo>
                    <a:lnTo>
                      <a:pt x="7594" y="19664"/>
                    </a:lnTo>
                    <a:lnTo>
                      <a:pt x="6847" y="19664"/>
                    </a:lnTo>
                    <a:lnTo>
                      <a:pt x="6847" y="18969"/>
                    </a:lnTo>
                    <a:close/>
                    <a:moveTo>
                      <a:pt x="2163" y="18969"/>
                    </a:moveTo>
                    <a:lnTo>
                      <a:pt x="2163" y="19690"/>
                    </a:lnTo>
                    <a:lnTo>
                      <a:pt x="1417" y="19690"/>
                    </a:lnTo>
                    <a:lnTo>
                      <a:pt x="1417" y="18969"/>
                    </a:lnTo>
                    <a:close/>
                    <a:moveTo>
                      <a:pt x="4865" y="18969"/>
                    </a:moveTo>
                    <a:lnTo>
                      <a:pt x="4891" y="19690"/>
                    </a:lnTo>
                    <a:lnTo>
                      <a:pt x="4145" y="19690"/>
                    </a:lnTo>
                    <a:lnTo>
                      <a:pt x="4145" y="18969"/>
                    </a:lnTo>
                    <a:close/>
                    <a:moveTo>
                      <a:pt x="2163" y="20411"/>
                    </a:moveTo>
                    <a:lnTo>
                      <a:pt x="2163" y="21132"/>
                    </a:lnTo>
                    <a:lnTo>
                      <a:pt x="1417" y="21132"/>
                    </a:lnTo>
                    <a:lnTo>
                      <a:pt x="1417" y="20411"/>
                    </a:lnTo>
                    <a:close/>
                    <a:moveTo>
                      <a:pt x="4865" y="20411"/>
                    </a:moveTo>
                    <a:lnTo>
                      <a:pt x="4891" y="21132"/>
                    </a:lnTo>
                    <a:lnTo>
                      <a:pt x="4145" y="21132"/>
                    </a:lnTo>
                    <a:lnTo>
                      <a:pt x="4145" y="20411"/>
                    </a:lnTo>
                    <a:close/>
                    <a:moveTo>
                      <a:pt x="7594" y="20411"/>
                    </a:moveTo>
                    <a:lnTo>
                      <a:pt x="7594" y="21132"/>
                    </a:lnTo>
                    <a:lnTo>
                      <a:pt x="6847" y="21132"/>
                    </a:lnTo>
                    <a:lnTo>
                      <a:pt x="6847" y="20411"/>
                    </a:lnTo>
                    <a:close/>
                    <a:moveTo>
                      <a:pt x="7594" y="21878"/>
                    </a:moveTo>
                    <a:lnTo>
                      <a:pt x="7594" y="22213"/>
                    </a:lnTo>
                    <a:lnTo>
                      <a:pt x="6847" y="22213"/>
                    </a:lnTo>
                    <a:lnTo>
                      <a:pt x="6847" y="21878"/>
                    </a:lnTo>
                    <a:close/>
                    <a:moveTo>
                      <a:pt x="2163" y="21878"/>
                    </a:moveTo>
                    <a:lnTo>
                      <a:pt x="2163" y="22238"/>
                    </a:lnTo>
                    <a:lnTo>
                      <a:pt x="1417" y="22238"/>
                    </a:lnTo>
                    <a:lnTo>
                      <a:pt x="1417" y="21878"/>
                    </a:lnTo>
                    <a:close/>
                    <a:moveTo>
                      <a:pt x="4865" y="21878"/>
                    </a:moveTo>
                    <a:lnTo>
                      <a:pt x="4891" y="22238"/>
                    </a:lnTo>
                    <a:lnTo>
                      <a:pt x="4145" y="22238"/>
                    </a:lnTo>
                    <a:lnTo>
                      <a:pt x="4145" y="21878"/>
                    </a:lnTo>
                    <a:close/>
                    <a:moveTo>
                      <a:pt x="8984" y="0"/>
                    </a:moveTo>
                    <a:lnTo>
                      <a:pt x="1" y="3115"/>
                    </a:lnTo>
                    <a:lnTo>
                      <a:pt x="1" y="24194"/>
                    </a:lnTo>
                    <a:lnTo>
                      <a:pt x="8984" y="24194"/>
                    </a:lnTo>
                    <a:lnTo>
                      <a:pt x="8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9"/>
              <p:cNvSpPr/>
              <p:nvPr/>
            </p:nvSpPr>
            <p:spPr>
              <a:xfrm>
                <a:off x="8816532" y="4257670"/>
                <a:ext cx="328567" cy="884872"/>
              </a:xfrm>
              <a:custGeom>
                <a:rect b="b" l="l" r="r" t="t"/>
                <a:pathLst>
                  <a:path extrusionOk="0" h="24195" w="8984">
                    <a:moveTo>
                      <a:pt x="7593" y="4401"/>
                    </a:moveTo>
                    <a:lnTo>
                      <a:pt x="7593" y="5122"/>
                    </a:lnTo>
                    <a:lnTo>
                      <a:pt x="6847" y="5122"/>
                    </a:lnTo>
                    <a:lnTo>
                      <a:pt x="6847" y="4401"/>
                    </a:lnTo>
                    <a:close/>
                    <a:moveTo>
                      <a:pt x="2162" y="4427"/>
                    </a:moveTo>
                    <a:lnTo>
                      <a:pt x="2162" y="5148"/>
                    </a:lnTo>
                    <a:lnTo>
                      <a:pt x="1442" y="5148"/>
                    </a:lnTo>
                    <a:lnTo>
                      <a:pt x="1442" y="4427"/>
                    </a:lnTo>
                    <a:close/>
                    <a:moveTo>
                      <a:pt x="4891" y="4401"/>
                    </a:moveTo>
                    <a:lnTo>
                      <a:pt x="4891" y="5148"/>
                    </a:lnTo>
                    <a:lnTo>
                      <a:pt x="4144" y="5148"/>
                    </a:lnTo>
                    <a:lnTo>
                      <a:pt x="4144" y="4401"/>
                    </a:lnTo>
                    <a:close/>
                    <a:moveTo>
                      <a:pt x="2162" y="5869"/>
                    </a:moveTo>
                    <a:lnTo>
                      <a:pt x="2162" y="6589"/>
                    </a:lnTo>
                    <a:lnTo>
                      <a:pt x="1442" y="6589"/>
                    </a:lnTo>
                    <a:lnTo>
                      <a:pt x="1442" y="5869"/>
                    </a:lnTo>
                    <a:close/>
                    <a:moveTo>
                      <a:pt x="4891" y="5869"/>
                    </a:moveTo>
                    <a:lnTo>
                      <a:pt x="4891" y="6589"/>
                    </a:lnTo>
                    <a:lnTo>
                      <a:pt x="4144" y="6589"/>
                    </a:lnTo>
                    <a:lnTo>
                      <a:pt x="4144" y="5869"/>
                    </a:lnTo>
                    <a:close/>
                    <a:moveTo>
                      <a:pt x="7593" y="5869"/>
                    </a:moveTo>
                    <a:lnTo>
                      <a:pt x="7593" y="6589"/>
                    </a:lnTo>
                    <a:lnTo>
                      <a:pt x="6847" y="6589"/>
                    </a:lnTo>
                    <a:lnTo>
                      <a:pt x="6847" y="5869"/>
                    </a:lnTo>
                    <a:close/>
                    <a:moveTo>
                      <a:pt x="7593" y="7310"/>
                    </a:moveTo>
                    <a:lnTo>
                      <a:pt x="7593" y="8031"/>
                    </a:lnTo>
                    <a:lnTo>
                      <a:pt x="6847" y="8031"/>
                    </a:lnTo>
                    <a:lnTo>
                      <a:pt x="6847" y="7310"/>
                    </a:lnTo>
                    <a:close/>
                    <a:moveTo>
                      <a:pt x="2162" y="7336"/>
                    </a:moveTo>
                    <a:lnTo>
                      <a:pt x="2162" y="8056"/>
                    </a:lnTo>
                    <a:lnTo>
                      <a:pt x="1442" y="8056"/>
                    </a:lnTo>
                    <a:lnTo>
                      <a:pt x="1442" y="7336"/>
                    </a:lnTo>
                    <a:close/>
                    <a:moveTo>
                      <a:pt x="4891" y="7310"/>
                    </a:moveTo>
                    <a:lnTo>
                      <a:pt x="4891" y="8056"/>
                    </a:lnTo>
                    <a:lnTo>
                      <a:pt x="4144" y="8056"/>
                    </a:lnTo>
                    <a:lnTo>
                      <a:pt x="4144" y="7310"/>
                    </a:lnTo>
                    <a:close/>
                    <a:moveTo>
                      <a:pt x="2162" y="8777"/>
                    </a:moveTo>
                    <a:lnTo>
                      <a:pt x="2162" y="9498"/>
                    </a:lnTo>
                    <a:lnTo>
                      <a:pt x="1442" y="9498"/>
                    </a:lnTo>
                    <a:lnTo>
                      <a:pt x="1442" y="8777"/>
                    </a:lnTo>
                    <a:close/>
                    <a:moveTo>
                      <a:pt x="4891" y="8777"/>
                    </a:moveTo>
                    <a:lnTo>
                      <a:pt x="4891" y="9498"/>
                    </a:lnTo>
                    <a:lnTo>
                      <a:pt x="4144" y="9498"/>
                    </a:lnTo>
                    <a:lnTo>
                      <a:pt x="4144" y="8777"/>
                    </a:lnTo>
                    <a:close/>
                    <a:moveTo>
                      <a:pt x="7593" y="8777"/>
                    </a:moveTo>
                    <a:lnTo>
                      <a:pt x="7593" y="9498"/>
                    </a:lnTo>
                    <a:lnTo>
                      <a:pt x="6847" y="9498"/>
                    </a:lnTo>
                    <a:lnTo>
                      <a:pt x="6847" y="8777"/>
                    </a:lnTo>
                    <a:close/>
                    <a:moveTo>
                      <a:pt x="7593" y="10218"/>
                    </a:moveTo>
                    <a:lnTo>
                      <a:pt x="7593" y="10939"/>
                    </a:lnTo>
                    <a:lnTo>
                      <a:pt x="6847" y="10939"/>
                    </a:lnTo>
                    <a:lnTo>
                      <a:pt x="6847" y="10218"/>
                    </a:lnTo>
                    <a:close/>
                    <a:moveTo>
                      <a:pt x="2162" y="10244"/>
                    </a:moveTo>
                    <a:lnTo>
                      <a:pt x="2162" y="10965"/>
                    </a:lnTo>
                    <a:lnTo>
                      <a:pt x="1442" y="10965"/>
                    </a:lnTo>
                    <a:lnTo>
                      <a:pt x="1442" y="10244"/>
                    </a:lnTo>
                    <a:close/>
                    <a:moveTo>
                      <a:pt x="4891" y="10218"/>
                    </a:moveTo>
                    <a:lnTo>
                      <a:pt x="4891" y="10965"/>
                    </a:lnTo>
                    <a:lnTo>
                      <a:pt x="4144" y="10965"/>
                    </a:lnTo>
                    <a:lnTo>
                      <a:pt x="4144" y="10218"/>
                    </a:lnTo>
                    <a:close/>
                    <a:moveTo>
                      <a:pt x="2162" y="11685"/>
                    </a:moveTo>
                    <a:lnTo>
                      <a:pt x="2162" y="12406"/>
                    </a:lnTo>
                    <a:lnTo>
                      <a:pt x="1442" y="12406"/>
                    </a:lnTo>
                    <a:lnTo>
                      <a:pt x="1442" y="11685"/>
                    </a:lnTo>
                    <a:close/>
                    <a:moveTo>
                      <a:pt x="4891" y="11685"/>
                    </a:moveTo>
                    <a:lnTo>
                      <a:pt x="4891" y="12406"/>
                    </a:lnTo>
                    <a:lnTo>
                      <a:pt x="4144" y="12406"/>
                    </a:lnTo>
                    <a:lnTo>
                      <a:pt x="4144" y="11685"/>
                    </a:lnTo>
                    <a:close/>
                    <a:moveTo>
                      <a:pt x="7593" y="11685"/>
                    </a:moveTo>
                    <a:lnTo>
                      <a:pt x="7593" y="12406"/>
                    </a:lnTo>
                    <a:lnTo>
                      <a:pt x="6847" y="12406"/>
                    </a:lnTo>
                    <a:lnTo>
                      <a:pt x="6847" y="11685"/>
                    </a:lnTo>
                    <a:close/>
                    <a:moveTo>
                      <a:pt x="7593" y="13127"/>
                    </a:moveTo>
                    <a:lnTo>
                      <a:pt x="7593" y="13848"/>
                    </a:lnTo>
                    <a:lnTo>
                      <a:pt x="6847" y="13848"/>
                    </a:lnTo>
                    <a:lnTo>
                      <a:pt x="6847" y="13127"/>
                    </a:lnTo>
                    <a:close/>
                    <a:moveTo>
                      <a:pt x="2162" y="13153"/>
                    </a:moveTo>
                    <a:lnTo>
                      <a:pt x="2162" y="13873"/>
                    </a:lnTo>
                    <a:lnTo>
                      <a:pt x="1442" y="13873"/>
                    </a:lnTo>
                    <a:lnTo>
                      <a:pt x="1442" y="13153"/>
                    </a:lnTo>
                    <a:close/>
                    <a:moveTo>
                      <a:pt x="4891" y="13127"/>
                    </a:moveTo>
                    <a:lnTo>
                      <a:pt x="4891" y="13873"/>
                    </a:lnTo>
                    <a:lnTo>
                      <a:pt x="4144" y="13873"/>
                    </a:lnTo>
                    <a:lnTo>
                      <a:pt x="4144" y="13127"/>
                    </a:lnTo>
                    <a:close/>
                    <a:moveTo>
                      <a:pt x="2162" y="14594"/>
                    </a:moveTo>
                    <a:lnTo>
                      <a:pt x="2162" y="15315"/>
                    </a:lnTo>
                    <a:lnTo>
                      <a:pt x="1442" y="15315"/>
                    </a:lnTo>
                    <a:lnTo>
                      <a:pt x="1442" y="14594"/>
                    </a:lnTo>
                    <a:close/>
                    <a:moveTo>
                      <a:pt x="4891" y="14594"/>
                    </a:moveTo>
                    <a:lnTo>
                      <a:pt x="4891" y="15315"/>
                    </a:lnTo>
                    <a:lnTo>
                      <a:pt x="4144" y="15315"/>
                    </a:lnTo>
                    <a:lnTo>
                      <a:pt x="4144" y="14594"/>
                    </a:lnTo>
                    <a:close/>
                    <a:moveTo>
                      <a:pt x="7593" y="14594"/>
                    </a:moveTo>
                    <a:lnTo>
                      <a:pt x="7593" y="15315"/>
                    </a:lnTo>
                    <a:lnTo>
                      <a:pt x="6847" y="15315"/>
                    </a:lnTo>
                    <a:lnTo>
                      <a:pt x="6847" y="14594"/>
                    </a:lnTo>
                    <a:close/>
                    <a:moveTo>
                      <a:pt x="7593" y="16035"/>
                    </a:moveTo>
                    <a:lnTo>
                      <a:pt x="7593" y="16756"/>
                    </a:lnTo>
                    <a:lnTo>
                      <a:pt x="6847" y="16756"/>
                    </a:lnTo>
                    <a:lnTo>
                      <a:pt x="6847" y="16035"/>
                    </a:lnTo>
                    <a:close/>
                    <a:moveTo>
                      <a:pt x="2162" y="16061"/>
                    </a:moveTo>
                    <a:lnTo>
                      <a:pt x="2162" y="16782"/>
                    </a:lnTo>
                    <a:lnTo>
                      <a:pt x="1442" y="16782"/>
                    </a:lnTo>
                    <a:lnTo>
                      <a:pt x="1442" y="16061"/>
                    </a:lnTo>
                    <a:close/>
                    <a:moveTo>
                      <a:pt x="4891" y="16035"/>
                    </a:moveTo>
                    <a:lnTo>
                      <a:pt x="4891" y="16782"/>
                    </a:lnTo>
                    <a:lnTo>
                      <a:pt x="4144" y="16782"/>
                    </a:lnTo>
                    <a:lnTo>
                      <a:pt x="4144" y="16035"/>
                    </a:lnTo>
                    <a:close/>
                    <a:moveTo>
                      <a:pt x="2162" y="17502"/>
                    </a:moveTo>
                    <a:lnTo>
                      <a:pt x="2162" y="18223"/>
                    </a:lnTo>
                    <a:lnTo>
                      <a:pt x="1442" y="18223"/>
                    </a:lnTo>
                    <a:lnTo>
                      <a:pt x="1442" y="17502"/>
                    </a:lnTo>
                    <a:close/>
                    <a:moveTo>
                      <a:pt x="4891" y="17502"/>
                    </a:moveTo>
                    <a:lnTo>
                      <a:pt x="4891" y="18223"/>
                    </a:lnTo>
                    <a:lnTo>
                      <a:pt x="4144" y="18223"/>
                    </a:lnTo>
                    <a:lnTo>
                      <a:pt x="4144" y="17502"/>
                    </a:lnTo>
                    <a:close/>
                    <a:moveTo>
                      <a:pt x="7593" y="17502"/>
                    </a:moveTo>
                    <a:lnTo>
                      <a:pt x="7593" y="18223"/>
                    </a:lnTo>
                    <a:lnTo>
                      <a:pt x="6847" y="18223"/>
                    </a:lnTo>
                    <a:lnTo>
                      <a:pt x="6847" y="17502"/>
                    </a:lnTo>
                    <a:close/>
                    <a:moveTo>
                      <a:pt x="7593" y="18969"/>
                    </a:moveTo>
                    <a:lnTo>
                      <a:pt x="7593" y="19664"/>
                    </a:lnTo>
                    <a:lnTo>
                      <a:pt x="6847" y="19664"/>
                    </a:lnTo>
                    <a:lnTo>
                      <a:pt x="6847" y="18969"/>
                    </a:lnTo>
                    <a:close/>
                    <a:moveTo>
                      <a:pt x="2162" y="18969"/>
                    </a:moveTo>
                    <a:lnTo>
                      <a:pt x="2162" y="19690"/>
                    </a:lnTo>
                    <a:lnTo>
                      <a:pt x="1442" y="19690"/>
                    </a:lnTo>
                    <a:lnTo>
                      <a:pt x="1442" y="18969"/>
                    </a:lnTo>
                    <a:close/>
                    <a:moveTo>
                      <a:pt x="4891" y="18969"/>
                    </a:moveTo>
                    <a:lnTo>
                      <a:pt x="4891" y="19690"/>
                    </a:lnTo>
                    <a:lnTo>
                      <a:pt x="4144" y="19690"/>
                    </a:lnTo>
                    <a:lnTo>
                      <a:pt x="4144" y="18969"/>
                    </a:lnTo>
                    <a:close/>
                    <a:moveTo>
                      <a:pt x="2162" y="20411"/>
                    </a:moveTo>
                    <a:lnTo>
                      <a:pt x="2162" y="21132"/>
                    </a:lnTo>
                    <a:lnTo>
                      <a:pt x="1442" y="21132"/>
                    </a:lnTo>
                    <a:lnTo>
                      <a:pt x="1442" y="20411"/>
                    </a:lnTo>
                    <a:close/>
                    <a:moveTo>
                      <a:pt x="4891" y="20411"/>
                    </a:moveTo>
                    <a:lnTo>
                      <a:pt x="4891" y="21132"/>
                    </a:lnTo>
                    <a:lnTo>
                      <a:pt x="4144" y="21132"/>
                    </a:lnTo>
                    <a:lnTo>
                      <a:pt x="4144" y="20411"/>
                    </a:lnTo>
                    <a:close/>
                    <a:moveTo>
                      <a:pt x="7593" y="20411"/>
                    </a:moveTo>
                    <a:lnTo>
                      <a:pt x="7593" y="21132"/>
                    </a:lnTo>
                    <a:lnTo>
                      <a:pt x="6847" y="21132"/>
                    </a:lnTo>
                    <a:lnTo>
                      <a:pt x="6847" y="20411"/>
                    </a:lnTo>
                    <a:close/>
                    <a:moveTo>
                      <a:pt x="7593" y="21878"/>
                    </a:moveTo>
                    <a:lnTo>
                      <a:pt x="7593" y="22213"/>
                    </a:lnTo>
                    <a:lnTo>
                      <a:pt x="6847" y="22213"/>
                    </a:lnTo>
                    <a:lnTo>
                      <a:pt x="6847" y="21878"/>
                    </a:lnTo>
                    <a:close/>
                    <a:moveTo>
                      <a:pt x="2162" y="21878"/>
                    </a:moveTo>
                    <a:lnTo>
                      <a:pt x="2162" y="22238"/>
                    </a:lnTo>
                    <a:lnTo>
                      <a:pt x="1442" y="22238"/>
                    </a:lnTo>
                    <a:lnTo>
                      <a:pt x="1442" y="21878"/>
                    </a:lnTo>
                    <a:close/>
                    <a:moveTo>
                      <a:pt x="4891" y="21878"/>
                    </a:moveTo>
                    <a:lnTo>
                      <a:pt x="4891" y="22238"/>
                    </a:lnTo>
                    <a:lnTo>
                      <a:pt x="4144" y="22238"/>
                    </a:lnTo>
                    <a:lnTo>
                      <a:pt x="4144" y="21878"/>
                    </a:lnTo>
                    <a:close/>
                    <a:moveTo>
                      <a:pt x="8983" y="0"/>
                    </a:moveTo>
                    <a:lnTo>
                      <a:pt x="0" y="3115"/>
                    </a:lnTo>
                    <a:lnTo>
                      <a:pt x="0" y="24194"/>
                    </a:lnTo>
                    <a:lnTo>
                      <a:pt x="8983" y="24194"/>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9"/>
              <p:cNvSpPr/>
              <p:nvPr/>
            </p:nvSpPr>
            <p:spPr>
              <a:xfrm>
                <a:off x="7887436" y="4123045"/>
                <a:ext cx="328567" cy="1019495"/>
              </a:xfrm>
              <a:custGeom>
                <a:rect b="b" l="l" r="r" t="t"/>
                <a:pathLst>
                  <a:path extrusionOk="0" h="27876" w="8984">
                    <a:moveTo>
                      <a:pt x="2291" y="4736"/>
                    </a:moveTo>
                    <a:lnTo>
                      <a:pt x="2291" y="5097"/>
                    </a:lnTo>
                    <a:lnTo>
                      <a:pt x="1545" y="5097"/>
                    </a:lnTo>
                    <a:lnTo>
                      <a:pt x="1545" y="4736"/>
                    </a:lnTo>
                    <a:close/>
                    <a:moveTo>
                      <a:pt x="4994" y="4711"/>
                    </a:moveTo>
                    <a:lnTo>
                      <a:pt x="4994" y="5097"/>
                    </a:lnTo>
                    <a:lnTo>
                      <a:pt x="4273" y="5097"/>
                    </a:lnTo>
                    <a:lnTo>
                      <a:pt x="4273" y="4711"/>
                    </a:lnTo>
                    <a:close/>
                    <a:moveTo>
                      <a:pt x="7722" y="4711"/>
                    </a:moveTo>
                    <a:lnTo>
                      <a:pt x="7722" y="5097"/>
                    </a:lnTo>
                    <a:lnTo>
                      <a:pt x="6976" y="5097"/>
                    </a:lnTo>
                    <a:lnTo>
                      <a:pt x="6976" y="4711"/>
                    </a:lnTo>
                    <a:close/>
                    <a:moveTo>
                      <a:pt x="4994" y="5817"/>
                    </a:moveTo>
                    <a:lnTo>
                      <a:pt x="4994" y="6538"/>
                    </a:lnTo>
                    <a:lnTo>
                      <a:pt x="4273" y="6538"/>
                    </a:lnTo>
                    <a:lnTo>
                      <a:pt x="4273" y="5817"/>
                    </a:lnTo>
                    <a:close/>
                    <a:moveTo>
                      <a:pt x="7722" y="5817"/>
                    </a:moveTo>
                    <a:lnTo>
                      <a:pt x="7722" y="6538"/>
                    </a:lnTo>
                    <a:lnTo>
                      <a:pt x="6976" y="6538"/>
                    </a:lnTo>
                    <a:lnTo>
                      <a:pt x="6976" y="5817"/>
                    </a:lnTo>
                    <a:close/>
                    <a:moveTo>
                      <a:pt x="2291" y="5817"/>
                    </a:moveTo>
                    <a:lnTo>
                      <a:pt x="2291" y="6564"/>
                    </a:lnTo>
                    <a:lnTo>
                      <a:pt x="1545" y="6564"/>
                    </a:lnTo>
                    <a:lnTo>
                      <a:pt x="1545" y="5817"/>
                    </a:lnTo>
                    <a:close/>
                    <a:moveTo>
                      <a:pt x="2291" y="7285"/>
                    </a:moveTo>
                    <a:lnTo>
                      <a:pt x="2291" y="8005"/>
                    </a:lnTo>
                    <a:lnTo>
                      <a:pt x="1545" y="8005"/>
                    </a:lnTo>
                    <a:lnTo>
                      <a:pt x="1545" y="7285"/>
                    </a:lnTo>
                    <a:close/>
                    <a:moveTo>
                      <a:pt x="4994" y="7285"/>
                    </a:moveTo>
                    <a:lnTo>
                      <a:pt x="4994" y="8005"/>
                    </a:lnTo>
                    <a:lnTo>
                      <a:pt x="4273" y="8005"/>
                    </a:lnTo>
                    <a:lnTo>
                      <a:pt x="4273" y="7285"/>
                    </a:lnTo>
                    <a:close/>
                    <a:moveTo>
                      <a:pt x="7722" y="7259"/>
                    </a:moveTo>
                    <a:lnTo>
                      <a:pt x="7722" y="8005"/>
                    </a:lnTo>
                    <a:lnTo>
                      <a:pt x="6976" y="8005"/>
                    </a:lnTo>
                    <a:lnTo>
                      <a:pt x="6976" y="7259"/>
                    </a:lnTo>
                    <a:close/>
                    <a:moveTo>
                      <a:pt x="4994" y="8726"/>
                    </a:moveTo>
                    <a:lnTo>
                      <a:pt x="4994" y="9447"/>
                    </a:lnTo>
                    <a:lnTo>
                      <a:pt x="4273" y="9447"/>
                    </a:lnTo>
                    <a:lnTo>
                      <a:pt x="4273" y="8726"/>
                    </a:lnTo>
                    <a:close/>
                    <a:moveTo>
                      <a:pt x="7722" y="8726"/>
                    </a:moveTo>
                    <a:lnTo>
                      <a:pt x="7722" y="9447"/>
                    </a:lnTo>
                    <a:lnTo>
                      <a:pt x="6976" y="9447"/>
                    </a:lnTo>
                    <a:lnTo>
                      <a:pt x="6976" y="8726"/>
                    </a:lnTo>
                    <a:close/>
                    <a:moveTo>
                      <a:pt x="2291" y="8726"/>
                    </a:moveTo>
                    <a:lnTo>
                      <a:pt x="2291" y="9472"/>
                    </a:lnTo>
                    <a:lnTo>
                      <a:pt x="1545" y="9472"/>
                    </a:lnTo>
                    <a:lnTo>
                      <a:pt x="1545" y="8726"/>
                    </a:lnTo>
                    <a:close/>
                    <a:moveTo>
                      <a:pt x="2291" y="10193"/>
                    </a:moveTo>
                    <a:lnTo>
                      <a:pt x="2291" y="10914"/>
                    </a:lnTo>
                    <a:lnTo>
                      <a:pt x="1545" y="10914"/>
                    </a:lnTo>
                    <a:lnTo>
                      <a:pt x="1545" y="10193"/>
                    </a:lnTo>
                    <a:close/>
                    <a:moveTo>
                      <a:pt x="4994" y="10193"/>
                    </a:moveTo>
                    <a:lnTo>
                      <a:pt x="4994" y="10914"/>
                    </a:lnTo>
                    <a:lnTo>
                      <a:pt x="4273" y="10914"/>
                    </a:lnTo>
                    <a:lnTo>
                      <a:pt x="4273" y="10193"/>
                    </a:lnTo>
                    <a:close/>
                    <a:moveTo>
                      <a:pt x="7722" y="10193"/>
                    </a:moveTo>
                    <a:lnTo>
                      <a:pt x="7722" y="10914"/>
                    </a:lnTo>
                    <a:lnTo>
                      <a:pt x="6976" y="10914"/>
                    </a:lnTo>
                    <a:lnTo>
                      <a:pt x="6976" y="10193"/>
                    </a:lnTo>
                    <a:close/>
                    <a:moveTo>
                      <a:pt x="4994" y="11634"/>
                    </a:moveTo>
                    <a:lnTo>
                      <a:pt x="4994" y="12355"/>
                    </a:lnTo>
                    <a:lnTo>
                      <a:pt x="4273" y="12355"/>
                    </a:lnTo>
                    <a:lnTo>
                      <a:pt x="4273" y="11634"/>
                    </a:lnTo>
                    <a:close/>
                    <a:moveTo>
                      <a:pt x="7722" y="11634"/>
                    </a:moveTo>
                    <a:lnTo>
                      <a:pt x="7722" y="12355"/>
                    </a:lnTo>
                    <a:lnTo>
                      <a:pt x="6976" y="12355"/>
                    </a:lnTo>
                    <a:lnTo>
                      <a:pt x="6976" y="11634"/>
                    </a:lnTo>
                    <a:close/>
                    <a:moveTo>
                      <a:pt x="2291" y="11634"/>
                    </a:moveTo>
                    <a:lnTo>
                      <a:pt x="2291" y="12381"/>
                    </a:lnTo>
                    <a:lnTo>
                      <a:pt x="1545" y="12381"/>
                    </a:lnTo>
                    <a:lnTo>
                      <a:pt x="1545" y="11634"/>
                    </a:lnTo>
                    <a:close/>
                    <a:moveTo>
                      <a:pt x="2291" y="13101"/>
                    </a:moveTo>
                    <a:lnTo>
                      <a:pt x="2291" y="13822"/>
                    </a:lnTo>
                    <a:lnTo>
                      <a:pt x="1545" y="13822"/>
                    </a:lnTo>
                    <a:lnTo>
                      <a:pt x="1545" y="13101"/>
                    </a:lnTo>
                    <a:close/>
                    <a:moveTo>
                      <a:pt x="4994" y="13101"/>
                    </a:moveTo>
                    <a:lnTo>
                      <a:pt x="4994" y="13822"/>
                    </a:lnTo>
                    <a:lnTo>
                      <a:pt x="4273" y="13822"/>
                    </a:lnTo>
                    <a:lnTo>
                      <a:pt x="4273" y="13101"/>
                    </a:lnTo>
                    <a:close/>
                    <a:moveTo>
                      <a:pt x="7722" y="13076"/>
                    </a:moveTo>
                    <a:lnTo>
                      <a:pt x="7722" y="13822"/>
                    </a:lnTo>
                    <a:lnTo>
                      <a:pt x="6976" y="13822"/>
                    </a:lnTo>
                    <a:lnTo>
                      <a:pt x="6976" y="13076"/>
                    </a:lnTo>
                    <a:close/>
                    <a:moveTo>
                      <a:pt x="4994" y="14543"/>
                    </a:moveTo>
                    <a:lnTo>
                      <a:pt x="4994" y="15264"/>
                    </a:lnTo>
                    <a:lnTo>
                      <a:pt x="4273" y="15264"/>
                    </a:lnTo>
                    <a:lnTo>
                      <a:pt x="4273" y="14543"/>
                    </a:lnTo>
                    <a:close/>
                    <a:moveTo>
                      <a:pt x="7722" y="14543"/>
                    </a:moveTo>
                    <a:lnTo>
                      <a:pt x="7722" y="15264"/>
                    </a:lnTo>
                    <a:lnTo>
                      <a:pt x="6976" y="15264"/>
                    </a:lnTo>
                    <a:lnTo>
                      <a:pt x="6976" y="14543"/>
                    </a:lnTo>
                    <a:close/>
                    <a:moveTo>
                      <a:pt x="2291" y="14543"/>
                    </a:moveTo>
                    <a:lnTo>
                      <a:pt x="2291" y="15289"/>
                    </a:lnTo>
                    <a:lnTo>
                      <a:pt x="1545" y="15289"/>
                    </a:lnTo>
                    <a:lnTo>
                      <a:pt x="1545" y="14543"/>
                    </a:lnTo>
                    <a:close/>
                    <a:moveTo>
                      <a:pt x="2291" y="16010"/>
                    </a:moveTo>
                    <a:lnTo>
                      <a:pt x="2291" y="16731"/>
                    </a:lnTo>
                    <a:lnTo>
                      <a:pt x="1545" y="16731"/>
                    </a:lnTo>
                    <a:lnTo>
                      <a:pt x="1545" y="16010"/>
                    </a:lnTo>
                    <a:close/>
                    <a:moveTo>
                      <a:pt x="4994" y="16010"/>
                    </a:moveTo>
                    <a:lnTo>
                      <a:pt x="4994" y="16731"/>
                    </a:lnTo>
                    <a:lnTo>
                      <a:pt x="4273" y="16731"/>
                    </a:lnTo>
                    <a:lnTo>
                      <a:pt x="4273" y="16010"/>
                    </a:lnTo>
                    <a:close/>
                    <a:moveTo>
                      <a:pt x="7722" y="15984"/>
                    </a:moveTo>
                    <a:lnTo>
                      <a:pt x="7722" y="16731"/>
                    </a:lnTo>
                    <a:lnTo>
                      <a:pt x="6976" y="16731"/>
                    </a:lnTo>
                    <a:lnTo>
                      <a:pt x="6976" y="15984"/>
                    </a:lnTo>
                    <a:close/>
                    <a:moveTo>
                      <a:pt x="4994" y="17477"/>
                    </a:moveTo>
                    <a:lnTo>
                      <a:pt x="4994" y="18172"/>
                    </a:lnTo>
                    <a:lnTo>
                      <a:pt x="4273" y="18172"/>
                    </a:lnTo>
                    <a:lnTo>
                      <a:pt x="4273" y="17477"/>
                    </a:lnTo>
                    <a:close/>
                    <a:moveTo>
                      <a:pt x="7722" y="17477"/>
                    </a:moveTo>
                    <a:lnTo>
                      <a:pt x="7722" y="18172"/>
                    </a:lnTo>
                    <a:lnTo>
                      <a:pt x="6976" y="18172"/>
                    </a:lnTo>
                    <a:lnTo>
                      <a:pt x="6976" y="17477"/>
                    </a:lnTo>
                    <a:close/>
                    <a:moveTo>
                      <a:pt x="2291" y="17477"/>
                    </a:moveTo>
                    <a:lnTo>
                      <a:pt x="2291" y="18198"/>
                    </a:lnTo>
                    <a:lnTo>
                      <a:pt x="1545" y="18198"/>
                    </a:lnTo>
                    <a:lnTo>
                      <a:pt x="1545" y="17477"/>
                    </a:lnTo>
                    <a:close/>
                    <a:moveTo>
                      <a:pt x="2291" y="18918"/>
                    </a:moveTo>
                    <a:lnTo>
                      <a:pt x="2291" y="19639"/>
                    </a:lnTo>
                    <a:lnTo>
                      <a:pt x="1545" y="19639"/>
                    </a:lnTo>
                    <a:lnTo>
                      <a:pt x="1545" y="18918"/>
                    </a:lnTo>
                    <a:close/>
                    <a:moveTo>
                      <a:pt x="4994" y="18918"/>
                    </a:moveTo>
                    <a:lnTo>
                      <a:pt x="4994" y="19639"/>
                    </a:lnTo>
                    <a:lnTo>
                      <a:pt x="4273" y="19639"/>
                    </a:lnTo>
                    <a:lnTo>
                      <a:pt x="4273" y="18918"/>
                    </a:lnTo>
                    <a:close/>
                    <a:moveTo>
                      <a:pt x="7722" y="18893"/>
                    </a:moveTo>
                    <a:lnTo>
                      <a:pt x="7722" y="19639"/>
                    </a:lnTo>
                    <a:lnTo>
                      <a:pt x="6976" y="19639"/>
                    </a:lnTo>
                    <a:lnTo>
                      <a:pt x="6976" y="18893"/>
                    </a:lnTo>
                    <a:close/>
                    <a:moveTo>
                      <a:pt x="4994" y="20360"/>
                    </a:moveTo>
                    <a:lnTo>
                      <a:pt x="4994" y="21080"/>
                    </a:lnTo>
                    <a:lnTo>
                      <a:pt x="4273" y="21080"/>
                    </a:lnTo>
                    <a:lnTo>
                      <a:pt x="4273" y="20360"/>
                    </a:lnTo>
                    <a:close/>
                    <a:moveTo>
                      <a:pt x="7722" y="20360"/>
                    </a:moveTo>
                    <a:lnTo>
                      <a:pt x="7722" y="21080"/>
                    </a:lnTo>
                    <a:lnTo>
                      <a:pt x="6976" y="21080"/>
                    </a:lnTo>
                    <a:lnTo>
                      <a:pt x="6976" y="20360"/>
                    </a:lnTo>
                    <a:close/>
                    <a:moveTo>
                      <a:pt x="2291" y="20360"/>
                    </a:moveTo>
                    <a:lnTo>
                      <a:pt x="2291" y="21106"/>
                    </a:lnTo>
                    <a:lnTo>
                      <a:pt x="1545" y="21106"/>
                    </a:lnTo>
                    <a:lnTo>
                      <a:pt x="1545" y="20360"/>
                    </a:lnTo>
                    <a:close/>
                    <a:moveTo>
                      <a:pt x="2291" y="21827"/>
                    </a:moveTo>
                    <a:lnTo>
                      <a:pt x="2291" y="22548"/>
                    </a:lnTo>
                    <a:lnTo>
                      <a:pt x="1545" y="22548"/>
                    </a:lnTo>
                    <a:lnTo>
                      <a:pt x="1545" y="21827"/>
                    </a:lnTo>
                    <a:close/>
                    <a:moveTo>
                      <a:pt x="4994" y="21827"/>
                    </a:moveTo>
                    <a:lnTo>
                      <a:pt x="4994" y="22548"/>
                    </a:lnTo>
                    <a:lnTo>
                      <a:pt x="4273" y="22548"/>
                    </a:lnTo>
                    <a:lnTo>
                      <a:pt x="4273" y="21827"/>
                    </a:lnTo>
                    <a:close/>
                    <a:moveTo>
                      <a:pt x="7722" y="21801"/>
                    </a:moveTo>
                    <a:lnTo>
                      <a:pt x="7722" y="22548"/>
                    </a:lnTo>
                    <a:lnTo>
                      <a:pt x="6976" y="22548"/>
                    </a:lnTo>
                    <a:lnTo>
                      <a:pt x="6976" y="21801"/>
                    </a:lnTo>
                    <a:close/>
                    <a:moveTo>
                      <a:pt x="4994" y="23294"/>
                    </a:moveTo>
                    <a:lnTo>
                      <a:pt x="4994" y="23989"/>
                    </a:lnTo>
                    <a:lnTo>
                      <a:pt x="4273" y="23989"/>
                    </a:lnTo>
                    <a:lnTo>
                      <a:pt x="4273" y="23294"/>
                    </a:lnTo>
                    <a:close/>
                    <a:moveTo>
                      <a:pt x="7722" y="23294"/>
                    </a:moveTo>
                    <a:lnTo>
                      <a:pt x="7722" y="23989"/>
                    </a:lnTo>
                    <a:lnTo>
                      <a:pt x="6976" y="23989"/>
                    </a:lnTo>
                    <a:lnTo>
                      <a:pt x="6976" y="23294"/>
                    </a:lnTo>
                    <a:close/>
                    <a:moveTo>
                      <a:pt x="2291" y="23294"/>
                    </a:moveTo>
                    <a:lnTo>
                      <a:pt x="2291" y="24015"/>
                    </a:lnTo>
                    <a:lnTo>
                      <a:pt x="1545" y="24015"/>
                    </a:lnTo>
                    <a:lnTo>
                      <a:pt x="1545" y="23294"/>
                    </a:lnTo>
                    <a:close/>
                    <a:moveTo>
                      <a:pt x="2291" y="24735"/>
                    </a:moveTo>
                    <a:lnTo>
                      <a:pt x="2291" y="25096"/>
                    </a:lnTo>
                    <a:lnTo>
                      <a:pt x="1545" y="25096"/>
                    </a:lnTo>
                    <a:lnTo>
                      <a:pt x="1545" y="24735"/>
                    </a:lnTo>
                    <a:close/>
                    <a:moveTo>
                      <a:pt x="4994" y="24735"/>
                    </a:moveTo>
                    <a:lnTo>
                      <a:pt x="4994" y="25096"/>
                    </a:lnTo>
                    <a:lnTo>
                      <a:pt x="4273" y="25096"/>
                    </a:lnTo>
                    <a:lnTo>
                      <a:pt x="4273" y="24735"/>
                    </a:lnTo>
                    <a:close/>
                    <a:moveTo>
                      <a:pt x="7722" y="24710"/>
                    </a:moveTo>
                    <a:lnTo>
                      <a:pt x="7722" y="25096"/>
                    </a:lnTo>
                    <a:lnTo>
                      <a:pt x="6976" y="25096"/>
                    </a:lnTo>
                    <a:lnTo>
                      <a:pt x="6976" y="24710"/>
                    </a:lnTo>
                    <a:close/>
                    <a:moveTo>
                      <a:pt x="4505" y="1"/>
                    </a:moveTo>
                    <a:lnTo>
                      <a:pt x="0" y="3681"/>
                    </a:lnTo>
                    <a:lnTo>
                      <a:pt x="0" y="27875"/>
                    </a:lnTo>
                    <a:lnTo>
                      <a:pt x="8983" y="27875"/>
                    </a:lnTo>
                    <a:lnTo>
                      <a:pt x="8983" y="368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9"/>
              <p:cNvSpPr/>
              <p:nvPr/>
            </p:nvSpPr>
            <p:spPr>
              <a:xfrm>
                <a:off x="6947039" y="4567368"/>
                <a:ext cx="284315" cy="575176"/>
              </a:xfrm>
              <a:custGeom>
                <a:rect b="b" l="l" r="r" t="t"/>
                <a:pathLst>
                  <a:path extrusionOk="0" h="15727" w="7774">
                    <a:moveTo>
                      <a:pt x="2574" y="1030"/>
                    </a:moveTo>
                    <a:lnTo>
                      <a:pt x="2574" y="1416"/>
                    </a:lnTo>
                    <a:lnTo>
                      <a:pt x="1828" y="1416"/>
                    </a:lnTo>
                    <a:lnTo>
                      <a:pt x="1828" y="1030"/>
                    </a:lnTo>
                    <a:close/>
                    <a:moveTo>
                      <a:pt x="4556" y="1030"/>
                    </a:moveTo>
                    <a:lnTo>
                      <a:pt x="4556" y="1416"/>
                    </a:lnTo>
                    <a:lnTo>
                      <a:pt x="3810" y="1416"/>
                    </a:lnTo>
                    <a:lnTo>
                      <a:pt x="3810" y="1030"/>
                    </a:lnTo>
                    <a:close/>
                    <a:moveTo>
                      <a:pt x="6538" y="1030"/>
                    </a:moveTo>
                    <a:lnTo>
                      <a:pt x="6538" y="1416"/>
                    </a:lnTo>
                    <a:lnTo>
                      <a:pt x="5792" y="1416"/>
                    </a:lnTo>
                    <a:lnTo>
                      <a:pt x="5792" y="1030"/>
                    </a:lnTo>
                    <a:close/>
                    <a:moveTo>
                      <a:pt x="2574" y="2111"/>
                    </a:moveTo>
                    <a:lnTo>
                      <a:pt x="2574" y="2831"/>
                    </a:lnTo>
                    <a:lnTo>
                      <a:pt x="1828" y="2831"/>
                    </a:lnTo>
                    <a:lnTo>
                      <a:pt x="1828" y="2111"/>
                    </a:lnTo>
                    <a:close/>
                    <a:moveTo>
                      <a:pt x="4556" y="2111"/>
                    </a:moveTo>
                    <a:lnTo>
                      <a:pt x="4556" y="2831"/>
                    </a:lnTo>
                    <a:lnTo>
                      <a:pt x="3810" y="2831"/>
                    </a:lnTo>
                    <a:lnTo>
                      <a:pt x="3810" y="2111"/>
                    </a:lnTo>
                    <a:close/>
                    <a:moveTo>
                      <a:pt x="6538" y="2111"/>
                    </a:moveTo>
                    <a:lnTo>
                      <a:pt x="6538" y="2831"/>
                    </a:lnTo>
                    <a:lnTo>
                      <a:pt x="5792" y="2831"/>
                    </a:lnTo>
                    <a:lnTo>
                      <a:pt x="5792" y="2111"/>
                    </a:lnTo>
                    <a:close/>
                    <a:moveTo>
                      <a:pt x="2574" y="3552"/>
                    </a:moveTo>
                    <a:lnTo>
                      <a:pt x="2574" y="4247"/>
                    </a:lnTo>
                    <a:lnTo>
                      <a:pt x="1828" y="4247"/>
                    </a:lnTo>
                    <a:lnTo>
                      <a:pt x="1828" y="3552"/>
                    </a:lnTo>
                    <a:close/>
                    <a:moveTo>
                      <a:pt x="6538" y="3552"/>
                    </a:moveTo>
                    <a:lnTo>
                      <a:pt x="6538" y="4247"/>
                    </a:lnTo>
                    <a:lnTo>
                      <a:pt x="5792" y="4247"/>
                    </a:lnTo>
                    <a:lnTo>
                      <a:pt x="5792" y="3552"/>
                    </a:lnTo>
                    <a:close/>
                    <a:moveTo>
                      <a:pt x="4556" y="3552"/>
                    </a:moveTo>
                    <a:lnTo>
                      <a:pt x="4556" y="4273"/>
                    </a:lnTo>
                    <a:lnTo>
                      <a:pt x="3810" y="4273"/>
                    </a:lnTo>
                    <a:lnTo>
                      <a:pt x="3810" y="3552"/>
                    </a:lnTo>
                    <a:close/>
                    <a:moveTo>
                      <a:pt x="2574" y="4968"/>
                    </a:moveTo>
                    <a:lnTo>
                      <a:pt x="2574" y="5688"/>
                    </a:lnTo>
                    <a:lnTo>
                      <a:pt x="1828" y="5688"/>
                    </a:lnTo>
                    <a:lnTo>
                      <a:pt x="1828" y="4968"/>
                    </a:lnTo>
                    <a:close/>
                    <a:moveTo>
                      <a:pt x="4556" y="4968"/>
                    </a:moveTo>
                    <a:lnTo>
                      <a:pt x="4556" y="5688"/>
                    </a:lnTo>
                    <a:lnTo>
                      <a:pt x="3810" y="5688"/>
                    </a:lnTo>
                    <a:lnTo>
                      <a:pt x="3810" y="4968"/>
                    </a:lnTo>
                    <a:close/>
                    <a:moveTo>
                      <a:pt x="6538" y="4968"/>
                    </a:moveTo>
                    <a:lnTo>
                      <a:pt x="6538" y="5688"/>
                    </a:lnTo>
                    <a:lnTo>
                      <a:pt x="5792" y="5688"/>
                    </a:lnTo>
                    <a:lnTo>
                      <a:pt x="5792" y="4968"/>
                    </a:lnTo>
                    <a:close/>
                    <a:moveTo>
                      <a:pt x="2574" y="6383"/>
                    </a:moveTo>
                    <a:lnTo>
                      <a:pt x="2574" y="7104"/>
                    </a:lnTo>
                    <a:lnTo>
                      <a:pt x="1828" y="7104"/>
                    </a:lnTo>
                    <a:lnTo>
                      <a:pt x="1828" y="6383"/>
                    </a:lnTo>
                    <a:close/>
                    <a:moveTo>
                      <a:pt x="4556" y="6409"/>
                    </a:moveTo>
                    <a:lnTo>
                      <a:pt x="4556" y="7104"/>
                    </a:lnTo>
                    <a:lnTo>
                      <a:pt x="3810" y="7104"/>
                    </a:lnTo>
                    <a:lnTo>
                      <a:pt x="3810" y="6409"/>
                    </a:lnTo>
                    <a:close/>
                    <a:moveTo>
                      <a:pt x="6538" y="6383"/>
                    </a:moveTo>
                    <a:lnTo>
                      <a:pt x="6538" y="7104"/>
                    </a:lnTo>
                    <a:lnTo>
                      <a:pt x="5792" y="7104"/>
                    </a:lnTo>
                    <a:lnTo>
                      <a:pt x="5792" y="6383"/>
                    </a:lnTo>
                    <a:close/>
                    <a:moveTo>
                      <a:pt x="2574" y="7825"/>
                    </a:moveTo>
                    <a:lnTo>
                      <a:pt x="2574" y="8545"/>
                    </a:lnTo>
                    <a:lnTo>
                      <a:pt x="1828" y="8545"/>
                    </a:lnTo>
                    <a:lnTo>
                      <a:pt x="1828" y="7825"/>
                    </a:lnTo>
                    <a:close/>
                    <a:moveTo>
                      <a:pt x="4556" y="7825"/>
                    </a:moveTo>
                    <a:lnTo>
                      <a:pt x="4556" y="8545"/>
                    </a:lnTo>
                    <a:lnTo>
                      <a:pt x="3810" y="8545"/>
                    </a:lnTo>
                    <a:lnTo>
                      <a:pt x="3810" y="7825"/>
                    </a:lnTo>
                    <a:close/>
                    <a:moveTo>
                      <a:pt x="6538" y="7825"/>
                    </a:moveTo>
                    <a:lnTo>
                      <a:pt x="6538" y="8545"/>
                    </a:lnTo>
                    <a:lnTo>
                      <a:pt x="5792" y="8545"/>
                    </a:lnTo>
                    <a:lnTo>
                      <a:pt x="5792" y="7825"/>
                    </a:lnTo>
                    <a:close/>
                    <a:moveTo>
                      <a:pt x="2574" y="9240"/>
                    </a:moveTo>
                    <a:lnTo>
                      <a:pt x="2574" y="9961"/>
                    </a:lnTo>
                    <a:lnTo>
                      <a:pt x="1828" y="9961"/>
                    </a:lnTo>
                    <a:lnTo>
                      <a:pt x="1828" y="9240"/>
                    </a:lnTo>
                    <a:close/>
                    <a:moveTo>
                      <a:pt x="4556" y="9240"/>
                    </a:moveTo>
                    <a:lnTo>
                      <a:pt x="4556" y="9961"/>
                    </a:lnTo>
                    <a:lnTo>
                      <a:pt x="3810" y="9961"/>
                    </a:lnTo>
                    <a:lnTo>
                      <a:pt x="3810" y="9240"/>
                    </a:lnTo>
                    <a:close/>
                    <a:moveTo>
                      <a:pt x="6538" y="9240"/>
                    </a:moveTo>
                    <a:lnTo>
                      <a:pt x="6538" y="9961"/>
                    </a:lnTo>
                    <a:lnTo>
                      <a:pt x="5792" y="9961"/>
                    </a:lnTo>
                    <a:lnTo>
                      <a:pt x="5792" y="9240"/>
                    </a:lnTo>
                    <a:close/>
                    <a:moveTo>
                      <a:pt x="2574" y="10682"/>
                    </a:moveTo>
                    <a:lnTo>
                      <a:pt x="2574" y="11402"/>
                    </a:lnTo>
                    <a:lnTo>
                      <a:pt x="1828" y="11402"/>
                    </a:lnTo>
                    <a:lnTo>
                      <a:pt x="1828" y="10682"/>
                    </a:lnTo>
                    <a:close/>
                    <a:moveTo>
                      <a:pt x="4556" y="10682"/>
                    </a:moveTo>
                    <a:lnTo>
                      <a:pt x="4556" y="11402"/>
                    </a:lnTo>
                    <a:lnTo>
                      <a:pt x="3810" y="11402"/>
                    </a:lnTo>
                    <a:lnTo>
                      <a:pt x="3810" y="10682"/>
                    </a:lnTo>
                    <a:close/>
                    <a:moveTo>
                      <a:pt x="6538" y="10682"/>
                    </a:moveTo>
                    <a:lnTo>
                      <a:pt x="6538" y="11402"/>
                    </a:lnTo>
                    <a:lnTo>
                      <a:pt x="5792" y="11402"/>
                    </a:lnTo>
                    <a:lnTo>
                      <a:pt x="5792" y="10682"/>
                    </a:lnTo>
                    <a:close/>
                    <a:moveTo>
                      <a:pt x="2574" y="12123"/>
                    </a:moveTo>
                    <a:lnTo>
                      <a:pt x="2574" y="12818"/>
                    </a:lnTo>
                    <a:lnTo>
                      <a:pt x="1828" y="12818"/>
                    </a:lnTo>
                    <a:lnTo>
                      <a:pt x="1828" y="12123"/>
                    </a:lnTo>
                    <a:close/>
                    <a:moveTo>
                      <a:pt x="4556" y="12123"/>
                    </a:moveTo>
                    <a:lnTo>
                      <a:pt x="4556" y="12818"/>
                    </a:lnTo>
                    <a:lnTo>
                      <a:pt x="3810" y="12818"/>
                    </a:lnTo>
                    <a:lnTo>
                      <a:pt x="3810" y="12123"/>
                    </a:lnTo>
                    <a:close/>
                    <a:moveTo>
                      <a:pt x="6538" y="12123"/>
                    </a:moveTo>
                    <a:lnTo>
                      <a:pt x="6538" y="12818"/>
                    </a:lnTo>
                    <a:lnTo>
                      <a:pt x="5792" y="12818"/>
                    </a:lnTo>
                    <a:lnTo>
                      <a:pt x="5792" y="12123"/>
                    </a:lnTo>
                    <a:close/>
                    <a:moveTo>
                      <a:pt x="2574" y="13539"/>
                    </a:moveTo>
                    <a:lnTo>
                      <a:pt x="2574" y="13899"/>
                    </a:lnTo>
                    <a:lnTo>
                      <a:pt x="1828" y="13899"/>
                    </a:lnTo>
                    <a:lnTo>
                      <a:pt x="1828" y="13539"/>
                    </a:lnTo>
                    <a:close/>
                    <a:moveTo>
                      <a:pt x="4556" y="13539"/>
                    </a:moveTo>
                    <a:lnTo>
                      <a:pt x="4556" y="13899"/>
                    </a:lnTo>
                    <a:lnTo>
                      <a:pt x="3810" y="13899"/>
                    </a:lnTo>
                    <a:lnTo>
                      <a:pt x="3810" y="13539"/>
                    </a:lnTo>
                    <a:close/>
                    <a:moveTo>
                      <a:pt x="6538" y="13539"/>
                    </a:moveTo>
                    <a:lnTo>
                      <a:pt x="6538" y="13899"/>
                    </a:lnTo>
                    <a:lnTo>
                      <a:pt x="5792" y="13899"/>
                    </a:lnTo>
                    <a:lnTo>
                      <a:pt x="5792" y="13539"/>
                    </a:lnTo>
                    <a:close/>
                    <a:moveTo>
                      <a:pt x="1" y="0"/>
                    </a:moveTo>
                    <a:lnTo>
                      <a:pt x="1" y="15726"/>
                    </a:lnTo>
                    <a:lnTo>
                      <a:pt x="7774" y="15726"/>
                    </a:lnTo>
                    <a:lnTo>
                      <a:pt x="77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9"/>
              <p:cNvSpPr/>
              <p:nvPr/>
            </p:nvSpPr>
            <p:spPr>
              <a:xfrm>
                <a:off x="7558902" y="4567368"/>
                <a:ext cx="328567" cy="575176"/>
              </a:xfrm>
              <a:custGeom>
                <a:rect b="b" l="l" r="r" t="t"/>
                <a:pathLst>
                  <a:path extrusionOk="0" h="15727" w="8984">
                    <a:moveTo>
                      <a:pt x="2085" y="1519"/>
                    </a:moveTo>
                    <a:lnTo>
                      <a:pt x="2085" y="1905"/>
                    </a:lnTo>
                    <a:lnTo>
                      <a:pt x="1339" y="1905"/>
                    </a:lnTo>
                    <a:lnTo>
                      <a:pt x="1339" y="1519"/>
                    </a:lnTo>
                    <a:close/>
                    <a:moveTo>
                      <a:pt x="4067" y="1519"/>
                    </a:moveTo>
                    <a:lnTo>
                      <a:pt x="4042" y="1905"/>
                    </a:lnTo>
                    <a:lnTo>
                      <a:pt x="3321" y="1905"/>
                    </a:lnTo>
                    <a:lnTo>
                      <a:pt x="3321" y="1519"/>
                    </a:lnTo>
                    <a:close/>
                    <a:moveTo>
                      <a:pt x="6023" y="1519"/>
                    </a:moveTo>
                    <a:lnTo>
                      <a:pt x="6023" y="1905"/>
                    </a:lnTo>
                    <a:lnTo>
                      <a:pt x="5277" y="1905"/>
                    </a:lnTo>
                    <a:lnTo>
                      <a:pt x="5277" y="1519"/>
                    </a:lnTo>
                    <a:close/>
                    <a:moveTo>
                      <a:pt x="2085" y="2600"/>
                    </a:moveTo>
                    <a:lnTo>
                      <a:pt x="2085" y="3320"/>
                    </a:lnTo>
                    <a:lnTo>
                      <a:pt x="1339" y="3320"/>
                    </a:lnTo>
                    <a:lnTo>
                      <a:pt x="1339" y="2600"/>
                    </a:lnTo>
                    <a:close/>
                    <a:moveTo>
                      <a:pt x="4067" y="2625"/>
                    </a:moveTo>
                    <a:lnTo>
                      <a:pt x="4042" y="3320"/>
                    </a:lnTo>
                    <a:lnTo>
                      <a:pt x="3321" y="3320"/>
                    </a:lnTo>
                    <a:lnTo>
                      <a:pt x="3321" y="2625"/>
                    </a:lnTo>
                    <a:close/>
                    <a:moveTo>
                      <a:pt x="6023" y="2625"/>
                    </a:moveTo>
                    <a:lnTo>
                      <a:pt x="6023" y="3346"/>
                    </a:lnTo>
                    <a:lnTo>
                      <a:pt x="5277" y="3346"/>
                    </a:lnTo>
                    <a:lnTo>
                      <a:pt x="5277" y="2625"/>
                    </a:lnTo>
                    <a:close/>
                    <a:moveTo>
                      <a:pt x="2085" y="4041"/>
                    </a:moveTo>
                    <a:lnTo>
                      <a:pt x="2085" y="4762"/>
                    </a:lnTo>
                    <a:lnTo>
                      <a:pt x="1339" y="4762"/>
                    </a:lnTo>
                    <a:lnTo>
                      <a:pt x="1339" y="4041"/>
                    </a:lnTo>
                    <a:close/>
                    <a:moveTo>
                      <a:pt x="4067" y="4041"/>
                    </a:moveTo>
                    <a:lnTo>
                      <a:pt x="4042" y="4762"/>
                    </a:lnTo>
                    <a:lnTo>
                      <a:pt x="3321" y="4762"/>
                    </a:lnTo>
                    <a:lnTo>
                      <a:pt x="3321" y="4041"/>
                    </a:lnTo>
                    <a:close/>
                    <a:moveTo>
                      <a:pt x="6023" y="4041"/>
                    </a:moveTo>
                    <a:lnTo>
                      <a:pt x="6023" y="4762"/>
                    </a:lnTo>
                    <a:lnTo>
                      <a:pt x="5277" y="4762"/>
                    </a:lnTo>
                    <a:lnTo>
                      <a:pt x="5277" y="4041"/>
                    </a:lnTo>
                    <a:close/>
                    <a:moveTo>
                      <a:pt x="2085" y="5457"/>
                    </a:moveTo>
                    <a:lnTo>
                      <a:pt x="2085" y="6177"/>
                    </a:lnTo>
                    <a:lnTo>
                      <a:pt x="1339" y="6177"/>
                    </a:lnTo>
                    <a:lnTo>
                      <a:pt x="1339" y="5457"/>
                    </a:lnTo>
                    <a:close/>
                    <a:moveTo>
                      <a:pt x="4067" y="5457"/>
                    </a:moveTo>
                    <a:lnTo>
                      <a:pt x="4042" y="6177"/>
                    </a:lnTo>
                    <a:lnTo>
                      <a:pt x="3321" y="6177"/>
                    </a:lnTo>
                    <a:lnTo>
                      <a:pt x="3321" y="5457"/>
                    </a:lnTo>
                    <a:close/>
                    <a:moveTo>
                      <a:pt x="6023" y="5457"/>
                    </a:moveTo>
                    <a:lnTo>
                      <a:pt x="6023" y="6177"/>
                    </a:lnTo>
                    <a:lnTo>
                      <a:pt x="5277" y="6177"/>
                    </a:lnTo>
                    <a:lnTo>
                      <a:pt x="5277" y="5457"/>
                    </a:lnTo>
                    <a:close/>
                    <a:moveTo>
                      <a:pt x="2085" y="6898"/>
                    </a:moveTo>
                    <a:lnTo>
                      <a:pt x="2085" y="7619"/>
                    </a:lnTo>
                    <a:lnTo>
                      <a:pt x="1339" y="7619"/>
                    </a:lnTo>
                    <a:lnTo>
                      <a:pt x="1339" y="6898"/>
                    </a:lnTo>
                    <a:close/>
                    <a:moveTo>
                      <a:pt x="4067" y="6898"/>
                    </a:moveTo>
                    <a:lnTo>
                      <a:pt x="4042" y="7619"/>
                    </a:lnTo>
                    <a:lnTo>
                      <a:pt x="3321" y="7619"/>
                    </a:lnTo>
                    <a:lnTo>
                      <a:pt x="3321" y="6898"/>
                    </a:lnTo>
                    <a:close/>
                    <a:moveTo>
                      <a:pt x="6023" y="6898"/>
                    </a:moveTo>
                    <a:lnTo>
                      <a:pt x="6023" y="7619"/>
                    </a:lnTo>
                    <a:lnTo>
                      <a:pt x="5277" y="7619"/>
                    </a:lnTo>
                    <a:lnTo>
                      <a:pt x="5277" y="6898"/>
                    </a:lnTo>
                    <a:close/>
                    <a:moveTo>
                      <a:pt x="2085" y="8314"/>
                    </a:moveTo>
                    <a:lnTo>
                      <a:pt x="2085" y="9034"/>
                    </a:lnTo>
                    <a:lnTo>
                      <a:pt x="1339" y="9034"/>
                    </a:lnTo>
                    <a:lnTo>
                      <a:pt x="1339" y="8314"/>
                    </a:lnTo>
                    <a:close/>
                    <a:moveTo>
                      <a:pt x="4067" y="8314"/>
                    </a:moveTo>
                    <a:lnTo>
                      <a:pt x="4042" y="9034"/>
                    </a:lnTo>
                    <a:lnTo>
                      <a:pt x="3321" y="9034"/>
                    </a:lnTo>
                    <a:lnTo>
                      <a:pt x="3321" y="8314"/>
                    </a:lnTo>
                    <a:close/>
                    <a:moveTo>
                      <a:pt x="6023" y="8314"/>
                    </a:moveTo>
                    <a:lnTo>
                      <a:pt x="6023" y="9034"/>
                    </a:lnTo>
                    <a:lnTo>
                      <a:pt x="5277" y="9034"/>
                    </a:lnTo>
                    <a:lnTo>
                      <a:pt x="5277" y="8314"/>
                    </a:lnTo>
                    <a:close/>
                    <a:moveTo>
                      <a:pt x="2085" y="9755"/>
                    </a:moveTo>
                    <a:lnTo>
                      <a:pt x="2085" y="10450"/>
                    </a:lnTo>
                    <a:lnTo>
                      <a:pt x="1339" y="10450"/>
                    </a:lnTo>
                    <a:lnTo>
                      <a:pt x="1339" y="9755"/>
                    </a:lnTo>
                    <a:close/>
                    <a:moveTo>
                      <a:pt x="4067" y="9755"/>
                    </a:moveTo>
                    <a:lnTo>
                      <a:pt x="4042" y="10450"/>
                    </a:lnTo>
                    <a:lnTo>
                      <a:pt x="3321" y="10450"/>
                    </a:lnTo>
                    <a:lnTo>
                      <a:pt x="3321" y="9755"/>
                    </a:lnTo>
                    <a:close/>
                    <a:moveTo>
                      <a:pt x="6023" y="9755"/>
                    </a:moveTo>
                    <a:lnTo>
                      <a:pt x="6023" y="10476"/>
                    </a:lnTo>
                    <a:lnTo>
                      <a:pt x="5277" y="10476"/>
                    </a:lnTo>
                    <a:lnTo>
                      <a:pt x="5277" y="9755"/>
                    </a:lnTo>
                    <a:close/>
                    <a:moveTo>
                      <a:pt x="2085" y="11171"/>
                    </a:moveTo>
                    <a:lnTo>
                      <a:pt x="2085" y="11891"/>
                    </a:lnTo>
                    <a:lnTo>
                      <a:pt x="1339" y="11891"/>
                    </a:lnTo>
                    <a:lnTo>
                      <a:pt x="1339" y="11171"/>
                    </a:lnTo>
                    <a:close/>
                    <a:moveTo>
                      <a:pt x="4067" y="11171"/>
                    </a:moveTo>
                    <a:lnTo>
                      <a:pt x="4042" y="11891"/>
                    </a:lnTo>
                    <a:lnTo>
                      <a:pt x="3321" y="11891"/>
                    </a:lnTo>
                    <a:lnTo>
                      <a:pt x="3321" y="11171"/>
                    </a:lnTo>
                    <a:close/>
                    <a:moveTo>
                      <a:pt x="6023" y="11171"/>
                    </a:moveTo>
                    <a:lnTo>
                      <a:pt x="6023" y="11891"/>
                    </a:lnTo>
                    <a:lnTo>
                      <a:pt x="5277" y="11891"/>
                    </a:lnTo>
                    <a:lnTo>
                      <a:pt x="5277" y="11171"/>
                    </a:lnTo>
                    <a:close/>
                    <a:moveTo>
                      <a:pt x="2085" y="12586"/>
                    </a:moveTo>
                    <a:lnTo>
                      <a:pt x="2085" y="13307"/>
                    </a:lnTo>
                    <a:lnTo>
                      <a:pt x="1339" y="13307"/>
                    </a:lnTo>
                    <a:lnTo>
                      <a:pt x="1339" y="12586"/>
                    </a:lnTo>
                    <a:close/>
                    <a:moveTo>
                      <a:pt x="4067" y="12612"/>
                    </a:moveTo>
                    <a:lnTo>
                      <a:pt x="4042" y="13307"/>
                    </a:lnTo>
                    <a:lnTo>
                      <a:pt x="3321" y="13307"/>
                    </a:lnTo>
                    <a:lnTo>
                      <a:pt x="3321" y="12612"/>
                    </a:lnTo>
                    <a:close/>
                    <a:moveTo>
                      <a:pt x="6023" y="12612"/>
                    </a:moveTo>
                    <a:lnTo>
                      <a:pt x="6023" y="13307"/>
                    </a:lnTo>
                    <a:lnTo>
                      <a:pt x="5277" y="13307"/>
                    </a:lnTo>
                    <a:lnTo>
                      <a:pt x="5277" y="12612"/>
                    </a:lnTo>
                    <a:close/>
                    <a:moveTo>
                      <a:pt x="2085" y="14028"/>
                    </a:moveTo>
                    <a:lnTo>
                      <a:pt x="2085" y="14388"/>
                    </a:lnTo>
                    <a:lnTo>
                      <a:pt x="1339" y="14388"/>
                    </a:lnTo>
                    <a:lnTo>
                      <a:pt x="1339" y="14028"/>
                    </a:lnTo>
                    <a:close/>
                    <a:moveTo>
                      <a:pt x="4067" y="14028"/>
                    </a:moveTo>
                    <a:lnTo>
                      <a:pt x="4042" y="14388"/>
                    </a:lnTo>
                    <a:lnTo>
                      <a:pt x="3321" y="14388"/>
                    </a:lnTo>
                    <a:lnTo>
                      <a:pt x="3321" y="14028"/>
                    </a:lnTo>
                    <a:close/>
                    <a:moveTo>
                      <a:pt x="6023" y="14028"/>
                    </a:moveTo>
                    <a:lnTo>
                      <a:pt x="6023" y="14414"/>
                    </a:lnTo>
                    <a:lnTo>
                      <a:pt x="5277" y="14414"/>
                    </a:lnTo>
                    <a:lnTo>
                      <a:pt x="5277" y="14028"/>
                    </a:lnTo>
                    <a:close/>
                    <a:moveTo>
                      <a:pt x="1" y="0"/>
                    </a:moveTo>
                    <a:lnTo>
                      <a:pt x="1" y="15726"/>
                    </a:lnTo>
                    <a:lnTo>
                      <a:pt x="8983" y="15726"/>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9"/>
              <p:cNvSpPr/>
              <p:nvPr/>
            </p:nvSpPr>
            <p:spPr>
              <a:xfrm>
                <a:off x="6627900" y="4567368"/>
                <a:ext cx="328567" cy="575176"/>
              </a:xfrm>
              <a:custGeom>
                <a:rect b="b" l="l" r="r" t="t"/>
                <a:pathLst>
                  <a:path extrusionOk="0" h="15727" w="8984">
                    <a:moveTo>
                      <a:pt x="2086" y="1519"/>
                    </a:moveTo>
                    <a:lnTo>
                      <a:pt x="2086" y="1905"/>
                    </a:lnTo>
                    <a:lnTo>
                      <a:pt x="1339" y="1905"/>
                    </a:lnTo>
                    <a:lnTo>
                      <a:pt x="1339" y="1519"/>
                    </a:lnTo>
                    <a:close/>
                    <a:moveTo>
                      <a:pt x="4067" y="1519"/>
                    </a:moveTo>
                    <a:lnTo>
                      <a:pt x="4067" y="1905"/>
                    </a:lnTo>
                    <a:lnTo>
                      <a:pt x="3321" y="1905"/>
                    </a:lnTo>
                    <a:lnTo>
                      <a:pt x="3321" y="1519"/>
                    </a:lnTo>
                    <a:close/>
                    <a:moveTo>
                      <a:pt x="6049" y="1519"/>
                    </a:moveTo>
                    <a:lnTo>
                      <a:pt x="6049" y="1905"/>
                    </a:lnTo>
                    <a:lnTo>
                      <a:pt x="5303" y="1905"/>
                    </a:lnTo>
                    <a:lnTo>
                      <a:pt x="5303" y="1519"/>
                    </a:lnTo>
                    <a:close/>
                    <a:moveTo>
                      <a:pt x="2086" y="2600"/>
                    </a:moveTo>
                    <a:lnTo>
                      <a:pt x="2086" y="3320"/>
                    </a:lnTo>
                    <a:lnTo>
                      <a:pt x="1339" y="3320"/>
                    </a:lnTo>
                    <a:lnTo>
                      <a:pt x="1339" y="2600"/>
                    </a:lnTo>
                    <a:close/>
                    <a:moveTo>
                      <a:pt x="4067" y="2625"/>
                    </a:moveTo>
                    <a:lnTo>
                      <a:pt x="4067" y="3320"/>
                    </a:lnTo>
                    <a:lnTo>
                      <a:pt x="3321" y="3320"/>
                    </a:lnTo>
                    <a:lnTo>
                      <a:pt x="3321" y="2625"/>
                    </a:lnTo>
                    <a:close/>
                    <a:moveTo>
                      <a:pt x="6049" y="2625"/>
                    </a:moveTo>
                    <a:lnTo>
                      <a:pt x="6049" y="3346"/>
                    </a:lnTo>
                    <a:lnTo>
                      <a:pt x="5303" y="3346"/>
                    </a:lnTo>
                    <a:lnTo>
                      <a:pt x="5303" y="2625"/>
                    </a:lnTo>
                    <a:close/>
                    <a:moveTo>
                      <a:pt x="2086" y="4041"/>
                    </a:moveTo>
                    <a:lnTo>
                      <a:pt x="2086" y="4762"/>
                    </a:lnTo>
                    <a:lnTo>
                      <a:pt x="1339" y="4762"/>
                    </a:lnTo>
                    <a:lnTo>
                      <a:pt x="1339" y="4041"/>
                    </a:lnTo>
                    <a:close/>
                    <a:moveTo>
                      <a:pt x="4067" y="4041"/>
                    </a:moveTo>
                    <a:lnTo>
                      <a:pt x="4067" y="4762"/>
                    </a:lnTo>
                    <a:lnTo>
                      <a:pt x="3321" y="4762"/>
                    </a:lnTo>
                    <a:lnTo>
                      <a:pt x="3321" y="4041"/>
                    </a:lnTo>
                    <a:close/>
                    <a:moveTo>
                      <a:pt x="6049" y="4041"/>
                    </a:moveTo>
                    <a:lnTo>
                      <a:pt x="6049" y="4762"/>
                    </a:lnTo>
                    <a:lnTo>
                      <a:pt x="5303" y="4762"/>
                    </a:lnTo>
                    <a:lnTo>
                      <a:pt x="5303" y="4041"/>
                    </a:lnTo>
                    <a:close/>
                    <a:moveTo>
                      <a:pt x="2086" y="5457"/>
                    </a:moveTo>
                    <a:lnTo>
                      <a:pt x="2086" y="6177"/>
                    </a:lnTo>
                    <a:lnTo>
                      <a:pt x="1339" y="6177"/>
                    </a:lnTo>
                    <a:lnTo>
                      <a:pt x="1339" y="5457"/>
                    </a:lnTo>
                    <a:close/>
                    <a:moveTo>
                      <a:pt x="4067" y="5457"/>
                    </a:moveTo>
                    <a:lnTo>
                      <a:pt x="4067" y="6177"/>
                    </a:lnTo>
                    <a:lnTo>
                      <a:pt x="3321" y="6177"/>
                    </a:lnTo>
                    <a:lnTo>
                      <a:pt x="3321" y="5457"/>
                    </a:lnTo>
                    <a:close/>
                    <a:moveTo>
                      <a:pt x="6049" y="5457"/>
                    </a:moveTo>
                    <a:lnTo>
                      <a:pt x="6049" y="6177"/>
                    </a:lnTo>
                    <a:lnTo>
                      <a:pt x="5303" y="6177"/>
                    </a:lnTo>
                    <a:lnTo>
                      <a:pt x="5303" y="5457"/>
                    </a:lnTo>
                    <a:close/>
                    <a:moveTo>
                      <a:pt x="2086" y="6898"/>
                    </a:moveTo>
                    <a:lnTo>
                      <a:pt x="2086" y="7619"/>
                    </a:lnTo>
                    <a:lnTo>
                      <a:pt x="1339" y="7619"/>
                    </a:lnTo>
                    <a:lnTo>
                      <a:pt x="1339" y="6898"/>
                    </a:lnTo>
                    <a:close/>
                    <a:moveTo>
                      <a:pt x="4067" y="6898"/>
                    </a:moveTo>
                    <a:lnTo>
                      <a:pt x="4067" y="7619"/>
                    </a:lnTo>
                    <a:lnTo>
                      <a:pt x="3321" y="7619"/>
                    </a:lnTo>
                    <a:lnTo>
                      <a:pt x="3321" y="6898"/>
                    </a:lnTo>
                    <a:close/>
                    <a:moveTo>
                      <a:pt x="6049" y="6898"/>
                    </a:moveTo>
                    <a:lnTo>
                      <a:pt x="6049" y="7619"/>
                    </a:lnTo>
                    <a:lnTo>
                      <a:pt x="5303" y="7619"/>
                    </a:lnTo>
                    <a:lnTo>
                      <a:pt x="5303" y="6898"/>
                    </a:lnTo>
                    <a:close/>
                    <a:moveTo>
                      <a:pt x="2086" y="8314"/>
                    </a:moveTo>
                    <a:lnTo>
                      <a:pt x="2086" y="9034"/>
                    </a:lnTo>
                    <a:lnTo>
                      <a:pt x="1339" y="9034"/>
                    </a:lnTo>
                    <a:lnTo>
                      <a:pt x="1339" y="8314"/>
                    </a:lnTo>
                    <a:close/>
                    <a:moveTo>
                      <a:pt x="4067" y="8314"/>
                    </a:moveTo>
                    <a:lnTo>
                      <a:pt x="4067" y="9034"/>
                    </a:lnTo>
                    <a:lnTo>
                      <a:pt x="3321" y="9034"/>
                    </a:lnTo>
                    <a:lnTo>
                      <a:pt x="3321" y="8314"/>
                    </a:lnTo>
                    <a:close/>
                    <a:moveTo>
                      <a:pt x="6049" y="8314"/>
                    </a:moveTo>
                    <a:lnTo>
                      <a:pt x="6049" y="9034"/>
                    </a:lnTo>
                    <a:lnTo>
                      <a:pt x="5303" y="9034"/>
                    </a:lnTo>
                    <a:lnTo>
                      <a:pt x="5303" y="8314"/>
                    </a:lnTo>
                    <a:close/>
                    <a:moveTo>
                      <a:pt x="2086" y="9755"/>
                    </a:moveTo>
                    <a:lnTo>
                      <a:pt x="2086" y="10450"/>
                    </a:lnTo>
                    <a:lnTo>
                      <a:pt x="1339" y="10450"/>
                    </a:lnTo>
                    <a:lnTo>
                      <a:pt x="1339" y="9755"/>
                    </a:lnTo>
                    <a:close/>
                    <a:moveTo>
                      <a:pt x="4067" y="9755"/>
                    </a:moveTo>
                    <a:lnTo>
                      <a:pt x="4067" y="10450"/>
                    </a:lnTo>
                    <a:lnTo>
                      <a:pt x="3321" y="10450"/>
                    </a:lnTo>
                    <a:lnTo>
                      <a:pt x="3321" y="9755"/>
                    </a:lnTo>
                    <a:close/>
                    <a:moveTo>
                      <a:pt x="6049" y="9755"/>
                    </a:moveTo>
                    <a:lnTo>
                      <a:pt x="6049" y="10476"/>
                    </a:lnTo>
                    <a:lnTo>
                      <a:pt x="5303" y="10476"/>
                    </a:lnTo>
                    <a:lnTo>
                      <a:pt x="5303" y="9755"/>
                    </a:lnTo>
                    <a:close/>
                    <a:moveTo>
                      <a:pt x="2086" y="11171"/>
                    </a:moveTo>
                    <a:lnTo>
                      <a:pt x="2086" y="11891"/>
                    </a:lnTo>
                    <a:lnTo>
                      <a:pt x="1339" y="11891"/>
                    </a:lnTo>
                    <a:lnTo>
                      <a:pt x="1339" y="11171"/>
                    </a:lnTo>
                    <a:close/>
                    <a:moveTo>
                      <a:pt x="4067" y="11171"/>
                    </a:moveTo>
                    <a:lnTo>
                      <a:pt x="4067" y="11891"/>
                    </a:lnTo>
                    <a:lnTo>
                      <a:pt x="3321" y="11891"/>
                    </a:lnTo>
                    <a:lnTo>
                      <a:pt x="3321" y="11171"/>
                    </a:lnTo>
                    <a:close/>
                    <a:moveTo>
                      <a:pt x="6049" y="11171"/>
                    </a:moveTo>
                    <a:lnTo>
                      <a:pt x="6049" y="11891"/>
                    </a:lnTo>
                    <a:lnTo>
                      <a:pt x="5303" y="11891"/>
                    </a:lnTo>
                    <a:lnTo>
                      <a:pt x="5303" y="11171"/>
                    </a:lnTo>
                    <a:close/>
                    <a:moveTo>
                      <a:pt x="2086" y="12586"/>
                    </a:moveTo>
                    <a:lnTo>
                      <a:pt x="2086" y="13307"/>
                    </a:lnTo>
                    <a:lnTo>
                      <a:pt x="1339" y="13307"/>
                    </a:lnTo>
                    <a:lnTo>
                      <a:pt x="1339" y="12586"/>
                    </a:lnTo>
                    <a:close/>
                    <a:moveTo>
                      <a:pt x="4067" y="12612"/>
                    </a:moveTo>
                    <a:lnTo>
                      <a:pt x="4067" y="13307"/>
                    </a:lnTo>
                    <a:lnTo>
                      <a:pt x="3321" y="13307"/>
                    </a:lnTo>
                    <a:lnTo>
                      <a:pt x="3321" y="12612"/>
                    </a:lnTo>
                    <a:close/>
                    <a:moveTo>
                      <a:pt x="6049" y="12612"/>
                    </a:moveTo>
                    <a:lnTo>
                      <a:pt x="6049" y="13307"/>
                    </a:lnTo>
                    <a:lnTo>
                      <a:pt x="5303" y="13307"/>
                    </a:lnTo>
                    <a:lnTo>
                      <a:pt x="5303" y="12612"/>
                    </a:lnTo>
                    <a:close/>
                    <a:moveTo>
                      <a:pt x="2086" y="14028"/>
                    </a:moveTo>
                    <a:lnTo>
                      <a:pt x="2086" y="14388"/>
                    </a:lnTo>
                    <a:lnTo>
                      <a:pt x="1339" y="14388"/>
                    </a:lnTo>
                    <a:lnTo>
                      <a:pt x="1339" y="14028"/>
                    </a:lnTo>
                    <a:close/>
                    <a:moveTo>
                      <a:pt x="4067" y="14028"/>
                    </a:moveTo>
                    <a:lnTo>
                      <a:pt x="4067" y="14388"/>
                    </a:lnTo>
                    <a:lnTo>
                      <a:pt x="3321" y="14388"/>
                    </a:lnTo>
                    <a:lnTo>
                      <a:pt x="3321" y="14028"/>
                    </a:lnTo>
                    <a:close/>
                    <a:moveTo>
                      <a:pt x="6049" y="14028"/>
                    </a:moveTo>
                    <a:lnTo>
                      <a:pt x="6049" y="14414"/>
                    </a:lnTo>
                    <a:lnTo>
                      <a:pt x="5303" y="14414"/>
                    </a:lnTo>
                    <a:lnTo>
                      <a:pt x="5303" y="14028"/>
                    </a:lnTo>
                    <a:close/>
                    <a:moveTo>
                      <a:pt x="1" y="0"/>
                    </a:moveTo>
                    <a:lnTo>
                      <a:pt x="1" y="15726"/>
                    </a:lnTo>
                    <a:lnTo>
                      <a:pt x="8984" y="15726"/>
                    </a:lnTo>
                    <a:lnTo>
                      <a:pt x="8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9"/>
              <p:cNvSpPr/>
              <p:nvPr/>
            </p:nvSpPr>
            <p:spPr>
              <a:xfrm>
                <a:off x="8216884" y="4567368"/>
                <a:ext cx="273050" cy="575176"/>
              </a:xfrm>
              <a:custGeom>
                <a:rect b="b" l="l" r="r" t="t"/>
                <a:pathLst>
                  <a:path extrusionOk="0" h="15727" w="7466">
                    <a:moveTo>
                      <a:pt x="2060" y="1519"/>
                    </a:moveTo>
                    <a:lnTo>
                      <a:pt x="2060" y="1905"/>
                    </a:lnTo>
                    <a:lnTo>
                      <a:pt x="1314" y="1905"/>
                    </a:lnTo>
                    <a:lnTo>
                      <a:pt x="1314" y="1519"/>
                    </a:lnTo>
                    <a:close/>
                    <a:moveTo>
                      <a:pt x="4042" y="1519"/>
                    </a:moveTo>
                    <a:lnTo>
                      <a:pt x="4042" y="1905"/>
                    </a:lnTo>
                    <a:lnTo>
                      <a:pt x="3295" y="1905"/>
                    </a:lnTo>
                    <a:lnTo>
                      <a:pt x="3295" y="1519"/>
                    </a:lnTo>
                    <a:close/>
                    <a:moveTo>
                      <a:pt x="6024" y="1519"/>
                    </a:moveTo>
                    <a:lnTo>
                      <a:pt x="6024" y="1905"/>
                    </a:lnTo>
                    <a:lnTo>
                      <a:pt x="5277" y="1905"/>
                    </a:lnTo>
                    <a:lnTo>
                      <a:pt x="5277" y="1519"/>
                    </a:lnTo>
                    <a:close/>
                    <a:moveTo>
                      <a:pt x="2060" y="2600"/>
                    </a:moveTo>
                    <a:lnTo>
                      <a:pt x="2060" y="3320"/>
                    </a:lnTo>
                    <a:lnTo>
                      <a:pt x="1314" y="3320"/>
                    </a:lnTo>
                    <a:lnTo>
                      <a:pt x="1314" y="2600"/>
                    </a:lnTo>
                    <a:close/>
                    <a:moveTo>
                      <a:pt x="4042" y="2625"/>
                    </a:moveTo>
                    <a:lnTo>
                      <a:pt x="4042" y="3320"/>
                    </a:lnTo>
                    <a:lnTo>
                      <a:pt x="3295" y="3320"/>
                    </a:lnTo>
                    <a:lnTo>
                      <a:pt x="3295" y="2625"/>
                    </a:lnTo>
                    <a:close/>
                    <a:moveTo>
                      <a:pt x="6024" y="2625"/>
                    </a:moveTo>
                    <a:lnTo>
                      <a:pt x="6024" y="3346"/>
                    </a:lnTo>
                    <a:lnTo>
                      <a:pt x="5277" y="3346"/>
                    </a:lnTo>
                    <a:lnTo>
                      <a:pt x="5277" y="2625"/>
                    </a:lnTo>
                    <a:close/>
                    <a:moveTo>
                      <a:pt x="2060" y="4041"/>
                    </a:moveTo>
                    <a:lnTo>
                      <a:pt x="2060" y="4762"/>
                    </a:lnTo>
                    <a:lnTo>
                      <a:pt x="1314" y="4762"/>
                    </a:lnTo>
                    <a:lnTo>
                      <a:pt x="1314" y="4041"/>
                    </a:lnTo>
                    <a:close/>
                    <a:moveTo>
                      <a:pt x="4042" y="4041"/>
                    </a:moveTo>
                    <a:lnTo>
                      <a:pt x="4042" y="4762"/>
                    </a:lnTo>
                    <a:lnTo>
                      <a:pt x="3295" y="4762"/>
                    </a:lnTo>
                    <a:lnTo>
                      <a:pt x="3295" y="4041"/>
                    </a:lnTo>
                    <a:close/>
                    <a:moveTo>
                      <a:pt x="6024" y="4041"/>
                    </a:moveTo>
                    <a:lnTo>
                      <a:pt x="6024" y="4762"/>
                    </a:lnTo>
                    <a:lnTo>
                      <a:pt x="5277" y="4762"/>
                    </a:lnTo>
                    <a:lnTo>
                      <a:pt x="5277" y="4041"/>
                    </a:lnTo>
                    <a:close/>
                    <a:moveTo>
                      <a:pt x="2060" y="5457"/>
                    </a:moveTo>
                    <a:lnTo>
                      <a:pt x="2060" y="6177"/>
                    </a:lnTo>
                    <a:lnTo>
                      <a:pt x="1314" y="6177"/>
                    </a:lnTo>
                    <a:lnTo>
                      <a:pt x="1314" y="5457"/>
                    </a:lnTo>
                    <a:close/>
                    <a:moveTo>
                      <a:pt x="4042" y="5457"/>
                    </a:moveTo>
                    <a:lnTo>
                      <a:pt x="4042" y="6177"/>
                    </a:lnTo>
                    <a:lnTo>
                      <a:pt x="3295" y="6177"/>
                    </a:lnTo>
                    <a:lnTo>
                      <a:pt x="3295" y="5457"/>
                    </a:lnTo>
                    <a:close/>
                    <a:moveTo>
                      <a:pt x="6024" y="5457"/>
                    </a:moveTo>
                    <a:lnTo>
                      <a:pt x="6024" y="6177"/>
                    </a:lnTo>
                    <a:lnTo>
                      <a:pt x="5277" y="6177"/>
                    </a:lnTo>
                    <a:lnTo>
                      <a:pt x="5277" y="5457"/>
                    </a:lnTo>
                    <a:close/>
                    <a:moveTo>
                      <a:pt x="2060" y="6898"/>
                    </a:moveTo>
                    <a:lnTo>
                      <a:pt x="2060" y="7619"/>
                    </a:lnTo>
                    <a:lnTo>
                      <a:pt x="1314" y="7619"/>
                    </a:lnTo>
                    <a:lnTo>
                      <a:pt x="1314" y="6898"/>
                    </a:lnTo>
                    <a:close/>
                    <a:moveTo>
                      <a:pt x="4042" y="6898"/>
                    </a:moveTo>
                    <a:lnTo>
                      <a:pt x="4042" y="7619"/>
                    </a:lnTo>
                    <a:lnTo>
                      <a:pt x="3295" y="7619"/>
                    </a:lnTo>
                    <a:lnTo>
                      <a:pt x="3295" y="6898"/>
                    </a:lnTo>
                    <a:close/>
                    <a:moveTo>
                      <a:pt x="6024" y="6898"/>
                    </a:moveTo>
                    <a:lnTo>
                      <a:pt x="6024" y="7619"/>
                    </a:lnTo>
                    <a:lnTo>
                      <a:pt x="5277" y="7619"/>
                    </a:lnTo>
                    <a:lnTo>
                      <a:pt x="5277" y="6898"/>
                    </a:lnTo>
                    <a:close/>
                    <a:moveTo>
                      <a:pt x="2060" y="8314"/>
                    </a:moveTo>
                    <a:lnTo>
                      <a:pt x="2060" y="9034"/>
                    </a:lnTo>
                    <a:lnTo>
                      <a:pt x="1314" y="9034"/>
                    </a:lnTo>
                    <a:lnTo>
                      <a:pt x="1314" y="8314"/>
                    </a:lnTo>
                    <a:close/>
                    <a:moveTo>
                      <a:pt x="4042" y="8314"/>
                    </a:moveTo>
                    <a:lnTo>
                      <a:pt x="4042" y="9034"/>
                    </a:lnTo>
                    <a:lnTo>
                      <a:pt x="3295" y="9034"/>
                    </a:lnTo>
                    <a:lnTo>
                      <a:pt x="3295" y="8314"/>
                    </a:lnTo>
                    <a:close/>
                    <a:moveTo>
                      <a:pt x="6024" y="8314"/>
                    </a:moveTo>
                    <a:lnTo>
                      <a:pt x="6024" y="9034"/>
                    </a:lnTo>
                    <a:lnTo>
                      <a:pt x="5277" y="9034"/>
                    </a:lnTo>
                    <a:lnTo>
                      <a:pt x="5277" y="8314"/>
                    </a:lnTo>
                    <a:close/>
                    <a:moveTo>
                      <a:pt x="2060" y="9755"/>
                    </a:moveTo>
                    <a:lnTo>
                      <a:pt x="2060" y="10450"/>
                    </a:lnTo>
                    <a:lnTo>
                      <a:pt x="1314" y="10450"/>
                    </a:lnTo>
                    <a:lnTo>
                      <a:pt x="1314" y="9755"/>
                    </a:lnTo>
                    <a:close/>
                    <a:moveTo>
                      <a:pt x="4042" y="9755"/>
                    </a:moveTo>
                    <a:lnTo>
                      <a:pt x="4042" y="10450"/>
                    </a:lnTo>
                    <a:lnTo>
                      <a:pt x="3295" y="10450"/>
                    </a:lnTo>
                    <a:lnTo>
                      <a:pt x="3295" y="9755"/>
                    </a:lnTo>
                    <a:close/>
                    <a:moveTo>
                      <a:pt x="6024" y="9755"/>
                    </a:moveTo>
                    <a:lnTo>
                      <a:pt x="6024" y="10476"/>
                    </a:lnTo>
                    <a:lnTo>
                      <a:pt x="5277" y="10476"/>
                    </a:lnTo>
                    <a:lnTo>
                      <a:pt x="5277" y="9755"/>
                    </a:lnTo>
                    <a:close/>
                    <a:moveTo>
                      <a:pt x="2060" y="11171"/>
                    </a:moveTo>
                    <a:lnTo>
                      <a:pt x="2060" y="11891"/>
                    </a:lnTo>
                    <a:lnTo>
                      <a:pt x="1314" y="11891"/>
                    </a:lnTo>
                    <a:lnTo>
                      <a:pt x="1314" y="11171"/>
                    </a:lnTo>
                    <a:close/>
                    <a:moveTo>
                      <a:pt x="4042" y="11171"/>
                    </a:moveTo>
                    <a:lnTo>
                      <a:pt x="4042" y="11891"/>
                    </a:lnTo>
                    <a:lnTo>
                      <a:pt x="3295" y="11891"/>
                    </a:lnTo>
                    <a:lnTo>
                      <a:pt x="3295" y="11171"/>
                    </a:lnTo>
                    <a:close/>
                    <a:moveTo>
                      <a:pt x="6024" y="11171"/>
                    </a:moveTo>
                    <a:lnTo>
                      <a:pt x="6024" y="11891"/>
                    </a:lnTo>
                    <a:lnTo>
                      <a:pt x="5277" y="11891"/>
                    </a:lnTo>
                    <a:lnTo>
                      <a:pt x="5277" y="11171"/>
                    </a:lnTo>
                    <a:close/>
                    <a:moveTo>
                      <a:pt x="2060" y="12586"/>
                    </a:moveTo>
                    <a:lnTo>
                      <a:pt x="2060" y="13307"/>
                    </a:lnTo>
                    <a:lnTo>
                      <a:pt x="1314" y="13307"/>
                    </a:lnTo>
                    <a:lnTo>
                      <a:pt x="1314" y="12586"/>
                    </a:lnTo>
                    <a:close/>
                    <a:moveTo>
                      <a:pt x="4042" y="12612"/>
                    </a:moveTo>
                    <a:lnTo>
                      <a:pt x="4042" y="13307"/>
                    </a:lnTo>
                    <a:lnTo>
                      <a:pt x="3295" y="13307"/>
                    </a:lnTo>
                    <a:lnTo>
                      <a:pt x="3295" y="12612"/>
                    </a:lnTo>
                    <a:close/>
                    <a:moveTo>
                      <a:pt x="6024" y="12612"/>
                    </a:moveTo>
                    <a:lnTo>
                      <a:pt x="6024" y="13307"/>
                    </a:lnTo>
                    <a:lnTo>
                      <a:pt x="5277" y="13307"/>
                    </a:lnTo>
                    <a:lnTo>
                      <a:pt x="5277" y="12612"/>
                    </a:lnTo>
                    <a:close/>
                    <a:moveTo>
                      <a:pt x="2060" y="14028"/>
                    </a:moveTo>
                    <a:lnTo>
                      <a:pt x="2060" y="14388"/>
                    </a:lnTo>
                    <a:lnTo>
                      <a:pt x="1314" y="14388"/>
                    </a:lnTo>
                    <a:lnTo>
                      <a:pt x="1314" y="14028"/>
                    </a:lnTo>
                    <a:close/>
                    <a:moveTo>
                      <a:pt x="4042" y="14028"/>
                    </a:moveTo>
                    <a:lnTo>
                      <a:pt x="4042" y="14388"/>
                    </a:lnTo>
                    <a:lnTo>
                      <a:pt x="3295" y="14388"/>
                    </a:lnTo>
                    <a:lnTo>
                      <a:pt x="3295" y="14028"/>
                    </a:lnTo>
                    <a:close/>
                    <a:moveTo>
                      <a:pt x="6024" y="14028"/>
                    </a:moveTo>
                    <a:lnTo>
                      <a:pt x="6024" y="14414"/>
                    </a:lnTo>
                    <a:lnTo>
                      <a:pt x="5277" y="14414"/>
                    </a:lnTo>
                    <a:lnTo>
                      <a:pt x="5277" y="14028"/>
                    </a:lnTo>
                    <a:close/>
                    <a:moveTo>
                      <a:pt x="1" y="0"/>
                    </a:moveTo>
                    <a:lnTo>
                      <a:pt x="1" y="15726"/>
                    </a:lnTo>
                    <a:lnTo>
                      <a:pt x="7465" y="15726"/>
                    </a:lnTo>
                    <a:lnTo>
                      <a:pt x="746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 name="Google Shape;237;p19"/>
            <p:cNvGrpSpPr/>
            <p:nvPr/>
          </p:nvGrpSpPr>
          <p:grpSpPr>
            <a:xfrm flipH="1">
              <a:off x="4749995" y="4567561"/>
              <a:ext cx="608761" cy="683992"/>
              <a:chOff x="-1175666" y="2980025"/>
              <a:chExt cx="671625" cy="754625"/>
            </a:xfrm>
          </p:grpSpPr>
          <p:sp>
            <p:nvSpPr>
              <p:cNvPr id="238" name="Google Shape;238;p19"/>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9"/>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9"/>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9"/>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2" name="Google Shape;242;p19"/>
            <p:cNvSpPr/>
            <p:nvPr/>
          </p:nvSpPr>
          <p:spPr>
            <a:xfrm>
              <a:off x="6301286" y="4156016"/>
              <a:ext cx="328567" cy="1019495"/>
            </a:xfrm>
            <a:custGeom>
              <a:rect b="b" l="l" r="r" t="t"/>
              <a:pathLst>
                <a:path extrusionOk="0" h="27876" w="8984">
                  <a:moveTo>
                    <a:pt x="2291" y="4736"/>
                  </a:moveTo>
                  <a:lnTo>
                    <a:pt x="2291" y="5097"/>
                  </a:lnTo>
                  <a:lnTo>
                    <a:pt x="1545" y="5097"/>
                  </a:lnTo>
                  <a:lnTo>
                    <a:pt x="1545" y="4736"/>
                  </a:lnTo>
                  <a:close/>
                  <a:moveTo>
                    <a:pt x="4994" y="4711"/>
                  </a:moveTo>
                  <a:lnTo>
                    <a:pt x="4994" y="5097"/>
                  </a:lnTo>
                  <a:lnTo>
                    <a:pt x="4273" y="5097"/>
                  </a:lnTo>
                  <a:lnTo>
                    <a:pt x="4273" y="4711"/>
                  </a:lnTo>
                  <a:close/>
                  <a:moveTo>
                    <a:pt x="7722" y="4711"/>
                  </a:moveTo>
                  <a:lnTo>
                    <a:pt x="7722" y="5097"/>
                  </a:lnTo>
                  <a:lnTo>
                    <a:pt x="6976" y="5097"/>
                  </a:lnTo>
                  <a:lnTo>
                    <a:pt x="6976" y="4711"/>
                  </a:lnTo>
                  <a:close/>
                  <a:moveTo>
                    <a:pt x="4994" y="5817"/>
                  </a:moveTo>
                  <a:lnTo>
                    <a:pt x="4994" y="6538"/>
                  </a:lnTo>
                  <a:lnTo>
                    <a:pt x="4273" y="6538"/>
                  </a:lnTo>
                  <a:lnTo>
                    <a:pt x="4273" y="5817"/>
                  </a:lnTo>
                  <a:close/>
                  <a:moveTo>
                    <a:pt x="7722" y="5817"/>
                  </a:moveTo>
                  <a:lnTo>
                    <a:pt x="7722" y="6538"/>
                  </a:lnTo>
                  <a:lnTo>
                    <a:pt x="6976" y="6538"/>
                  </a:lnTo>
                  <a:lnTo>
                    <a:pt x="6976" y="5817"/>
                  </a:lnTo>
                  <a:close/>
                  <a:moveTo>
                    <a:pt x="2291" y="5817"/>
                  </a:moveTo>
                  <a:lnTo>
                    <a:pt x="2291" y="6564"/>
                  </a:lnTo>
                  <a:lnTo>
                    <a:pt x="1545" y="6564"/>
                  </a:lnTo>
                  <a:lnTo>
                    <a:pt x="1545" y="5817"/>
                  </a:lnTo>
                  <a:close/>
                  <a:moveTo>
                    <a:pt x="2291" y="7285"/>
                  </a:moveTo>
                  <a:lnTo>
                    <a:pt x="2291" y="8005"/>
                  </a:lnTo>
                  <a:lnTo>
                    <a:pt x="1545" y="8005"/>
                  </a:lnTo>
                  <a:lnTo>
                    <a:pt x="1545" y="7285"/>
                  </a:lnTo>
                  <a:close/>
                  <a:moveTo>
                    <a:pt x="4994" y="7285"/>
                  </a:moveTo>
                  <a:lnTo>
                    <a:pt x="4994" y="8005"/>
                  </a:lnTo>
                  <a:lnTo>
                    <a:pt x="4273" y="8005"/>
                  </a:lnTo>
                  <a:lnTo>
                    <a:pt x="4273" y="7285"/>
                  </a:lnTo>
                  <a:close/>
                  <a:moveTo>
                    <a:pt x="7722" y="7259"/>
                  </a:moveTo>
                  <a:lnTo>
                    <a:pt x="7722" y="8005"/>
                  </a:lnTo>
                  <a:lnTo>
                    <a:pt x="6976" y="8005"/>
                  </a:lnTo>
                  <a:lnTo>
                    <a:pt x="6976" y="7259"/>
                  </a:lnTo>
                  <a:close/>
                  <a:moveTo>
                    <a:pt x="4994" y="8726"/>
                  </a:moveTo>
                  <a:lnTo>
                    <a:pt x="4994" y="9447"/>
                  </a:lnTo>
                  <a:lnTo>
                    <a:pt x="4273" y="9447"/>
                  </a:lnTo>
                  <a:lnTo>
                    <a:pt x="4273" y="8726"/>
                  </a:lnTo>
                  <a:close/>
                  <a:moveTo>
                    <a:pt x="7722" y="8726"/>
                  </a:moveTo>
                  <a:lnTo>
                    <a:pt x="7722" y="9447"/>
                  </a:lnTo>
                  <a:lnTo>
                    <a:pt x="6976" y="9447"/>
                  </a:lnTo>
                  <a:lnTo>
                    <a:pt x="6976" y="8726"/>
                  </a:lnTo>
                  <a:close/>
                  <a:moveTo>
                    <a:pt x="2291" y="8726"/>
                  </a:moveTo>
                  <a:lnTo>
                    <a:pt x="2291" y="9472"/>
                  </a:lnTo>
                  <a:lnTo>
                    <a:pt x="1545" y="9472"/>
                  </a:lnTo>
                  <a:lnTo>
                    <a:pt x="1545" y="8726"/>
                  </a:lnTo>
                  <a:close/>
                  <a:moveTo>
                    <a:pt x="2291" y="10193"/>
                  </a:moveTo>
                  <a:lnTo>
                    <a:pt x="2291" y="10914"/>
                  </a:lnTo>
                  <a:lnTo>
                    <a:pt x="1545" y="10914"/>
                  </a:lnTo>
                  <a:lnTo>
                    <a:pt x="1545" y="10193"/>
                  </a:lnTo>
                  <a:close/>
                  <a:moveTo>
                    <a:pt x="4994" y="10193"/>
                  </a:moveTo>
                  <a:lnTo>
                    <a:pt x="4994" y="10914"/>
                  </a:lnTo>
                  <a:lnTo>
                    <a:pt x="4273" y="10914"/>
                  </a:lnTo>
                  <a:lnTo>
                    <a:pt x="4273" y="10193"/>
                  </a:lnTo>
                  <a:close/>
                  <a:moveTo>
                    <a:pt x="7722" y="10193"/>
                  </a:moveTo>
                  <a:lnTo>
                    <a:pt x="7722" y="10914"/>
                  </a:lnTo>
                  <a:lnTo>
                    <a:pt x="6976" y="10914"/>
                  </a:lnTo>
                  <a:lnTo>
                    <a:pt x="6976" y="10193"/>
                  </a:lnTo>
                  <a:close/>
                  <a:moveTo>
                    <a:pt x="4994" y="11634"/>
                  </a:moveTo>
                  <a:lnTo>
                    <a:pt x="4994" y="12355"/>
                  </a:lnTo>
                  <a:lnTo>
                    <a:pt x="4273" y="12355"/>
                  </a:lnTo>
                  <a:lnTo>
                    <a:pt x="4273" y="11634"/>
                  </a:lnTo>
                  <a:close/>
                  <a:moveTo>
                    <a:pt x="7722" y="11634"/>
                  </a:moveTo>
                  <a:lnTo>
                    <a:pt x="7722" y="12355"/>
                  </a:lnTo>
                  <a:lnTo>
                    <a:pt x="6976" y="12355"/>
                  </a:lnTo>
                  <a:lnTo>
                    <a:pt x="6976" y="11634"/>
                  </a:lnTo>
                  <a:close/>
                  <a:moveTo>
                    <a:pt x="2291" y="11634"/>
                  </a:moveTo>
                  <a:lnTo>
                    <a:pt x="2291" y="12381"/>
                  </a:lnTo>
                  <a:lnTo>
                    <a:pt x="1545" y="12381"/>
                  </a:lnTo>
                  <a:lnTo>
                    <a:pt x="1545" y="11634"/>
                  </a:lnTo>
                  <a:close/>
                  <a:moveTo>
                    <a:pt x="2291" y="13101"/>
                  </a:moveTo>
                  <a:lnTo>
                    <a:pt x="2291" y="13822"/>
                  </a:lnTo>
                  <a:lnTo>
                    <a:pt x="1545" y="13822"/>
                  </a:lnTo>
                  <a:lnTo>
                    <a:pt x="1545" y="13101"/>
                  </a:lnTo>
                  <a:close/>
                  <a:moveTo>
                    <a:pt x="4994" y="13101"/>
                  </a:moveTo>
                  <a:lnTo>
                    <a:pt x="4994" y="13822"/>
                  </a:lnTo>
                  <a:lnTo>
                    <a:pt x="4273" y="13822"/>
                  </a:lnTo>
                  <a:lnTo>
                    <a:pt x="4273" y="13101"/>
                  </a:lnTo>
                  <a:close/>
                  <a:moveTo>
                    <a:pt x="7722" y="13076"/>
                  </a:moveTo>
                  <a:lnTo>
                    <a:pt x="7722" y="13822"/>
                  </a:lnTo>
                  <a:lnTo>
                    <a:pt x="6976" y="13822"/>
                  </a:lnTo>
                  <a:lnTo>
                    <a:pt x="6976" y="13076"/>
                  </a:lnTo>
                  <a:close/>
                  <a:moveTo>
                    <a:pt x="4994" y="14543"/>
                  </a:moveTo>
                  <a:lnTo>
                    <a:pt x="4994" y="15264"/>
                  </a:lnTo>
                  <a:lnTo>
                    <a:pt x="4273" y="15264"/>
                  </a:lnTo>
                  <a:lnTo>
                    <a:pt x="4273" y="14543"/>
                  </a:lnTo>
                  <a:close/>
                  <a:moveTo>
                    <a:pt x="7722" y="14543"/>
                  </a:moveTo>
                  <a:lnTo>
                    <a:pt x="7722" y="15264"/>
                  </a:lnTo>
                  <a:lnTo>
                    <a:pt x="6976" y="15264"/>
                  </a:lnTo>
                  <a:lnTo>
                    <a:pt x="6976" y="14543"/>
                  </a:lnTo>
                  <a:close/>
                  <a:moveTo>
                    <a:pt x="2291" y="14543"/>
                  </a:moveTo>
                  <a:lnTo>
                    <a:pt x="2291" y="15289"/>
                  </a:lnTo>
                  <a:lnTo>
                    <a:pt x="1545" y="15289"/>
                  </a:lnTo>
                  <a:lnTo>
                    <a:pt x="1545" y="14543"/>
                  </a:lnTo>
                  <a:close/>
                  <a:moveTo>
                    <a:pt x="2291" y="16010"/>
                  </a:moveTo>
                  <a:lnTo>
                    <a:pt x="2291" y="16731"/>
                  </a:lnTo>
                  <a:lnTo>
                    <a:pt x="1545" y="16731"/>
                  </a:lnTo>
                  <a:lnTo>
                    <a:pt x="1545" y="16010"/>
                  </a:lnTo>
                  <a:close/>
                  <a:moveTo>
                    <a:pt x="4994" y="16010"/>
                  </a:moveTo>
                  <a:lnTo>
                    <a:pt x="4994" y="16731"/>
                  </a:lnTo>
                  <a:lnTo>
                    <a:pt x="4273" y="16731"/>
                  </a:lnTo>
                  <a:lnTo>
                    <a:pt x="4273" y="16010"/>
                  </a:lnTo>
                  <a:close/>
                  <a:moveTo>
                    <a:pt x="7722" y="15984"/>
                  </a:moveTo>
                  <a:lnTo>
                    <a:pt x="7722" y="16731"/>
                  </a:lnTo>
                  <a:lnTo>
                    <a:pt x="6976" y="16731"/>
                  </a:lnTo>
                  <a:lnTo>
                    <a:pt x="6976" y="15984"/>
                  </a:lnTo>
                  <a:close/>
                  <a:moveTo>
                    <a:pt x="4994" y="17477"/>
                  </a:moveTo>
                  <a:lnTo>
                    <a:pt x="4994" y="18172"/>
                  </a:lnTo>
                  <a:lnTo>
                    <a:pt x="4273" y="18172"/>
                  </a:lnTo>
                  <a:lnTo>
                    <a:pt x="4273" y="17477"/>
                  </a:lnTo>
                  <a:close/>
                  <a:moveTo>
                    <a:pt x="7722" y="17477"/>
                  </a:moveTo>
                  <a:lnTo>
                    <a:pt x="7722" y="18172"/>
                  </a:lnTo>
                  <a:lnTo>
                    <a:pt x="6976" y="18172"/>
                  </a:lnTo>
                  <a:lnTo>
                    <a:pt x="6976" y="17477"/>
                  </a:lnTo>
                  <a:close/>
                  <a:moveTo>
                    <a:pt x="2291" y="17477"/>
                  </a:moveTo>
                  <a:lnTo>
                    <a:pt x="2291" y="18198"/>
                  </a:lnTo>
                  <a:lnTo>
                    <a:pt x="1545" y="18198"/>
                  </a:lnTo>
                  <a:lnTo>
                    <a:pt x="1545" y="17477"/>
                  </a:lnTo>
                  <a:close/>
                  <a:moveTo>
                    <a:pt x="2291" y="18918"/>
                  </a:moveTo>
                  <a:lnTo>
                    <a:pt x="2291" y="19639"/>
                  </a:lnTo>
                  <a:lnTo>
                    <a:pt x="1545" y="19639"/>
                  </a:lnTo>
                  <a:lnTo>
                    <a:pt x="1545" y="18918"/>
                  </a:lnTo>
                  <a:close/>
                  <a:moveTo>
                    <a:pt x="4994" y="18918"/>
                  </a:moveTo>
                  <a:lnTo>
                    <a:pt x="4994" y="19639"/>
                  </a:lnTo>
                  <a:lnTo>
                    <a:pt x="4273" y="19639"/>
                  </a:lnTo>
                  <a:lnTo>
                    <a:pt x="4273" y="18918"/>
                  </a:lnTo>
                  <a:close/>
                  <a:moveTo>
                    <a:pt x="7722" y="18893"/>
                  </a:moveTo>
                  <a:lnTo>
                    <a:pt x="7722" y="19639"/>
                  </a:lnTo>
                  <a:lnTo>
                    <a:pt x="6976" y="19639"/>
                  </a:lnTo>
                  <a:lnTo>
                    <a:pt x="6976" y="18893"/>
                  </a:lnTo>
                  <a:close/>
                  <a:moveTo>
                    <a:pt x="4994" y="20360"/>
                  </a:moveTo>
                  <a:lnTo>
                    <a:pt x="4994" y="21080"/>
                  </a:lnTo>
                  <a:lnTo>
                    <a:pt x="4273" y="21080"/>
                  </a:lnTo>
                  <a:lnTo>
                    <a:pt x="4273" y="20360"/>
                  </a:lnTo>
                  <a:close/>
                  <a:moveTo>
                    <a:pt x="7722" y="20360"/>
                  </a:moveTo>
                  <a:lnTo>
                    <a:pt x="7722" y="21080"/>
                  </a:lnTo>
                  <a:lnTo>
                    <a:pt x="6976" y="21080"/>
                  </a:lnTo>
                  <a:lnTo>
                    <a:pt x="6976" y="20360"/>
                  </a:lnTo>
                  <a:close/>
                  <a:moveTo>
                    <a:pt x="2291" y="20360"/>
                  </a:moveTo>
                  <a:lnTo>
                    <a:pt x="2291" y="21106"/>
                  </a:lnTo>
                  <a:lnTo>
                    <a:pt x="1545" y="21106"/>
                  </a:lnTo>
                  <a:lnTo>
                    <a:pt x="1545" y="20360"/>
                  </a:lnTo>
                  <a:close/>
                  <a:moveTo>
                    <a:pt x="2291" y="21827"/>
                  </a:moveTo>
                  <a:lnTo>
                    <a:pt x="2291" y="22548"/>
                  </a:lnTo>
                  <a:lnTo>
                    <a:pt x="1545" y="22548"/>
                  </a:lnTo>
                  <a:lnTo>
                    <a:pt x="1545" y="21827"/>
                  </a:lnTo>
                  <a:close/>
                  <a:moveTo>
                    <a:pt x="4994" y="21827"/>
                  </a:moveTo>
                  <a:lnTo>
                    <a:pt x="4994" y="22548"/>
                  </a:lnTo>
                  <a:lnTo>
                    <a:pt x="4273" y="22548"/>
                  </a:lnTo>
                  <a:lnTo>
                    <a:pt x="4273" y="21827"/>
                  </a:lnTo>
                  <a:close/>
                  <a:moveTo>
                    <a:pt x="7722" y="21801"/>
                  </a:moveTo>
                  <a:lnTo>
                    <a:pt x="7722" y="22548"/>
                  </a:lnTo>
                  <a:lnTo>
                    <a:pt x="6976" y="22548"/>
                  </a:lnTo>
                  <a:lnTo>
                    <a:pt x="6976" y="21801"/>
                  </a:lnTo>
                  <a:close/>
                  <a:moveTo>
                    <a:pt x="4994" y="23294"/>
                  </a:moveTo>
                  <a:lnTo>
                    <a:pt x="4994" y="23989"/>
                  </a:lnTo>
                  <a:lnTo>
                    <a:pt x="4273" y="23989"/>
                  </a:lnTo>
                  <a:lnTo>
                    <a:pt x="4273" y="23294"/>
                  </a:lnTo>
                  <a:close/>
                  <a:moveTo>
                    <a:pt x="7722" y="23294"/>
                  </a:moveTo>
                  <a:lnTo>
                    <a:pt x="7722" y="23989"/>
                  </a:lnTo>
                  <a:lnTo>
                    <a:pt x="6976" y="23989"/>
                  </a:lnTo>
                  <a:lnTo>
                    <a:pt x="6976" y="23294"/>
                  </a:lnTo>
                  <a:close/>
                  <a:moveTo>
                    <a:pt x="2291" y="23294"/>
                  </a:moveTo>
                  <a:lnTo>
                    <a:pt x="2291" y="24015"/>
                  </a:lnTo>
                  <a:lnTo>
                    <a:pt x="1545" y="24015"/>
                  </a:lnTo>
                  <a:lnTo>
                    <a:pt x="1545" y="23294"/>
                  </a:lnTo>
                  <a:close/>
                  <a:moveTo>
                    <a:pt x="2291" y="24735"/>
                  </a:moveTo>
                  <a:lnTo>
                    <a:pt x="2291" y="25096"/>
                  </a:lnTo>
                  <a:lnTo>
                    <a:pt x="1545" y="25096"/>
                  </a:lnTo>
                  <a:lnTo>
                    <a:pt x="1545" y="24735"/>
                  </a:lnTo>
                  <a:close/>
                  <a:moveTo>
                    <a:pt x="4994" y="24735"/>
                  </a:moveTo>
                  <a:lnTo>
                    <a:pt x="4994" y="25096"/>
                  </a:lnTo>
                  <a:lnTo>
                    <a:pt x="4273" y="25096"/>
                  </a:lnTo>
                  <a:lnTo>
                    <a:pt x="4273" y="24735"/>
                  </a:lnTo>
                  <a:close/>
                  <a:moveTo>
                    <a:pt x="7722" y="24710"/>
                  </a:moveTo>
                  <a:lnTo>
                    <a:pt x="7722" y="25096"/>
                  </a:lnTo>
                  <a:lnTo>
                    <a:pt x="6976" y="25096"/>
                  </a:lnTo>
                  <a:lnTo>
                    <a:pt x="6976" y="24710"/>
                  </a:lnTo>
                  <a:close/>
                  <a:moveTo>
                    <a:pt x="4505" y="1"/>
                  </a:moveTo>
                  <a:lnTo>
                    <a:pt x="0" y="3681"/>
                  </a:lnTo>
                  <a:lnTo>
                    <a:pt x="0" y="27875"/>
                  </a:lnTo>
                  <a:lnTo>
                    <a:pt x="8983" y="27875"/>
                  </a:lnTo>
                  <a:lnTo>
                    <a:pt x="8983" y="368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3" name="Google Shape;243;p19"/>
            <p:cNvGrpSpPr/>
            <p:nvPr/>
          </p:nvGrpSpPr>
          <p:grpSpPr>
            <a:xfrm>
              <a:off x="5690758" y="4454432"/>
              <a:ext cx="721138" cy="797119"/>
              <a:chOff x="5803385" y="4503623"/>
              <a:chExt cx="608761" cy="672901"/>
            </a:xfrm>
          </p:grpSpPr>
          <p:sp>
            <p:nvSpPr>
              <p:cNvPr id="244" name="Google Shape;244;p19"/>
              <p:cNvSpPr/>
              <p:nvPr/>
            </p:nvSpPr>
            <p:spPr>
              <a:xfrm flipH="1">
                <a:off x="5803385" y="4503623"/>
                <a:ext cx="608761" cy="556847"/>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9"/>
              <p:cNvSpPr/>
              <p:nvPr/>
            </p:nvSpPr>
            <p:spPr>
              <a:xfrm flipH="1">
                <a:off x="6128220" y="4729283"/>
                <a:ext cx="108494" cy="447242"/>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9"/>
              <p:cNvSpPr/>
              <p:nvPr/>
            </p:nvSpPr>
            <p:spPr>
              <a:xfrm flipH="1">
                <a:off x="6015926" y="4776858"/>
                <a:ext cx="141815" cy="168451"/>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 name="Google Shape;247;p19"/>
            <p:cNvGrpSpPr/>
            <p:nvPr/>
          </p:nvGrpSpPr>
          <p:grpSpPr>
            <a:xfrm flipH="1">
              <a:off x="4210998" y="4441312"/>
              <a:ext cx="721124" cy="810241"/>
              <a:chOff x="-1175666" y="2980025"/>
              <a:chExt cx="671625" cy="754625"/>
            </a:xfrm>
          </p:grpSpPr>
          <p:sp>
            <p:nvSpPr>
              <p:cNvPr id="248" name="Google Shape;248;p19"/>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9"/>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9"/>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9"/>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 name="Google Shape;252;p19"/>
            <p:cNvGrpSpPr/>
            <p:nvPr/>
          </p:nvGrpSpPr>
          <p:grpSpPr>
            <a:xfrm flipH="1">
              <a:off x="984733" y="4363359"/>
              <a:ext cx="790503" cy="888194"/>
              <a:chOff x="-1175666" y="2980025"/>
              <a:chExt cx="671625" cy="754625"/>
            </a:xfrm>
          </p:grpSpPr>
          <p:sp>
            <p:nvSpPr>
              <p:cNvPr id="253" name="Google Shape;253;p19"/>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9"/>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9"/>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9"/>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7" name="Google Shape;257;p19"/>
            <p:cNvGrpSpPr/>
            <p:nvPr/>
          </p:nvGrpSpPr>
          <p:grpSpPr>
            <a:xfrm flipH="1">
              <a:off x="590708" y="4511869"/>
              <a:ext cx="658327" cy="739683"/>
              <a:chOff x="-1175666" y="2980025"/>
              <a:chExt cx="671625" cy="754625"/>
            </a:xfrm>
          </p:grpSpPr>
          <p:sp>
            <p:nvSpPr>
              <p:cNvPr id="258" name="Google Shape;258;p19"/>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9"/>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9"/>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9"/>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 name="Google Shape;262;p19"/>
            <p:cNvGrpSpPr/>
            <p:nvPr/>
          </p:nvGrpSpPr>
          <p:grpSpPr>
            <a:xfrm>
              <a:off x="1623926" y="4314134"/>
              <a:ext cx="848065" cy="937419"/>
              <a:chOff x="5803385" y="4503623"/>
              <a:chExt cx="608761" cy="672901"/>
            </a:xfrm>
          </p:grpSpPr>
          <p:sp>
            <p:nvSpPr>
              <p:cNvPr id="263" name="Google Shape;263;p19"/>
              <p:cNvSpPr/>
              <p:nvPr/>
            </p:nvSpPr>
            <p:spPr>
              <a:xfrm flipH="1">
                <a:off x="5803385" y="4503623"/>
                <a:ext cx="608761" cy="556847"/>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9"/>
              <p:cNvSpPr/>
              <p:nvPr/>
            </p:nvSpPr>
            <p:spPr>
              <a:xfrm flipH="1">
                <a:off x="6128220" y="4729283"/>
                <a:ext cx="108494" cy="447242"/>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9"/>
              <p:cNvSpPr/>
              <p:nvPr/>
            </p:nvSpPr>
            <p:spPr>
              <a:xfrm flipH="1">
                <a:off x="6015926" y="4776858"/>
                <a:ext cx="141815" cy="168451"/>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 name="Google Shape;266;p19"/>
            <p:cNvGrpSpPr/>
            <p:nvPr/>
          </p:nvGrpSpPr>
          <p:grpSpPr>
            <a:xfrm flipH="1">
              <a:off x="83077" y="4363359"/>
              <a:ext cx="790503" cy="888194"/>
              <a:chOff x="-1175666" y="2980025"/>
              <a:chExt cx="671625" cy="754625"/>
            </a:xfrm>
          </p:grpSpPr>
          <p:sp>
            <p:nvSpPr>
              <p:cNvPr id="267" name="Google Shape;267;p19"/>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19"/>
            <p:cNvGrpSpPr/>
            <p:nvPr/>
          </p:nvGrpSpPr>
          <p:grpSpPr>
            <a:xfrm flipH="1">
              <a:off x="3201782" y="4567561"/>
              <a:ext cx="608761" cy="683992"/>
              <a:chOff x="-1175666" y="2980025"/>
              <a:chExt cx="671625" cy="754625"/>
            </a:xfrm>
          </p:grpSpPr>
          <p:sp>
            <p:nvSpPr>
              <p:cNvPr id="272" name="Google Shape;272;p19"/>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9"/>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9"/>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9"/>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 name="Google Shape;276;p19"/>
            <p:cNvGrpSpPr/>
            <p:nvPr/>
          </p:nvGrpSpPr>
          <p:grpSpPr>
            <a:xfrm flipH="1">
              <a:off x="2807745" y="4511869"/>
              <a:ext cx="658327" cy="739683"/>
              <a:chOff x="-1175666" y="2980025"/>
              <a:chExt cx="671625" cy="754625"/>
            </a:xfrm>
          </p:grpSpPr>
          <p:sp>
            <p:nvSpPr>
              <p:cNvPr id="277" name="Google Shape;277;p19"/>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9"/>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9"/>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9"/>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 name="Google Shape;281;p19"/>
            <p:cNvGrpSpPr/>
            <p:nvPr/>
          </p:nvGrpSpPr>
          <p:grpSpPr>
            <a:xfrm>
              <a:off x="2242540" y="4298688"/>
              <a:ext cx="848061" cy="952865"/>
              <a:chOff x="-1175666" y="2980025"/>
              <a:chExt cx="671625" cy="754625"/>
            </a:xfrm>
          </p:grpSpPr>
          <p:sp>
            <p:nvSpPr>
              <p:cNvPr id="282" name="Google Shape;282;p19"/>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9"/>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9"/>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9"/>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6" name="Google Shape;286;p19"/>
            <p:cNvGrpSpPr/>
            <p:nvPr/>
          </p:nvGrpSpPr>
          <p:grpSpPr>
            <a:xfrm flipH="1">
              <a:off x="3671727" y="4363359"/>
              <a:ext cx="790503" cy="888194"/>
              <a:chOff x="-1175666" y="2980025"/>
              <a:chExt cx="671625" cy="754625"/>
            </a:xfrm>
          </p:grpSpPr>
          <p:sp>
            <p:nvSpPr>
              <p:cNvPr id="287" name="Google Shape;287;p19"/>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9"/>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9"/>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9"/>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spTree>
      <p:nvGrpSpPr>
        <p:cNvPr id="291" name="Shape 291"/>
        <p:cNvGrpSpPr/>
        <p:nvPr/>
      </p:nvGrpSpPr>
      <p:grpSpPr>
        <a:xfrm>
          <a:off x="0" y="0"/>
          <a:ext cx="0" cy="0"/>
          <a:chOff x="0" y="0"/>
          <a:chExt cx="0" cy="0"/>
        </a:xfrm>
      </p:grpSpPr>
      <p:grpSp>
        <p:nvGrpSpPr>
          <p:cNvPr id="292" name="Google Shape;292;p20"/>
          <p:cNvGrpSpPr/>
          <p:nvPr/>
        </p:nvGrpSpPr>
        <p:grpSpPr>
          <a:xfrm>
            <a:off x="-219949" y="4407289"/>
            <a:ext cx="4959536" cy="827896"/>
            <a:chOff x="-383399" y="3800398"/>
            <a:chExt cx="9682811" cy="1616354"/>
          </a:xfrm>
        </p:grpSpPr>
        <p:sp>
          <p:nvSpPr>
            <p:cNvPr id="293" name="Google Shape;293;p20"/>
            <p:cNvSpPr/>
            <p:nvPr/>
          </p:nvSpPr>
          <p:spPr>
            <a:xfrm>
              <a:off x="-383399" y="3823979"/>
              <a:ext cx="5762526" cy="1569190"/>
            </a:xfrm>
            <a:custGeom>
              <a:rect b="b" l="l" r="r" t="t"/>
              <a:pathLst>
                <a:path extrusionOk="0" h="37355" w="131422">
                  <a:moveTo>
                    <a:pt x="127106" y="0"/>
                  </a:moveTo>
                  <a:cubicBezTo>
                    <a:pt x="126015" y="0"/>
                    <a:pt x="124826" y="383"/>
                    <a:pt x="123545" y="1115"/>
                  </a:cubicBezTo>
                  <a:cubicBezTo>
                    <a:pt x="120328" y="2942"/>
                    <a:pt x="118192" y="6185"/>
                    <a:pt x="115875" y="9119"/>
                  </a:cubicBezTo>
                  <a:cubicBezTo>
                    <a:pt x="113559" y="12028"/>
                    <a:pt x="110676" y="14911"/>
                    <a:pt x="106995" y="15400"/>
                  </a:cubicBezTo>
                  <a:cubicBezTo>
                    <a:pt x="106595" y="15455"/>
                    <a:pt x="106197" y="15482"/>
                    <a:pt x="105802" y="15482"/>
                  </a:cubicBezTo>
                  <a:cubicBezTo>
                    <a:pt x="101638" y="15482"/>
                    <a:pt x="97850" y="12519"/>
                    <a:pt x="94770" y="9557"/>
                  </a:cubicBezTo>
                  <a:cubicBezTo>
                    <a:pt x="91398" y="6314"/>
                    <a:pt x="87846" y="2633"/>
                    <a:pt x="83187" y="2119"/>
                  </a:cubicBezTo>
                  <a:cubicBezTo>
                    <a:pt x="82803" y="2076"/>
                    <a:pt x="82422" y="2055"/>
                    <a:pt x="82045" y="2055"/>
                  </a:cubicBezTo>
                  <a:cubicBezTo>
                    <a:pt x="76543" y="2055"/>
                    <a:pt x="71849" y="6461"/>
                    <a:pt x="67899" y="10484"/>
                  </a:cubicBezTo>
                  <a:cubicBezTo>
                    <a:pt x="64099" y="14329"/>
                    <a:pt x="59414" y="18381"/>
                    <a:pt x="54230" y="18381"/>
                  </a:cubicBezTo>
                  <a:cubicBezTo>
                    <a:pt x="53619" y="18381"/>
                    <a:pt x="53002" y="18324"/>
                    <a:pt x="52378" y="18205"/>
                  </a:cubicBezTo>
                  <a:cubicBezTo>
                    <a:pt x="44476" y="16712"/>
                    <a:pt x="41491" y="6288"/>
                    <a:pt x="34155" y="2994"/>
                  </a:cubicBezTo>
                  <a:cubicBezTo>
                    <a:pt x="32547" y="2260"/>
                    <a:pt x="30831" y="1930"/>
                    <a:pt x="29096" y="1930"/>
                  </a:cubicBezTo>
                  <a:cubicBezTo>
                    <a:pt x="25416" y="1930"/>
                    <a:pt x="21652" y="3414"/>
                    <a:pt x="18661" y="5670"/>
                  </a:cubicBezTo>
                  <a:cubicBezTo>
                    <a:pt x="14259" y="8991"/>
                    <a:pt x="4324" y="20161"/>
                    <a:pt x="2239" y="25283"/>
                  </a:cubicBezTo>
                  <a:cubicBezTo>
                    <a:pt x="1184" y="27883"/>
                    <a:pt x="0" y="36274"/>
                    <a:pt x="0" y="36274"/>
                  </a:cubicBezTo>
                  <a:lnTo>
                    <a:pt x="131396" y="37355"/>
                  </a:lnTo>
                  <a:lnTo>
                    <a:pt x="131421" y="2813"/>
                  </a:lnTo>
                  <a:cubicBezTo>
                    <a:pt x="130222" y="898"/>
                    <a:pt x="128778" y="0"/>
                    <a:pt x="1271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0"/>
            <p:cNvSpPr/>
            <p:nvPr/>
          </p:nvSpPr>
          <p:spPr>
            <a:xfrm>
              <a:off x="4426651" y="3800398"/>
              <a:ext cx="4872760" cy="1616354"/>
            </a:xfrm>
            <a:custGeom>
              <a:rect b="b" l="l" r="r" t="t"/>
              <a:pathLst>
                <a:path extrusionOk="0" h="44852" w="129543">
                  <a:moveTo>
                    <a:pt x="21013" y="0"/>
                  </a:moveTo>
                  <a:cubicBezTo>
                    <a:pt x="19450" y="0"/>
                    <a:pt x="17928" y="396"/>
                    <a:pt x="16679" y="1258"/>
                  </a:cubicBezTo>
                  <a:cubicBezTo>
                    <a:pt x="9807" y="5994"/>
                    <a:pt x="3218" y="17088"/>
                    <a:pt x="1596" y="21129"/>
                  </a:cubicBezTo>
                  <a:cubicBezTo>
                    <a:pt x="1" y="25144"/>
                    <a:pt x="2394" y="40381"/>
                    <a:pt x="3038" y="44679"/>
                  </a:cubicBezTo>
                  <a:cubicBezTo>
                    <a:pt x="5612" y="44808"/>
                    <a:pt x="20506" y="44851"/>
                    <a:pt x="39220" y="44851"/>
                  </a:cubicBezTo>
                  <a:cubicBezTo>
                    <a:pt x="76650" y="44851"/>
                    <a:pt x="129363" y="44679"/>
                    <a:pt x="129363" y="44679"/>
                  </a:cubicBezTo>
                  <a:cubicBezTo>
                    <a:pt x="129543" y="44139"/>
                    <a:pt x="128694" y="4064"/>
                    <a:pt x="128694" y="4064"/>
                  </a:cubicBezTo>
                  <a:cubicBezTo>
                    <a:pt x="128240" y="3854"/>
                    <a:pt x="127761" y="3760"/>
                    <a:pt x="127270" y="3760"/>
                  </a:cubicBezTo>
                  <a:cubicBezTo>
                    <a:pt x="124746" y="3760"/>
                    <a:pt x="121879" y="6239"/>
                    <a:pt x="120329" y="8285"/>
                  </a:cubicBezTo>
                  <a:cubicBezTo>
                    <a:pt x="118370" y="10799"/>
                    <a:pt x="115085" y="11890"/>
                    <a:pt x="111886" y="11890"/>
                  </a:cubicBezTo>
                  <a:cubicBezTo>
                    <a:pt x="111384" y="11890"/>
                    <a:pt x="110885" y="11864"/>
                    <a:pt x="110393" y="11811"/>
                  </a:cubicBezTo>
                  <a:cubicBezTo>
                    <a:pt x="106739" y="11425"/>
                    <a:pt x="103315" y="9907"/>
                    <a:pt x="99866" y="8620"/>
                  </a:cubicBezTo>
                  <a:cubicBezTo>
                    <a:pt x="97135" y="7593"/>
                    <a:pt x="94224" y="6714"/>
                    <a:pt x="91316" y="6714"/>
                  </a:cubicBezTo>
                  <a:cubicBezTo>
                    <a:pt x="90579" y="6714"/>
                    <a:pt x="89842" y="6770"/>
                    <a:pt x="89108" y="6895"/>
                  </a:cubicBezTo>
                  <a:cubicBezTo>
                    <a:pt x="83868" y="7760"/>
                    <a:pt x="79432" y="11993"/>
                    <a:pt x="74112" y="11993"/>
                  </a:cubicBezTo>
                  <a:cubicBezTo>
                    <a:pt x="74049" y="11993"/>
                    <a:pt x="73985" y="11993"/>
                    <a:pt x="73922" y="11991"/>
                  </a:cubicBezTo>
                  <a:cubicBezTo>
                    <a:pt x="67150" y="11867"/>
                    <a:pt x="61848" y="4760"/>
                    <a:pt x="55196" y="4760"/>
                  </a:cubicBezTo>
                  <a:cubicBezTo>
                    <a:pt x="54971" y="4760"/>
                    <a:pt x="54744" y="4768"/>
                    <a:pt x="54515" y="4785"/>
                  </a:cubicBezTo>
                  <a:cubicBezTo>
                    <a:pt x="50139" y="5119"/>
                    <a:pt x="46639" y="8568"/>
                    <a:pt x="42392" y="9623"/>
                  </a:cubicBezTo>
                  <a:cubicBezTo>
                    <a:pt x="41412" y="9868"/>
                    <a:pt x="40457" y="9985"/>
                    <a:pt x="39531" y="9985"/>
                  </a:cubicBezTo>
                  <a:cubicBezTo>
                    <a:pt x="35204" y="9985"/>
                    <a:pt x="31493" y="7447"/>
                    <a:pt x="28673" y="3652"/>
                  </a:cubicBezTo>
                  <a:cubicBezTo>
                    <a:pt x="26981" y="1374"/>
                    <a:pt x="23927" y="0"/>
                    <a:pt x="210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5" name="Google Shape;295;p20"/>
          <p:cNvSpPr txBox="1"/>
          <p:nvPr>
            <p:ph type="title"/>
          </p:nvPr>
        </p:nvSpPr>
        <p:spPr>
          <a:xfrm>
            <a:off x="713225" y="445025"/>
            <a:ext cx="5275800" cy="7245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6" name="Google Shape;296;p20"/>
          <p:cNvSpPr txBox="1"/>
          <p:nvPr>
            <p:ph idx="1" type="subTitle"/>
          </p:nvPr>
        </p:nvSpPr>
        <p:spPr>
          <a:xfrm>
            <a:off x="713225" y="2684500"/>
            <a:ext cx="3966300" cy="98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97" name="Google Shape;297;p20"/>
          <p:cNvSpPr/>
          <p:nvPr/>
        </p:nvSpPr>
        <p:spPr>
          <a:xfrm>
            <a:off x="3868150" y="-61975"/>
            <a:ext cx="5330674" cy="5267471"/>
          </a:xfrm>
          <a:custGeom>
            <a:rect b="b" l="l" r="r" t="t"/>
            <a:pathLst>
              <a:path extrusionOk="0" h="130496" w="126043">
                <a:moveTo>
                  <a:pt x="88335" y="1"/>
                </a:moveTo>
                <a:cubicBezTo>
                  <a:pt x="84088" y="2266"/>
                  <a:pt x="79353" y="5149"/>
                  <a:pt x="75106" y="7414"/>
                </a:cubicBezTo>
                <a:cubicBezTo>
                  <a:pt x="71296" y="9421"/>
                  <a:pt x="67384" y="11506"/>
                  <a:pt x="64424" y="14672"/>
                </a:cubicBezTo>
                <a:cubicBezTo>
                  <a:pt x="61464" y="17838"/>
                  <a:pt x="59534" y="22316"/>
                  <a:pt x="60486" y="26537"/>
                </a:cubicBezTo>
                <a:cubicBezTo>
                  <a:pt x="61207" y="29600"/>
                  <a:pt x="63317" y="32226"/>
                  <a:pt x="63884" y="35314"/>
                </a:cubicBezTo>
                <a:cubicBezTo>
                  <a:pt x="65016" y="41157"/>
                  <a:pt x="60254" y="46691"/>
                  <a:pt x="54875" y="49213"/>
                </a:cubicBezTo>
                <a:cubicBezTo>
                  <a:pt x="49496" y="51710"/>
                  <a:pt x="43396" y="52225"/>
                  <a:pt x="37785" y="54155"/>
                </a:cubicBezTo>
                <a:cubicBezTo>
                  <a:pt x="32174" y="56085"/>
                  <a:pt x="26588" y="60229"/>
                  <a:pt x="25842" y="66149"/>
                </a:cubicBezTo>
                <a:cubicBezTo>
                  <a:pt x="25199" y="71323"/>
                  <a:pt x="28493" y="76393"/>
                  <a:pt x="27927" y="81592"/>
                </a:cubicBezTo>
                <a:cubicBezTo>
                  <a:pt x="27206" y="87795"/>
                  <a:pt x="21389" y="91991"/>
                  <a:pt x="15881" y="94899"/>
                </a:cubicBezTo>
                <a:cubicBezTo>
                  <a:pt x="10373" y="97808"/>
                  <a:pt x="4196" y="100716"/>
                  <a:pt x="1596" y="106404"/>
                </a:cubicBezTo>
                <a:cubicBezTo>
                  <a:pt x="489" y="108772"/>
                  <a:pt x="155" y="111423"/>
                  <a:pt x="129" y="114023"/>
                </a:cubicBezTo>
                <a:cubicBezTo>
                  <a:pt x="0" y="120252"/>
                  <a:pt x="2703" y="127278"/>
                  <a:pt x="7799" y="130496"/>
                </a:cubicBezTo>
                <a:lnTo>
                  <a:pt x="126042" y="130496"/>
                </a:lnTo>
                <a:lnTo>
                  <a:pt x="1260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txBox="1"/>
          <p:nvPr>
            <p:ph type="title"/>
          </p:nvPr>
        </p:nvSpPr>
        <p:spPr>
          <a:xfrm>
            <a:off x="713225" y="1601550"/>
            <a:ext cx="3384000" cy="11937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 name="Google Shape;14;p3"/>
          <p:cNvSpPr txBox="1"/>
          <p:nvPr>
            <p:ph hasCustomPrompt="1" idx="2" type="title"/>
          </p:nvPr>
        </p:nvSpPr>
        <p:spPr>
          <a:xfrm>
            <a:off x="713225" y="788000"/>
            <a:ext cx="1034700" cy="8136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solidFill>
                  <a:schemeClr val="dk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5" name="Google Shape;15;p3"/>
          <p:cNvSpPr txBox="1"/>
          <p:nvPr>
            <p:ph idx="1" type="subTitle"/>
          </p:nvPr>
        </p:nvSpPr>
        <p:spPr>
          <a:xfrm>
            <a:off x="713225" y="2795250"/>
            <a:ext cx="3384000" cy="85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 name="Google Shape;16;p3"/>
          <p:cNvSpPr/>
          <p:nvPr/>
        </p:nvSpPr>
        <p:spPr>
          <a:xfrm>
            <a:off x="3136900" y="0"/>
            <a:ext cx="6007209" cy="5143500"/>
          </a:xfrm>
          <a:custGeom>
            <a:rect b="b" l="l" r="r" t="t"/>
            <a:pathLst>
              <a:path extrusionOk="0" h="130496" w="126043">
                <a:moveTo>
                  <a:pt x="88335" y="1"/>
                </a:moveTo>
                <a:cubicBezTo>
                  <a:pt x="84088" y="2266"/>
                  <a:pt x="79353" y="5149"/>
                  <a:pt x="75106" y="7414"/>
                </a:cubicBezTo>
                <a:cubicBezTo>
                  <a:pt x="71296" y="9421"/>
                  <a:pt x="67384" y="11506"/>
                  <a:pt x="64424" y="14672"/>
                </a:cubicBezTo>
                <a:cubicBezTo>
                  <a:pt x="61464" y="17838"/>
                  <a:pt x="59534" y="22316"/>
                  <a:pt x="60486" y="26537"/>
                </a:cubicBezTo>
                <a:cubicBezTo>
                  <a:pt x="61207" y="29600"/>
                  <a:pt x="63317" y="32226"/>
                  <a:pt x="63884" y="35314"/>
                </a:cubicBezTo>
                <a:cubicBezTo>
                  <a:pt x="65016" y="41157"/>
                  <a:pt x="60254" y="46691"/>
                  <a:pt x="54875" y="49213"/>
                </a:cubicBezTo>
                <a:cubicBezTo>
                  <a:pt x="49496" y="51710"/>
                  <a:pt x="43396" y="52225"/>
                  <a:pt x="37785" y="54155"/>
                </a:cubicBezTo>
                <a:cubicBezTo>
                  <a:pt x="32174" y="56085"/>
                  <a:pt x="26588" y="60229"/>
                  <a:pt x="25842" y="66149"/>
                </a:cubicBezTo>
                <a:cubicBezTo>
                  <a:pt x="25199" y="71323"/>
                  <a:pt x="28493" y="76393"/>
                  <a:pt x="27927" y="81592"/>
                </a:cubicBezTo>
                <a:cubicBezTo>
                  <a:pt x="27206" y="87795"/>
                  <a:pt x="21389" y="91991"/>
                  <a:pt x="15881" y="94899"/>
                </a:cubicBezTo>
                <a:cubicBezTo>
                  <a:pt x="10373" y="97808"/>
                  <a:pt x="4196" y="100716"/>
                  <a:pt x="1596" y="106404"/>
                </a:cubicBezTo>
                <a:cubicBezTo>
                  <a:pt x="489" y="108772"/>
                  <a:pt x="155" y="111423"/>
                  <a:pt x="129" y="114023"/>
                </a:cubicBezTo>
                <a:cubicBezTo>
                  <a:pt x="0" y="120252"/>
                  <a:pt x="2703" y="127278"/>
                  <a:pt x="7799" y="130496"/>
                </a:cubicBezTo>
                <a:lnTo>
                  <a:pt x="126042" y="130496"/>
                </a:lnTo>
                <a:lnTo>
                  <a:pt x="1260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1">
    <p:spTree>
      <p:nvGrpSpPr>
        <p:cNvPr id="298" name="Shape 298"/>
        <p:cNvGrpSpPr/>
        <p:nvPr/>
      </p:nvGrpSpPr>
      <p:grpSpPr>
        <a:xfrm>
          <a:off x="0" y="0"/>
          <a:ext cx="0" cy="0"/>
          <a:chOff x="0" y="0"/>
          <a:chExt cx="0" cy="0"/>
        </a:xfrm>
      </p:grpSpPr>
      <p:sp>
        <p:nvSpPr>
          <p:cNvPr id="299" name="Google Shape;299;p21"/>
          <p:cNvSpPr txBox="1"/>
          <p:nvPr>
            <p:ph type="title"/>
          </p:nvPr>
        </p:nvSpPr>
        <p:spPr>
          <a:xfrm>
            <a:off x="4657975" y="1382075"/>
            <a:ext cx="3772800" cy="7437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300" name="Google Shape;300;p21"/>
          <p:cNvSpPr txBox="1"/>
          <p:nvPr>
            <p:ph idx="1" type="subTitle"/>
          </p:nvPr>
        </p:nvSpPr>
        <p:spPr>
          <a:xfrm>
            <a:off x="4657975" y="3415625"/>
            <a:ext cx="3772800" cy="119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301" name="Google Shape;301;p21"/>
          <p:cNvSpPr/>
          <p:nvPr/>
        </p:nvSpPr>
        <p:spPr>
          <a:xfrm rot="10800000">
            <a:off x="-76107" y="-122229"/>
            <a:ext cx="5312082" cy="5387854"/>
          </a:xfrm>
          <a:custGeom>
            <a:rect b="b" l="l" r="r" t="t"/>
            <a:pathLst>
              <a:path extrusionOk="0" h="130496" w="126043">
                <a:moveTo>
                  <a:pt x="88335" y="1"/>
                </a:moveTo>
                <a:cubicBezTo>
                  <a:pt x="84088" y="2266"/>
                  <a:pt x="79353" y="5149"/>
                  <a:pt x="75106" y="7414"/>
                </a:cubicBezTo>
                <a:cubicBezTo>
                  <a:pt x="71296" y="9421"/>
                  <a:pt x="67384" y="11506"/>
                  <a:pt x="64424" y="14672"/>
                </a:cubicBezTo>
                <a:cubicBezTo>
                  <a:pt x="61464" y="17838"/>
                  <a:pt x="59534" y="22316"/>
                  <a:pt x="60486" y="26537"/>
                </a:cubicBezTo>
                <a:cubicBezTo>
                  <a:pt x="61207" y="29600"/>
                  <a:pt x="63317" y="32226"/>
                  <a:pt x="63884" y="35314"/>
                </a:cubicBezTo>
                <a:cubicBezTo>
                  <a:pt x="65016" y="41157"/>
                  <a:pt x="60254" y="46691"/>
                  <a:pt x="54875" y="49213"/>
                </a:cubicBezTo>
                <a:cubicBezTo>
                  <a:pt x="49496" y="51710"/>
                  <a:pt x="43396" y="52225"/>
                  <a:pt x="37785" y="54155"/>
                </a:cubicBezTo>
                <a:cubicBezTo>
                  <a:pt x="32174" y="56085"/>
                  <a:pt x="26588" y="60229"/>
                  <a:pt x="25842" y="66149"/>
                </a:cubicBezTo>
                <a:cubicBezTo>
                  <a:pt x="25199" y="71323"/>
                  <a:pt x="28493" y="76393"/>
                  <a:pt x="27927" y="81592"/>
                </a:cubicBezTo>
                <a:cubicBezTo>
                  <a:pt x="27206" y="87795"/>
                  <a:pt x="21389" y="91991"/>
                  <a:pt x="15881" y="94899"/>
                </a:cubicBezTo>
                <a:cubicBezTo>
                  <a:pt x="10373" y="97808"/>
                  <a:pt x="4196" y="100716"/>
                  <a:pt x="1596" y="106404"/>
                </a:cubicBezTo>
                <a:cubicBezTo>
                  <a:pt x="489" y="108772"/>
                  <a:pt x="155" y="111423"/>
                  <a:pt x="129" y="114023"/>
                </a:cubicBezTo>
                <a:cubicBezTo>
                  <a:pt x="0" y="120252"/>
                  <a:pt x="2703" y="127278"/>
                  <a:pt x="7799" y="130496"/>
                </a:cubicBezTo>
                <a:lnTo>
                  <a:pt x="126042" y="130496"/>
                </a:lnTo>
                <a:lnTo>
                  <a:pt x="1260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_1">
    <p:spTree>
      <p:nvGrpSpPr>
        <p:cNvPr id="302" name="Shape 302"/>
        <p:cNvGrpSpPr/>
        <p:nvPr/>
      </p:nvGrpSpPr>
      <p:grpSpPr>
        <a:xfrm>
          <a:off x="0" y="0"/>
          <a:ext cx="0" cy="0"/>
          <a:chOff x="0" y="0"/>
          <a:chExt cx="0" cy="0"/>
        </a:xfrm>
      </p:grpSpPr>
      <p:sp>
        <p:nvSpPr>
          <p:cNvPr id="303" name="Google Shape;303;p22"/>
          <p:cNvSpPr txBox="1"/>
          <p:nvPr>
            <p:ph idx="1" type="subTitle"/>
          </p:nvPr>
        </p:nvSpPr>
        <p:spPr>
          <a:xfrm>
            <a:off x="2247750" y="4069650"/>
            <a:ext cx="5639100" cy="53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4" name="Google Shape;304;p22"/>
          <p:cNvSpPr txBox="1"/>
          <p:nvPr>
            <p:ph type="title"/>
          </p:nvPr>
        </p:nvSpPr>
        <p:spPr>
          <a:xfrm>
            <a:off x="2247725" y="445025"/>
            <a:ext cx="56391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Barlow Black"/>
              <a:buNone/>
              <a:defRPr sz="3500">
                <a:solidFill>
                  <a:schemeClr val="dk1"/>
                </a:solidFill>
                <a:latin typeface="Barlow Black"/>
                <a:ea typeface="Barlow Black"/>
                <a:cs typeface="Barlow Black"/>
                <a:sym typeface="Barlow Black"/>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p:txBody>
      </p:sp>
      <p:grpSp>
        <p:nvGrpSpPr>
          <p:cNvPr id="305" name="Google Shape;305;p22"/>
          <p:cNvGrpSpPr/>
          <p:nvPr/>
        </p:nvGrpSpPr>
        <p:grpSpPr>
          <a:xfrm>
            <a:off x="-698447" y="3909154"/>
            <a:ext cx="10540893" cy="1303680"/>
            <a:chOff x="-698447" y="3909154"/>
            <a:chExt cx="10540893" cy="1303680"/>
          </a:xfrm>
        </p:grpSpPr>
        <p:grpSp>
          <p:nvGrpSpPr>
            <p:cNvPr id="306" name="Google Shape;306;p22"/>
            <p:cNvGrpSpPr/>
            <p:nvPr/>
          </p:nvGrpSpPr>
          <p:grpSpPr>
            <a:xfrm flipH="1">
              <a:off x="-698447" y="4770378"/>
              <a:ext cx="10540893" cy="442456"/>
              <a:chOff x="-1396900" y="4770378"/>
              <a:chExt cx="10540893" cy="442456"/>
            </a:xfrm>
          </p:grpSpPr>
          <p:sp>
            <p:nvSpPr>
              <p:cNvPr id="307" name="Google Shape;307;p22"/>
              <p:cNvSpPr/>
              <p:nvPr/>
            </p:nvSpPr>
            <p:spPr>
              <a:xfrm flipH="1">
                <a:off x="-1396900" y="4770378"/>
                <a:ext cx="5563543" cy="442456"/>
              </a:xfrm>
              <a:custGeom>
                <a:rect b="b" l="l" r="r" t="t"/>
                <a:pathLst>
                  <a:path extrusionOk="0" h="10245" w="128823">
                    <a:moveTo>
                      <a:pt x="108489" y="1"/>
                    </a:moveTo>
                    <a:cubicBezTo>
                      <a:pt x="101812" y="1"/>
                      <a:pt x="95686" y="4642"/>
                      <a:pt x="89126" y="4642"/>
                    </a:cubicBezTo>
                    <a:cubicBezTo>
                      <a:pt x="88625" y="4642"/>
                      <a:pt x="88121" y="4615"/>
                      <a:pt x="87615" y="4556"/>
                    </a:cubicBezTo>
                    <a:cubicBezTo>
                      <a:pt x="83085" y="4016"/>
                      <a:pt x="79147" y="1030"/>
                      <a:pt x="74617" y="361"/>
                    </a:cubicBezTo>
                    <a:cubicBezTo>
                      <a:pt x="73940" y="263"/>
                      <a:pt x="73267" y="218"/>
                      <a:pt x="72598" y="218"/>
                    </a:cubicBezTo>
                    <a:cubicBezTo>
                      <a:pt x="67104" y="218"/>
                      <a:pt x="61828" y="3229"/>
                      <a:pt x="56368" y="4582"/>
                    </a:cubicBezTo>
                    <a:cubicBezTo>
                      <a:pt x="54114" y="5146"/>
                      <a:pt x="51809" y="5426"/>
                      <a:pt x="49507" y="5426"/>
                    </a:cubicBezTo>
                    <a:cubicBezTo>
                      <a:pt x="46130" y="5426"/>
                      <a:pt x="42759" y="4823"/>
                      <a:pt x="39561" y="3630"/>
                    </a:cubicBezTo>
                    <a:cubicBezTo>
                      <a:pt x="37218" y="2729"/>
                      <a:pt x="34953" y="1519"/>
                      <a:pt x="32508" y="953"/>
                    </a:cubicBezTo>
                    <a:cubicBezTo>
                      <a:pt x="31312" y="674"/>
                      <a:pt x="30109" y="554"/>
                      <a:pt x="28902" y="554"/>
                    </a:cubicBezTo>
                    <a:cubicBezTo>
                      <a:pt x="24656" y="554"/>
                      <a:pt x="20370" y="2044"/>
                      <a:pt x="16241" y="3347"/>
                    </a:cubicBezTo>
                    <a:cubicBezTo>
                      <a:pt x="12959" y="4403"/>
                      <a:pt x="9428" y="5341"/>
                      <a:pt x="6014" y="5341"/>
                    </a:cubicBezTo>
                    <a:cubicBezTo>
                      <a:pt x="3939" y="5341"/>
                      <a:pt x="1907" y="4994"/>
                      <a:pt x="0" y="4119"/>
                    </a:cubicBezTo>
                    <a:lnTo>
                      <a:pt x="0" y="10245"/>
                    </a:lnTo>
                    <a:lnTo>
                      <a:pt x="128822" y="8958"/>
                    </a:lnTo>
                    <a:lnTo>
                      <a:pt x="128822" y="5380"/>
                    </a:lnTo>
                    <a:cubicBezTo>
                      <a:pt x="121795" y="5200"/>
                      <a:pt x="115567" y="1"/>
                      <a:pt x="108540" y="1"/>
                    </a:cubicBezTo>
                    <a:cubicBezTo>
                      <a:pt x="108523" y="1"/>
                      <a:pt x="108506" y="1"/>
                      <a:pt x="1084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2"/>
              <p:cNvSpPr/>
              <p:nvPr/>
            </p:nvSpPr>
            <p:spPr>
              <a:xfrm>
                <a:off x="3580450" y="4770378"/>
                <a:ext cx="5563543" cy="442456"/>
              </a:xfrm>
              <a:custGeom>
                <a:rect b="b" l="l" r="r" t="t"/>
                <a:pathLst>
                  <a:path extrusionOk="0" h="10245" w="128823">
                    <a:moveTo>
                      <a:pt x="108489" y="1"/>
                    </a:moveTo>
                    <a:cubicBezTo>
                      <a:pt x="101812" y="1"/>
                      <a:pt x="95686" y="4642"/>
                      <a:pt x="89126" y="4642"/>
                    </a:cubicBezTo>
                    <a:cubicBezTo>
                      <a:pt x="88625" y="4642"/>
                      <a:pt x="88121" y="4615"/>
                      <a:pt x="87615" y="4556"/>
                    </a:cubicBezTo>
                    <a:cubicBezTo>
                      <a:pt x="83085" y="4016"/>
                      <a:pt x="79147" y="1030"/>
                      <a:pt x="74617" y="361"/>
                    </a:cubicBezTo>
                    <a:cubicBezTo>
                      <a:pt x="73940" y="263"/>
                      <a:pt x="73267" y="218"/>
                      <a:pt x="72598" y="218"/>
                    </a:cubicBezTo>
                    <a:cubicBezTo>
                      <a:pt x="67104" y="218"/>
                      <a:pt x="61828" y="3229"/>
                      <a:pt x="56368" y="4582"/>
                    </a:cubicBezTo>
                    <a:cubicBezTo>
                      <a:pt x="54114" y="5146"/>
                      <a:pt x="51809" y="5426"/>
                      <a:pt x="49507" y="5426"/>
                    </a:cubicBezTo>
                    <a:cubicBezTo>
                      <a:pt x="46130" y="5426"/>
                      <a:pt x="42759" y="4823"/>
                      <a:pt x="39561" y="3630"/>
                    </a:cubicBezTo>
                    <a:cubicBezTo>
                      <a:pt x="37218" y="2729"/>
                      <a:pt x="34953" y="1519"/>
                      <a:pt x="32508" y="953"/>
                    </a:cubicBezTo>
                    <a:cubicBezTo>
                      <a:pt x="31312" y="674"/>
                      <a:pt x="30109" y="554"/>
                      <a:pt x="28902" y="554"/>
                    </a:cubicBezTo>
                    <a:cubicBezTo>
                      <a:pt x="24656" y="554"/>
                      <a:pt x="20370" y="2044"/>
                      <a:pt x="16241" y="3347"/>
                    </a:cubicBezTo>
                    <a:cubicBezTo>
                      <a:pt x="12959" y="4403"/>
                      <a:pt x="9428" y="5341"/>
                      <a:pt x="6014" y="5341"/>
                    </a:cubicBezTo>
                    <a:cubicBezTo>
                      <a:pt x="3939" y="5341"/>
                      <a:pt x="1907" y="4994"/>
                      <a:pt x="0" y="4119"/>
                    </a:cubicBezTo>
                    <a:lnTo>
                      <a:pt x="0" y="10245"/>
                    </a:lnTo>
                    <a:lnTo>
                      <a:pt x="128822" y="8958"/>
                    </a:lnTo>
                    <a:lnTo>
                      <a:pt x="128822" y="5380"/>
                    </a:lnTo>
                    <a:cubicBezTo>
                      <a:pt x="121795" y="5200"/>
                      <a:pt x="115567" y="1"/>
                      <a:pt x="108540" y="1"/>
                    </a:cubicBezTo>
                    <a:cubicBezTo>
                      <a:pt x="108523" y="1"/>
                      <a:pt x="108506" y="1"/>
                      <a:pt x="1084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9" name="Google Shape;309;p22"/>
            <p:cNvSpPr/>
            <p:nvPr/>
          </p:nvSpPr>
          <p:spPr>
            <a:xfrm>
              <a:off x="8214360" y="4278345"/>
              <a:ext cx="328567" cy="884872"/>
            </a:xfrm>
            <a:custGeom>
              <a:rect b="b" l="l" r="r" t="t"/>
              <a:pathLst>
                <a:path extrusionOk="0" h="24195" w="8984">
                  <a:moveTo>
                    <a:pt x="7619" y="4401"/>
                  </a:moveTo>
                  <a:lnTo>
                    <a:pt x="7619" y="5122"/>
                  </a:lnTo>
                  <a:lnTo>
                    <a:pt x="6873" y="5122"/>
                  </a:lnTo>
                  <a:lnTo>
                    <a:pt x="6873" y="4401"/>
                  </a:lnTo>
                  <a:close/>
                  <a:moveTo>
                    <a:pt x="2189" y="4427"/>
                  </a:moveTo>
                  <a:lnTo>
                    <a:pt x="2189" y="5148"/>
                  </a:lnTo>
                  <a:lnTo>
                    <a:pt x="1442" y="5148"/>
                  </a:lnTo>
                  <a:lnTo>
                    <a:pt x="1442" y="4427"/>
                  </a:lnTo>
                  <a:close/>
                  <a:moveTo>
                    <a:pt x="4891" y="4401"/>
                  </a:moveTo>
                  <a:lnTo>
                    <a:pt x="4891" y="5148"/>
                  </a:lnTo>
                  <a:lnTo>
                    <a:pt x="4145" y="5148"/>
                  </a:lnTo>
                  <a:lnTo>
                    <a:pt x="4145" y="4401"/>
                  </a:lnTo>
                  <a:close/>
                  <a:moveTo>
                    <a:pt x="2189" y="5869"/>
                  </a:moveTo>
                  <a:lnTo>
                    <a:pt x="2189" y="6589"/>
                  </a:lnTo>
                  <a:lnTo>
                    <a:pt x="1442" y="6589"/>
                  </a:lnTo>
                  <a:lnTo>
                    <a:pt x="1442" y="5869"/>
                  </a:lnTo>
                  <a:close/>
                  <a:moveTo>
                    <a:pt x="4891" y="5869"/>
                  </a:moveTo>
                  <a:lnTo>
                    <a:pt x="4891" y="6589"/>
                  </a:lnTo>
                  <a:lnTo>
                    <a:pt x="4145" y="6589"/>
                  </a:lnTo>
                  <a:lnTo>
                    <a:pt x="4145" y="5869"/>
                  </a:lnTo>
                  <a:close/>
                  <a:moveTo>
                    <a:pt x="7619" y="5869"/>
                  </a:moveTo>
                  <a:lnTo>
                    <a:pt x="7619" y="6589"/>
                  </a:lnTo>
                  <a:lnTo>
                    <a:pt x="6873" y="6589"/>
                  </a:lnTo>
                  <a:lnTo>
                    <a:pt x="6873" y="5869"/>
                  </a:lnTo>
                  <a:close/>
                  <a:moveTo>
                    <a:pt x="7619" y="7310"/>
                  </a:moveTo>
                  <a:lnTo>
                    <a:pt x="7619" y="8031"/>
                  </a:lnTo>
                  <a:lnTo>
                    <a:pt x="6873" y="8031"/>
                  </a:lnTo>
                  <a:lnTo>
                    <a:pt x="6873" y="7310"/>
                  </a:lnTo>
                  <a:close/>
                  <a:moveTo>
                    <a:pt x="2189" y="7336"/>
                  </a:moveTo>
                  <a:lnTo>
                    <a:pt x="2189" y="8056"/>
                  </a:lnTo>
                  <a:lnTo>
                    <a:pt x="1442" y="8056"/>
                  </a:lnTo>
                  <a:lnTo>
                    <a:pt x="1442" y="7336"/>
                  </a:lnTo>
                  <a:close/>
                  <a:moveTo>
                    <a:pt x="4891" y="7310"/>
                  </a:moveTo>
                  <a:lnTo>
                    <a:pt x="4891" y="8056"/>
                  </a:lnTo>
                  <a:lnTo>
                    <a:pt x="4145" y="8056"/>
                  </a:lnTo>
                  <a:lnTo>
                    <a:pt x="4145" y="7310"/>
                  </a:lnTo>
                  <a:close/>
                  <a:moveTo>
                    <a:pt x="2189" y="8777"/>
                  </a:moveTo>
                  <a:lnTo>
                    <a:pt x="2189" y="9498"/>
                  </a:lnTo>
                  <a:lnTo>
                    <a:pt x="1442" y="9498"/>
                  </a:lnTo>
                  <a:lnTo>
                    <a:pt x="1442" y="8777"/>
                  </a:lnTo>
                  <a:close/>
                  <a:moveTo>
                    <a:pt x="4891" y="8777"/>
                  </a:moveTo>
                  <a:lnTo>
                    <a:pt x="4891" y="9498"/>
                  </a:lnTo>
                  <a:lnTo>
                    <a:pt x="4145" y="9498"/>
                  </a:lnTo>
                  <a:lnTo>
                    <a:pt x="4145" y="8777"/>
                  </a:lnTo>
                  <a:close/>
                  <a:moveTo>
                    <a:pt x="7619" y="8777"/>
                  </a:moveTo>
                  <a:lnTo>
                    <a:pt x="7619" y="9498"/>
                  </a:lnTo>
                  <a:lnTo>
                    <a:pt x="6873" y="9498"/>
                  </a:lnTo>
                  <a:lnTo>
                    <a:pt x="6873" y="8777"/>
                  </a:lnTo>
                  <a:close/>
                  <a:moveTo>
                    <a:pt x="7619" y="10218"/>
                  </a:moveTo>
                  <a:lnTo>
                    <a:pt x="7619" y="10939"/>
                  </a:lnTo>
                  <a:lnTo>
                    <a:pt x="6873" y="10939"/>
                  </a:lnTo>
                  <a:lnTo>
                    <a:pt x="6873" y="10218"/>
                  </a:lnTo>
                  <a:close/>
                  <a:moveTo>
                    <a:pt x="2189" y="10244"/>
                  </a:moveTo>
                  <a:lnTo>
                    <a:pt x="2189" y="10965"/>
                  </a:lnTo>
                  <a:lnTo>
                    <a:pt x="1442" y="10965"/>
                  </a:lnTo>
                  <a:lnTo>
                    <a:pt x="1442" y="10244"/>
                  </a:lnTo>
                  <a:close/>
                  <a:moveTo>
                    <a:pt x="4891" y="10218"/>
                  </a:moveTo>
                  <a:lnTo>
                    <a:pt x="4891" y="10965"/>
                  </a:lnTo>
                  <a:lnTo>
                    <a:pt x="4145" y="10965"/>
                  </a:lnTo>
                  <a:lnTo>
                    <a:pt x="4145" y="10218"/>
                  </a:lnTo>
                  <a:close/>
                  <a:moveTo>
                    <a:pt x="2189" y="11685"/>
                  </a:moveTo>
                  <a:lnTo>
                    <a:pt x="2189" y="12406"/>
                  </a:lnTo>
                  <a:lnTo>
                    <a:pt x="1442" y="12406"/>
                  </a:lnTo>
                  <a:lnTo>
                    <a:pt x="1442" y="11685"/>
                  </a:lnTo>
                  <a:close/>
                  <a:moveTo>
                    <a:pt x="4891" y="11685"/>
                  </a:moveTo>
                  <a:lnTo>
                    <a:pt x="4891" y="12406"/>
                  </a:lnTo>
                  <a:lnTo>
                    <a:pt x="4145" y="12406"/>
                  </a:lnTo>
                  <a:lnTo>
                    <a:pt x="4145" y="11685"/>
                  </a:lnTo>
                  <a:close/>
                  <a:moveTo>
                    <a:pt x="7619" y="11685"/>
                  </a:moveTo>
                  <a:lnTo>
                    <a:pt x="7619" y="12406"/>
                  </a:lnTo>
                  <a:lnTo>
                    <a:pt x="6873" y="12406"/>
                  </a:lnTo>
                  <a:lnTo>
                    <a:pt x="6873" y="11685"/>
                  </a:lnTo>
                  <a:close/>
                  <a:moveTo>
                    <a:pt x="7619" y="13127"/>
                  </a:moveTo>
                  <a:lnTo>
                    <a:pt x="7619" y="13848"/>
                  </a:lnTo>
                  <a:lnTo>
                    <a:pt x="6873" y="13848"/>
                  </a:lnTo>
                  <a:lnTo>
                    <a:pt x="6873" y="13127"/>
                  </a:lnTo>
                  <a:close/>
                  <a:moveTo>
                    <a:pt x="2189" y="13153"/>
                  </a:moveTo>
                  <a:lnTo>
                    <a:pt x="2189" y="13873"/>
                  </a:lnTo>
                  <a:lnTo>
                    <a:pt x="1442" y="13873"/>
                  </a:lnTo>
                  <a:lnTo>
                    <a:pt x="1442" y="13153"/>
                  </a:lnTo>
                  <a:close/>
                  <a:moveTo>
                    <a:pt x="4891" y="13127"/>
                  </a:moveTo>
                  <a:lnTo>
                    <a:pt x="4891" y="13873"/>
                  </a:lnTo>
                  <a:lnTo>
                    <a:pt x="4145" y="13873"/>
                  </a:lnTo>
                  <a:lnTo>
                    <a:pt x="4145" y="13127"/>
                  </a:lnTo>
                  <a:close/>
                  <a:moveTo>
                    <a:pt x="2189" y="14594"/>
                  </a:moveTo>
                  <a:lnTo>
                    <a:pt x="2189" y="15315"/>
                  </a:lnTo>
                  <a:lnTo>
                    <a:pt x="1442" y="15315"/>
                  </a:lnTo>
                  <a:lnTo>
                    <a:pt x="1442" y="14594"/>
                  </a:lnTo>
                  <a:close/>
                  <a:moveTo>
                    <a:pt x="4891" y="14594"/>
                  </a:moveTo>
                  <a:lnTo>
                    <a:pt x="4891" y="15315"/>
                  </a:lnTo>
                  <a:lnTo>
                    <a:pt x="4145" y="15315"/>
                  </a:lnTo>
                  <a:lnTo>
                    <a:pt x="4145" y="14594"/>
                  </a:lnTo>
                  <a:close/>
                  <a:moveTo>
                    <a:pt x="7619" y="14594"/>
                  </a:moveTo>
                  <a:lnTo>
                    <a:pt x="7619" y="15315"/>
                  </a:lnTo>
                  <a:lnTo>
                    <a:pt x="6873" y="15315"/>
                  </a:lnTo>
                  <a:lnTo>
                    <a:pt x="6873" y="14594"/>
                  </a:lnTo>
                  <a:close/>
                  <a:moveTo>
                    <a:pt x="7619" y="16035"/>
                  </a:moveTo>
                  <a:lnTo>
                    <a:pt x="7619" y="16756"/>
                  </a:lnTo>
                  <a:lnTo>
                    <a:pt x="6873" y="16756"/>
                  </a:lnTo>
                  <a:lnTo>
                    <a:pt x="6873" y="16035"/>
                  </a:lnTo>
                  <a:close/>
                  <a:moveTo>
                    <a:pt x="2189" y="16061"/>
                  </a:moveTo>
                  <a:lnTo>
                    <a:pt x="2189" y="16782"/>
                  </a:lnTo>
                  <a:lnTo>
                    <a:pt x="1442" y="16782"/>
                  </a:lnTo>
                  <a:lnTo>
                    <a:pt x="1442" y="16061"/>
                  </a:lnTo>
                  <a:close/>
                  <a:moveTo>
                    <a:pt x="4891" y="16035"/>
                  </a:moveTo>
                  <a:lnTo>
                    <a:pt x="4891" y="16782"/>
                  </a:lnTo>
                  <a:lnTo>
                    <a:pt x="4145" y="16782"/>
                  </a:lnTo>
                  <a:lnTo>
                    <a:pt x="4145" y="16035"/>
                  </a:lnTo>
                  <a:close/>
                  <a:moveTo>
                    <a:pt x="2189" y="17502"/>
                  </a:moveTo>
                  <a:lnTo>
                    <a:pt x="2189" y="18223"/>
                  </a:lnTo>
                  <a:lnTo>
                    <a:pt x="1442" y="18223"/>
                  </a:lnTo>
                  <a:lnTo>
                    <a:pt x="1442" y="17502"/>
                  </a:lnTo>
                  <a:close/>
                  <a:moveTo>
                    <a:pt x="4891" y="17502"/>
                  </a:moveTo>
                  <a:lnTo>
                    <a:pt x="4891" y="18223"/>
                  </a:lnTo>
                  <a:lnTo>
                    <a:pt x="4145" y="18223"/>
                  </a:lnTo>
                  <a:lnTo>
                    <a:pt x="4145" y="17502"/>
                  </a:lnTo>
                  <a:close/>
                  <a:moveTo>
                    <a:pt x="7619" y="17502"/>
                  </a:moveTo>
                  <a:lnTo>
                    <a:pt x="7619" y="18223"/>
                  </a:lnTo>
                  <a:lnTo>
                    <a:pt x="6873" y="18223"/>
                  </a:lnTo>
                  <a:lnTo>
                    <a:pt x="6873" y="17502"/>
                  </a:lnTo>
                  <a:close/>
                  <a:moveTo>
                    <a:pt x="7619" y="18969"/>
                  </a:moveTo>
                  <a:lnTo>
                    <a:pt x="7619" y="19664"/>
                  </a:lnTo>
                  <a:lnTo>
                    <a:pt x="6873" y="19664"/>
                  </a:lnTo>
                  <a:lnTo>
                    <a:pt x="6873" y="18969"/>
                  </a:lnTo>
                  <a:close/>
                  <a:moveTo>
                    <a:pt x="2189" y="18969"/>
                  </a:moveTo>
                  <a:lnTo>
                    <a:pt x="2189" y="19690"/>
                  </a:lnTo>
                  <a:lnTo>
                    <a:pt x="1442" y="19690"/>
                  </a:lnTo>
                  <a:lnTo>
                    <a:pt x="1442" y="18969"/>
                  </a:lnTo>
                  <a:close/>
                  <a:moveTo>
                    <a:pt x="4891" y="18969"/>
                  </a:moveTo>
                  <a:lnTo>
                    <a:pt x="4891" y="19690"/>
                  </a:lnTo>
                  <a:lnTo>
                    <a:pt x="4145" y="19690"/>
                  </a:lnTo>
                  <a:lnTo>
                    <a:pt x="4145" y="18969"/>
                  </a:lnTo>
                  <a:close/>
                  <a:moveTo>
                    <a:pt x="2189" y="20411"/>
                  </a:moveTo>
                  <a:lnTo>
                    <a:pt x="2189" y="21132"/>
                  </a:lnTo>
                  <a:lnTo>
                    <a:pt x="1442" y="21132"/>
                  </a:lnTo>
                  <a:lnTo>
                    <a:pt x="1442" y="20411"/>
                  </a:lnTo>
                  <a:close/>
                  <a:moveTo>
                    <a:pt x="4891" y="20411"/>
                  </a:moveTo>
                  <a:lnTo>
                    <a:pt x="4891" y="21132"/>
                  </a:lnTo>
                  <a:lnTo>
                    <a:pt x="4145" y="21132"/>
                  </a:lnTo>
                  <a:lnTo>
                    <a:pt x="4145" y="20411"/>
                  </a:lnTo>
                  <a:close/>
                  <a:moveTo>
                    <a:pt x="7619" y="20411"/>
                  </a:moveTo>
                  <a:lnTo>
                    <a:pt x="7619" y="21132"/>
                  </a:lnTo>
                  <a:lnTo>
                    <a:pt x="6873" y="21132"/>
                  </a:lnTo>
                  <a:lnTo>
                    <a:pt x="6873" y="20411"/>
                  </a:lnTo>
                  <a:close/>
                  <a:moveTo>
                    <a:pt x="7619" y="21878"/>
                  </a:moveTo>
                  <a:lnTo>
                    <a:pt x="7619" y="22213"/>
                  </a:lnTo>
                  <a:lnTo>
                    <a:pt x="6873" y="22213"/>
                  </a:lnTo>
                  <a:lnTo>
                    <a:pt x="6873" y="21878"/>
                  </a:lnTo>
                  <a:close/>
                  <a:moveTo>
                    <a:pt x="2189" y="21878"/>
                  </a:moveTo>
                  <a:lnTo>
                    <a:pt x="2189" y="22238"/>
                  </a:lnTo>
                  <a:lnTo>
                    <a:pt x="1442" y="22238"/>
                  </a:lnTo>
                  <a:lnTo>
                    <a:pt x="1442" y="21878"/>
                  </a:lnTo>
                  <a:close/>
                  <a:moveTo>
                    <a:pt x="4891" y="21878"/>
                  </a:moveTo>
                  <a:lnTo>
                    <a:pt x="4891" y="22238"/>
                  </a:lnTo>
                  <a:lnTo>
                    <a:pt x="4145" y="22238"/>
                  </a:lnTo>
                  <a:lnTo>
                    <a:pt x="4145" y="21878"/>
                  </a:lnTo>
                  <a:close/>
                  <a:moveTo>
                    <a:pt x="8984" y="0"/>
                  </a:moveTo>
                  <a:lnTo>
                    <a:pt x="1" y="3115"/>
                  </a:lnTo>
                  <a:lnTo>
                    <a:pt x="1" y="24194"/>
                  </a:lnTo>
                  <a:lnTo>
                    <a:pt x="8984" y="24194"/>
                  </a:lnTo>
                  <a:lnTo>
                    <a:pt x="8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2"/>
            <p:cNvSpPr/>
            <p:nvPr/>
          </p:nvSpPr>
          <p:spPr>
            <a:xfrm>
              <a:off x="7887728" y="4588043"/>
              <a:ext cx="328567" cy="575176"/>
            </a:xfrm>
            <a:custGeom>
              <a:rect b="b" l="l" r="r" t="t"/>
              <a:pathLst>
                <a:path extrusionOk="0" h="15727" w="8984">
                  <a:moveTo>
                    <a:pt x="2085" y="1519"/>
                  </a:moveTo>
                  <a:lnTo>
                    <a:pt x="2085" y="1905"/>
                  </a:lnTo>
                  <a:lnTo>
                    <a:pt x="1339" y="1905"/>
                  </a:lnTo>
                  <a:lnTo>
                    <a:pt x="1339" y="1519"/>
                  </a:lnTo>
                  <a:close/>
                  <a:moveTo>
                    <a:pt x="4067" y="1519"/>
                  </a:moveTo>
                  <a:lnTo>
                    <a:pt x="4067" y="1905"/>
                  </a:lnTo>
                  <a:lnTo>
                    <a:pt x="3321" y="1905"/>
                  </a:lnTo>
                  <a:lnTo>
                    <a:pt x="3321" y="1519"/>
                  </a:lnTo>
                  <a:close/>
                  <a:moveTo>
                    <a:pt x="6049" y="1519"/>
                  </a:moveTo>
                  <a:lnTo>
                    <a:pt x="6049" y="1905"/>
                  </a:lnTo>
                  <a:lnTo>
                    <a:pt x="5303" y="1905"/>
                  </a:lnTo>
                  <a:lnTo>
                    <a:pt x="5303" y="1519"/>
                  </a:lnTo>
                  <a:close/>
                  <a:moveTo>
                    <a:pt x="2085" y="2600"/>
                  </a:moveTo>
                  <a:lnTo>
                    <a:pt x="2085" y="3320"/>
                  </a:lnTo>
                  <a:lnTo>
                    <a:pt x="1339" y="3320"/>
                  </a:lnTo>
                  <a:lnTo>
                    <a:pt x="1339" y="2600"/>
                  </a:lnTo>
                  <a:close/>
                  <a:moveTo>
                    <a:pt x="4067" y="2625"/>
                  </a:moveTo>
                  <a:lnTo>
                    <a:pt x="4067" y="3320"/>
                  </a:lnTo>
                  <a:lnTo>
                    <a:pt x="3321" y="3320"/>
                  </a:lnTo>
                  <a:lnTo>
                    <a:pt x="3321" y="2625"/>
                  </a:lnTo>
                  <a:close/>
                  <a:moveTo>
                    <a:pt x="6049" y="2625"/>
                  </a:moveTo>
                  <a:lnTo>
                    <a:pt x="6049" y="3346"/>
                  </a:lnTo>
                  <a:lnTo>
                    <a:pt x="5303" y="3346"/>
                  </a:lnTo>
                  <a:lnTo>
                    <a:pt x="5303" y="2625"/>
                  </a:lnTo>
                  <a:close/>
                  <a:moveTo>
                    <a:pt x="2085" y="4041"/>
                  </a:moveTo>
                  <a:lnTo>
                    <a:pt x="2085" y="4762"/>
                  </a:lnTo>
                  <a:lnTo>
                    <a:pt x="1339" y="4762"/>
                  </a:lnTo>
                  <a:lnTo>
                    <a:pt x="1339" y="4041"/>
                  </a:lnTo>
                  <a:close/>
                  <a:moveTo>
                    <a:pt x="4067" y="4041"/>
                  </a:moveTo>
                  <a:lnTo>
                    <a:pt x="4067" y="4762"/>
                  </a:lnTo>
                  <a:lnTo>
                    <a:pt x="3321" y="4762"/>
                  </a:lnTo>
                  <a:lnTo>
                    <a:pt x="3321" y="4041"/>
                  </a:lnTo>
                  <a:close/>
                  <a:moveTo>
                    <a:pt x="6049" y="4041"/>
                  </a:moveTo>
                  <a:lnTo>
                    <a:pt x="6049" y="4762"/>
                  </a:lnTo>
                  <a:lnTo>
                    <a:pt x="5303" y="4762"/>
                  </a:lnTo>
                  <a:lnTo>
                    <a:pt x="5303" y="4041"/>
                  </a:lnTo>
                  <a:close/>
                  <a:moveTo>
                    <a:pt x="2085" y="5457"/>
                  </a:moveTo>
                  <a:lnTo>
                    <a:pt x="2085" y="6177"/>
                  </a:lnTo>
                  <a:lnTo>
                    <a:pt x="1339" y="6177"/>
                  </a:lnTo>
                  <a:lnTo>
                    <a:pt x="1339" y="5457"/>
                  </a:lnTo>
                  <a:close/>
                  <a:moveTo>
                    <a:pt x="4067" y="5457"/>
                  </a:moveTo>
                  <a:lnTo>
                    <a:pt x="4067" y="6177"/>
                  </a:lnTo>
                  <a:lnTo>
                    <a:pt x="3321" y="6177"/>
                  </a:lnTo>
                  <a:lnTo>
                    <a:pt x="3321" y="5457"/>
                  </a:lnTo>
                  <a:close/>
                  <a:moveTo>
                    <a:pt x="6049" y="5457"/>
                  </a:moveTo>
                  <a:lnTo>
                    <a:pt x="6049" y="6177"/>
                  </a:lnTo>
                  <a:lnTo>
                    <a:pt x="5303" y="6177"/>
                  </a:lnTo>
                  <a:lnTo>
                    <a:pt x="5303" y="5457"/>
                  </a:lnTo>
                  <a:close/>
                  <a:moveTo>
                    <a:pt x="2085" y="6898"/>
                  </a:moveTo>
                  <a:lnTo>
                    <a:pt x="2085" y="7619"/>
                  </a:lnTo>
                  <a:lnTo>
                    <a:pt x="1339" y="7619"/>
                  </a:lnTo>
                  <a:lnTo>
                    <a:pt x="1339" y="6898"/>
                  </a:lnTo>
                  <a:close/>
                  <a:moveTo>
                    <a:pt x="4067" y="6898"/>
                  </a:moveTo>
                  <a:lnTo>
                    <a:pt x="4067" y="7619"/>
                  </a:lnTo>
                  <a:lnTo>
                    <a:pt x="3321" y="7619"/>
                  </a:lnTo>
                  <a:lnTo>
                    <a:pt x="3321" y="6898"/>
                  </a:lnTo>
                  <a:close/>
                  <a:moveTo>
                    <a:pt x="6049" y="6898"/>
                  </a:moveTo>
                  <a:lnTo>
                    <a:pt x="6049" y="7619"/>
                  </a:lnTo>
                  <a:lnTo>
                    <a:pt x="5303" y="7619"/>
                  </a:lnTo>
                  <a:lnTo>
                    <a:pt x="5303" y="6898"/>
                  </a:lnTo>
                  <a:close/>
                  <a:moveTo>
                    <a:pt x="2085" y="8314"/>
                  </a:moveTo>
                  <a:lnTo>
                    <a:pt x="2085" y="9034"/>
                  </a:lnTo>
                  <a:lnTo>
                    <a:pt x="1339" y="9034"/>
                  </a:lnTo>
                  <a:lnTo>
                    <a:pt x="1339" y="8314"/>
                  </a:lnTo>
                  <a:close/>
                  <a:moveTo>
                    <a:pt x="4067" y="8314"/>
                  </a:moveTo>
                  <a:lnTo>
                    <a:pt x="4067" y="9034"/>
                  </a:lnTo>
                  <a:lnTo>
                    <a:pt x="3321" y="9034"/>
                  </a:lnTo>
                  <a:lnTo>
                    <a:pt x="3321" y="8314"/>
                  </a:lnTo>
                  <a:close/>
                  <a:moveTo>
                    <a:pt x="6049" y="8314"/>
                  </a:moveTo>
                  <a:lnTo>
                    <a:pt x="6049" y="9034"/>
                  </a:lnTo>
                  <a:lnTo>
                    <a:pt x="5303" y="9034"/>
                  </a:lnTo>
                  <a:lnTo>
                    <a:pt x="5303" y="8314"/>
                  </a:lnTo>
                  <a:close/>
                  <a:moveTo>
                    <a:pt x="2085" y="9755"/>
                  </a:moveTo>
                  <a:lnTo>
                    <a:pt x="2085" y="10450"/>
                  </a:lnTo>
                  <a:lnTo>
                    <a:pt x="1339" y="10450"/>
                  </a:lnTo>
                  <a:lnTo>
                    <a:pt x="1339" y="9755"/>
                  </a:lnTo>
                  <a:close/>
                  <a:moveTo>
                    <a:pt x="4067" y="9755"/>
                  </a:moveTo>
                  <a:lnTo>
                    <a:pt x="4067" y="10450"/>
                  </a:lnTo>
                  <a:lnTo>
                    <a:pt x="3321" y="10450"/>
                  </a:lnTo>
                  <a:lnTo>
                    <a:pt x="3321" y="9755"/>
                  </a:lnTo>
                  <a:close/>
                  <a:moveTo>
                    <a:pt x="6049" y="9755"/>
                  </a:moveTo>
                  <a:lnTo>
                    <a:pt x="6049" y="10476"/>
                  </a:lnTo>
                  <a:lnTo>
                    <a:pt x="5303" y="10476"/>
                  </a:lnTo>
                  <a:lnTo>
                    <a:pt x="5303" y="9755"/>
                  </a:lnTo>
                  <a:close/>
                  <a:moveTo>
                    <a:pt x="2085" y="11171"/>
                  </a:moveTo>
                  <a:lnTo>
                    <a:pt x="2085" y="11891"/>
                  </a:lnTo>
                  <a:lnTo>
                    <a:pt x="1339" y="11891"/>
                  </a:lnTo>
                  <a:lnTo>
                    <a:pt x="1339" y="11171"/>
                  </a:lnTo>
                  <a:close/>
                  <a:moveTo>
                    <a:pt x="4067" y="11171"/>
                  </a:moveTo>
                  <a:lnTo>
                    <a:pt x="4067" y="11891"/>
                  </a:lnTo>
                  <a:lnTo>
                    <a:pt x="3321" y="11891"/>
                  </a:lnTo>
                  <a:lnTo>
                    <a:pt x="3321" y="11171"/>
                  </a:lnTo>
                  <a:close/>
                  <a:moveTo>
                    <a:pt x="6049" y="11171"/>
                  </a:moveTo>
                  <a:lnTo>
                    <a:pt x="6049" y="11891"/>
                  </a:lnTo>
                  <a:lnTo>
                    <a:pt x="5303" y="11891"/>
                  </a:lnTo>
                  <a:lnTo>
                    <a:pt x="5303" y="11171"/>
                  </a:lnTo>
                  <a:close/>
                  <a:moveTo>
                    <a:pt x="2085" y="12586"/>
                  </a:moveTo>
                  <a:lnTo>
                    <a:pt x="2085" y="13307"/>
                  </a:lnTo>
                  <a:lnTo>
                    <a:pt x="1339" y="13307"/>
                  </a:lnTo>
                  <a:lnTo>
                    <a:pt x="1339" y="12586"/>
                  </a:lnTo>
                  <a:close/>
                  <a:moveTo>
                    <a:pt x="4067" y="12612"/>
                  </a:moveTo>
                  <a:lnTo>
                    <a:pt x="4067" y="13307"/>
                  </a:lnTo>
                  <a:lnTo>
                    <a:pt x="3321" y="13307"/>
                  </a:lnTo>
                  <a:lnTo>
                    <a:pt x="3321" y="12612"/>
                  </a:lnTo>
                  <a:close/>
                  <a:moveTo>
                    <a:pt x="6049" y="12612"/>
                  </a:moveTo>
                  <a:lnTo>
                    <a:pt x="6049" y="13307"/>
                  </a:lnTo>
                  <a:lnTo>
                    <a:pt x="5303" y="13307"/>
                  </a:lnTo>
                  <a:lnTo>
                    <a:pt x="5303" y="12612"/>
                  </a:lnTo>
                  <a:close/>
                  <a:moveTo>
                    <a:pt x="2085" y="14028"/>
                  </a:moveTo>
                  <a:lnTo>
                    <a:pt x="2085" y="14388"/>
                  </a:lnTo>
                  <a:lnTo>
                    <a:pt x="1339" y="14388"/>
                  </a:lnTo>
                  <a:lnTo>
                    <a:pt x="1339" y="14028"/>
                  </a:lnTo>
                  <a:close/>
                  <a:moveTo>
                    <a:pt x="4067" y="14028"/>
                  </a:moveTo>
                  <a:lnTo>
                    <a:pt x="4067" y="14388"/>
                  </a:lnTo>
                  <a:lnTo>
                    <a:pt x="3321" y="14388"/>
                  </a:lnTo>
                  <a:lnTo>
                    <a:pt x="3321" y="14028"/>
                  </a:lnTo>
                  <a:close/>
                  <a:moveTo>
                    <a:pt x="6049" y="14028"/>
                  </a:moveTo>
                  <a:lnTo>
                    <a:pt x="6049" y="14414"/>
                  </a:lnTo>
                  <a:lnTo>
                    <a:pt x="5303" y="14414"/>
                  </a:lnTo>
                  <a:lnTo>
                    <a:pt x="5303" y="14028"/>
                  </a:lnTo>
                  <a:close/>
                  <a:moveTo>
                    <a:pt x="1" y="0"/>
                  </a:moveTo>
                  <a:lnTo>
                    <a:pt x="1" y="15726"/>
                  </a:lnTo>
                  <a:lnTo>
                    <a:pt x="8983" y="15726"/>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2"/>
            <p:cNvSpPr/>
            <p:nvPr/>
          </p:nvSpPr>
          <p:spPr>
            <a:xfrm>
              <a:off x="8511325" y="4720775"/>
              <a:ext cx="208351" cy="442454"/>
            </a:xfrm>
            <a:custGeom>
              <a:rect b="b" l="l" r="r" t="t"/>
              <a:pathLst>
                <a:path extrusionOk="0" h="12098" w="3476">
                  <a:moveTo>
                    <a:pt x="1" y="0"/>
                  </a:moveTo>
                  <a:lnTo>
                    <a:pt x="1" y="12097"/>
                  </a:lnTo>
                  <a:lnTo>
                    <a:pt x="3475" y="12097"/>
                  </a:lnTo>
                  <a:lnTo>
                    <a:pt x="34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2"/>
            <p:cNvSpPr/>
            <p:nvPr/>
          </p:nvSpPr>
          <p:spPr>
            <a:xfrm>
              <a:off x="8663060" y="4278345"/>
              <a:ext cx="328531" cy="884872"/>
            </a:xfrm>
            <a:custGeom>
              <a:rect b="b" l="l" r="r" t="t"/>
              <a:pathLst>
                <a:path extrusionOk="0" h="24195" w="8983">
                  <a:moveTo>
                    <a:pt x="4890" y="4401"/>
                  </a:moveTo>
                  <a:lnTo>
                    <a:pt x="4890" y="5122"/>
                  </a:lnTo>
                  <a:lnTo>
                    <a:pt x="4144" y="5122"/>
                  </a:lnTo>
                  <a:lnTo>
                    <a:pt x="4144" y="4401"/>
                  </a:lnTo>
                  <a:close/>
                  <a:moveTo>
                    <a:pt x="2162" y="4401"/>
                  </a:moveTo>
                  <a:lnTo>
                    <a:pt x="2162" y="5148"/>
                  </a:lnTo>
                  <a:lnTo>
                    <a:pt x="1416" y="5148"/>
                  </a:lnTo>
                  <a:lnTo>
                    <a:pt x="1416" y="4401"/>
                  </a:lnTo>
                  <a:close/>
                  <a:moveTo>
                    <a:pt x="7619" y="4401"/>
                  </a:moveTo>
                  <a:lnTo>
                    <a:pt x="7619" y="5148"/>
                  </a:lnTo>
                  <a:lnTo>
                    <a:pt x="6872" y="5148"/>
                  </a:lnTo>
                  <a:lnTo>
                    <a:pt x="6872" y="4401"/>
                  </a:lnTo>
                  <a:close/>
                  <a:moveTo>
                    <a:pt x="2162" y="5869"/>
                  </a:moveTo>
                  <a:lnTo>
                    <a:pt x="2162" y="6589"/>
                  </a:lnTo>
                  <a:lnTo>
                    <a:pt x="1416" y="6589"/>
                  </a:lnTo>
                  <a:lnTo>
                    <a:pt x="1416" y="5869"/>
                  </a:lnTo>
                  <a:close/>
                  <a:moveTo>
                    <a:pt x="4890" y="5869"/>
                  </a:moveTo>
                  <a:lnTo>
                    <a:pt x="4890" y="6589"/>
                  </a:lnTo>
                  <a:lnTo>
                    <a:pt x="4144" y="6589"/>
                  </a:lnTo>
                  <a:lnTo>
                    <a:pt x="4144" y="5869"/>
                  </a:lnTo>
                  <a:close/>
                  <a:moveTo>
                    <a:pt x="7619" y="5869"/>
                  </a:moveTo>
                  <a:lnTo>
                    <a:pt x="7619" y="6589"/>
                  </a:lnTo>
                  <a:lnTo>
                    <a:pt x="6872" y="6589"/>
                  </a:lnTo>
                  <a:lnTo>
                    <a:pt x="6872" y="5869"/>
                  </a:lnTo>
                  <a:close/>
                  <a:moveTo>
                    <a:pt x="4890" y="7336"/>
                  </a:moveTo>
                  <a:lnTo>
                    <a:pt x="4890" y="8031"/>
                  </a:lnTo>
                  <a:lnTo>
                    <a:pt x="4144" y="8031"/>
                  </a:lnTo>
                  <a:lnTo>
                    <a:pt x="4144" y="7336"/>
                  </a:lnTo>
                  <a:close/>
                  <a:moveTo>
                    <a:pt x="2162" y="7336"/>
                  </a:moveTo>
                  <a:lnTo>
                    <a:pt x="2162" y="8056"/>
                  </a:lnTo>
                  <a:lnTo>
                    <a:pt x="1416" y="8056"/>
                  </a:lnTo>
                  <a:lnTo>
                    <a:pt x="1416" y="7336"/>
                  </a:lnTo>
                  <a:close/>
                  <a:moveTo>
                    <a:pt x="7619" y="7336"/>
                  </a:moveTo>
                  <a:lnTo>
                    <a:pt x="7619" y="8056"/>
                  </a:lnTo>
                  <a:lnTo>
                    <a:pt x="6872" y="8056"/>
                  </a:lnTo>
                  <a:lnTo>
                    <a:pt x="6872" y="7336"/>
                  </a:lnTo>
                  <a:close/>
                  <a:moveTo>
                    <a:pt x="2162" y="8777"/>
                  </a:moveTo>
                  <a:lnTo>
                    <a:pt x="2162" y="9498"/>
                  </a:lnTo>
                  <a:lnTo>
                    <a:pt x="1416" y="9498"/>
                  </a:lnTo>
                  <a:lnTo>
                    <a:pt x="1416" y="8777"/>
                  </a:lnTo>
                  <a:close/>
                  <a:moveTo>
                    <a:pt x="4890" y="8777"/>
                  </a:moveTo>
                  <a:lnTo>
                    <a:pt x="4890" y="9498"/>
                  </a:lnTo>
                  <a:lnTo>
                    <a:pt x="4144" y="9498"/>
                  </a:lnTo>
                  <a:lnTo>
                    <a:pt x="4144" y="8777"/>
                  </a:lnTo>
                  <a:close/>
                  <a:moveTo>
                    <a:pt x="7619" y="8777"/>
                  </a:moveTo>
                  <a:lnTo>
                    <a:pt x="7619" y="9498"/>
                  </a:lnTo>
                  <a:lnTo>
                    <a:pt x="6872" y="9498"/>
                  </a:lnTo>
                  <a:lnTo>
                    <a:pt x="6872" y="8777"/>
                  </a:lnTo>
                  <a:close/>
                  <a:moveTo>
                    <a:pt x="4890" y="10244"/>
                  </a:moveTo>
                  <a:lnTo>
                    <a:pt x="4890" y="10939"/>
                  </a:lnTo>
                  <a:lnTo>
                    <a:pt x="4144" y="10939"/>
                  </a:lnTo>
                  <a:lnTo>
                    <a:pt x="4144" y="10244"/>
                  </a:lnTo>
                  <a:close/>
                  <a:moveTo>
                    <a:pt x="2162" y="10244"/>
                  </a:moveTo>
                  <a:lnTo>
                    <a:pt x="2162" y="10965"/>
                  </a:lnTo>
                  <a:lnTo>
                    <a:pt x="1416" y="10965"/>
                  </a:lnTo>
                  <a:lnTo>
                    <a:pt x="1416" y="10244"/>
                  </a:lnTo>
                  <a:close/>
                  <a:moveTo>
                    <a:pt x="7619" y="10244"/>
                  </a:moveTo>
                  <a:lnTo>
                    <a:pt x="7619" y="10965"/>
                  </a:lnTo>
                  <a:lnTo>
                    <a:pt x="6872" y="10965"/>
                  </a:lnTo>
                  <a:lnTo>
                    <a:pt x="6872" y="10244"/>
                  </a:lnTo>
                  <a:close/>
                  <a:moveTo>
                    <a:pt x="2162" y="11685"/>
                  </a:moveTo>
                  <a:lnTo>
                    <a:pt x="2162" y="12406"/>
                  </a:lnTo>
                  <a:lnTo>
                    <a:pt x="1416" y="12406"/>
                  </a:lnTo>
                  <a:lnTo>
                    <a:pt x="1416" y="11685"/>
                  </a:lnTo>
                  <a:close/>
                  <a:moveTo>
                    <a:pt x="4890" y="11685"/>
                  </a:moveTo>
                  <a:lnTo>
                    <a:pt x="4890" y="12406"/>
                  </a:lnTo>
                  <a:lnTo>
                    <a:pt x="4144" y="12406"/>
                  </a:lnTo>
                  <a:lnTo>
                    <a:pt x="4144" y="11685"/>
                  </a:lnTo>
                  <a:close/>
                  <a:moveTo>
                    <a:pt x="7619" y="11685"/>
                  </a:moveTo>
                  <a:lnTo>
                    <a:pt x="7619" y="12406"/>
                  </a:lnTo>
                  <a:lnTo>
                    <a:pt x="6872" y="12406"/>
                  </a:lnTo>
                  <a:lnTo>
                    <a:pt x="6872" y="11685"/>
                  </a:lnTo>
                  <a:close/>
                  <a:moveTo>
                    <a:pt x="4890" y="13127"/>
                  </a:moveTo>
                  <a:lnTo>
                    <a:pt x="4890" y="13848"/>
                  </a:lnTo>
                  <a:lnTo>
                    <a:pt x="4144" y="13848"/>
                  </a:lnTo>
                  <a:lnTo>
                    <a:pt x="4144" y="13127"/>
                  </a:lnTo>
                  <a:close/>
                  <a:moveTo>
                    <a:pt x="2162" y="13127"/>
                  </a:moveTo>
                  <a:lnTo>
                    <a:pt x="2162" y="13873"/>
                  </a:lnTo>
                  <a:lnTo>
                    <a:pt x="1416" y="13873"/>
                  </a:lnTo>
                  <a:lnTo>
                    <a:pt x="1416" y="13127"/>
                  </a:lnTo>
                  <a:close/>
                  <a:moveTo>
                    <a:pt x="7619" y="13127"/>
                  </a:moveTo>
                  <a:lnTo>
                    <a:pt x="7619" y="13873"/>
                  </a:lnTo>
                  <a:lnTo>
                    <a:pt x="6872" y="13873"/>
                  </a:lnTo>
                  <a:lnTo>
                    <a:pt x="6872" y="13127"/>
                  </a:lnTo>
                  <a:close/>
                  <a:moveTo>
                    <a:pt x="2162" y="14594"/>
                  </a:moveTo>
                  <a:lnTo>
                    <a:pt x="2162" y="15315"/>
                  </a:lnTo>
                  <a:lnTo>
                    <a:pt x="1416" y="15315"/>
                  </a:lnTo>
                  <a:lnTo>
                    <a:pt x="1416" y="14594"/>
                  </a:lnTo>
                  <a:close/>
                  <a:moveTo>
                    <a:pt x="4890" y="14594"/>
                  </a:moveTo>
                  <a:lnTo>
                    <a:pt x="4890" y="15315"/>
                  </a:lnTo>
                  <a:lnTo>
                    <a:pt x="4144" y="15315"/>
                  </a:lnTo>
                  <a:lnTo>
                    <a:pt x="4144" y="14594"/>
                  </a:lnTo>
                  <a:close/>
                  <a:moveTo>
                    <a:pt x="7619" y="14594"/>
                  </a:moveTo>
                  <a:lnTo>
                    <a:pt x="7619" y="15315"/>
                  </a:lnTo>
                  <a:lnTo>
                    <a:pt x="6872" y="15315"/>
                  </a:lnTo>
                  <a:lnTo>
                    <a:pt x="6872" y="14594"/>
                  </a:lnTo>
                  <a:close/>
                  <a:moveTo>
                    <a:pt x="4890" y="16035"/>
                  </a:moveTo>
                  <a:lnTo>
                    <a:pt x="4890" y="16756"/>
                  </a:lnTo>
                  <a:lnTo>
                    <a:pt x="4144" y="16756"/>
                  </a:lnTo>
                  <a:lnTo>
                    <a:pt x="4144" y="16035"/>
                  </a:lnTo>
                  <a:close/>
                  <a:moveTo>
                    <a:pt x="2162" y="16035"/>
                  </a:moveTo>
                  <a:lnTo>
                    <a:pt x="2162" y="16782"/>
                  </a:lnTo>
                  <a:lnTo>
                    <a:pt x="1416" y="16782"/>
                  </a:lnTo>
                  <a:lnTo>
                    <a:pt x="1416" y="16035"/>
                  </a:lnTo>
                  <a:close/>
                  <a:moveTo>
                    <a:pt x="7619" y="16035"/>
                  </a:moveTo>
                  <a:lnTo>
                    <a:pt x="7619" y="16782"/>
                  </a:lnTo>
                  <a:lnTo>
                    <a:pt x="6872" y="16782"/>
                  </a:lnTo>
                  <a:lnTo>
                    <a:pt x="6872" y="16035"/>
                  </a:lnTo>
                  <a:close/>
                  <a:moveTo>
                    <a:pt x="2162" y="17502"/>
                  </a:moveTo>
                  <a:lnTo>
                    <a:pt x="2162" y="18223"/>
                  </a:lnTo>
                  <a:lnTo>
                    <a:pt x="1416" y="18223"/>
                  </a:lnTo>
                  <a:lnTo>
                    <a:pt x="1416" y="17502"/>
                  </a:lnTo>
                  <a:close/>
                  <a:moveTo>
                    <a:pt x="4890" y="17502"/>
                  </a:moveTo>
                  <a:lnTo>
                    <a:pt x="4890" y="18223"/>
                  </a:lnTo>
                  <a:lnTo>
                    <a:pt x="4144" y="18223"/>
                  </a:lnTo>
                  <a:lnTo>
                    <a:pt x="4144" y="17502"/>
                  </a:lnTo>
                  <a:close/>
                  <a:moveTo>
                    <a:pt x="7619" y="17502"/>
                  </a:moveTo>
                  <a:lnTo>
                    <a:pt x="7619" y="18223"/>
                  </a:lnTo>
                  <a:lnTo>
                    <a:pt x="6872" y="18223"/>
                  </a:lnTo>
                  <a:lnTo>
                    <a:pt x="6872" y="17502"/>
                  </a:lnTo>
                  <a:close/>
                  <a:moveTo>
                    <a:pt x="4890" y="18944"/>
                  </a:moveTo>
                  <a:lnTo>
                    <a:pt x="4890" y="19664"/>
                  </a:lnTo>
                  <a:lnTo>
                    <a:pt x="4144" y="19664"/>
                  </a:lnTo>
                  <a:lnTo>
                    <a:pt x="4144" y="18944"/>
                  </a:lnTo>
                  <a:close/>
                  <a:moveTo>
                    <a:pt x="2162" y="18944"/>
                  </a:moveTo>
                  <a:lnTo>
                    <a:pt x="2162" y="19690"/>
                  </a:lnTo>
                  <a:lnTo>
                    <a:pt x="1416" y="19690"/>
                  </a:lnTo>
                  <a:lnTo>
                    <a:pt x="1416" y="18944"/>
                  </a:lnTo>
                  <a:close/>
                  <a:moveTo>
                    <a:pt x="7619" y="18944"/>
                  </a:moveTo>
                  <a:lnTo>
                    <a:pt x="7619" y="19690"/>
                  </a:lnTo>
                  <a:lnTo>
                    <a:pt x="6872" y="19690"/>
                  </a:lnTo>
                  <a:lnTo>
                    <a:pt x="6872" y="18944"/>
                  </a:lnTo>
                  <a:close/>
                  <a:moveTo>
                    <a:pt x="2162" y="20411"/>
                  </a:moveTo>
                  <a:lnTo>
                    <a:pt x="2162" y="21132"/>
                  </a:lnTo>
                  <a:lnTo>
                    <a:pt x="1416" y="21132"/>
                  </a:lnTo>
                  <a:lnTo>
                    <a:pt x="1416" y="20411"/>
                  </a:lnTo>
                  <a:close/>
                  <a:moveTo>
                    <a:pt x="4890" y="20411"/>
                  </a:moveTo>
                  <a:lnTo>
                    <a:pt x="4890" y="21132"/>
                  </a:lnTo>
                  <a:lnTo>
                    <a:pt x="4144" y="21132"/>
                  </a:lnTo>
                  <a:lnTo>
                    <a:pt x="4144" y="20411"/>
                  </a:lnTo>
                  <a:close/>
                  <a:moveTo>
                    <a:pt x="7619" y="20411"/>
                  </a:moveTo>
                  <a:lnTo>
                    <a:pt x="7619" y="21132"/>
                  </a:lnTo>
                  <a:lnTo>
                    <a:pt x="6872" y="21132"/>
                  </a:lnTo>
                  <a:lnTo>
                    <a:pt x="6872" y="20411"/>
                  </a:lnTo>
                  <a:close/>
                  <a:moveTo>
                    <a:pt x="2162" y="21852"/>
                  </a:moveTo>
                  <a:lnTo>
                    <a:pt x="2162" y="22238"/>
                  </a:lnTo>
                  <a:lnTo>
                    <a:pt x="1416" y="22238"/>
                  </a:lnTo>
                  <a:lnTo>
                    <a:pt x="1416" y="21852"/>
                  </a:lnTo>
                  <a:close/>
                  <a:moveTo>
                    <a:pt x="4890" y="21852"/>
                  </a:moveTo>
                  <a:lnTo>
                    <a:pt x="4890" y="22238"/>
                  </a:lnTo>
                  <a:lnTo>
                    <a:pt x="4144" y="22238"/>
                  </a:lnTo>
                  <a:lnTo>
                    <a:pt x="4144" y="21852"/>
                  </a:lnTo>
                  <a:close/>
                  <a:moveTo>
                    <a:pt x="7619" y="21852"/>
                  </a:moveTo>
                  <a:lnTo>
                    <a:pt x="7619" y="22238"/>
                  </a:lnTo>
                  <a:lnTo>
                    <a:pt x="6872" y="22238"/>
                  </a:lnTo>
                  <a:lnTo>
                    <a:pt x="6872" y="21852"/>
                  </a:lnTo>
                  <a:close/>
                  <a:moveTo>
                    <a:pt x="8983" y="0"/>
                  </a:moveTo>
                  <a:lnTo>
                    <a:pt x="0" y="3115"/>
                  </a:lnTo>
                  <a:lnTo>
                    <a:pt x="0" y="24194"/>
                  </a:lnTo>
                  <a:lnTo>
                    <a:pt x="8983" y="24194"/>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2"/>
            <p:cNvSpPr/>
            <p:nvPr/>
          </p:nvSpPr>
          <p:spPr>
            <a:xfrm>
              <a:off x="754873" y="3968611"/>
              <a:ext cx="328531" cy="1194604"/>
            </a:xfrm>
            <a:custGeom>
              <a:rect b="b" l="l" r="r" t="t"/>
              <a:pathLst>
                <a:path extrusionOk="0" h="32664" w="8983">
                  <a:moveTo>
                    <a:pt x="2188" y="10142"/>
                  </a:moveTo>
                  <a:lnTo>
                    <a:pt x="2188" y="10502"/>
                  </a:lnTo>
                  <a:lnTo>
                    <a:pt x="1442" y="10502"/>
                  </a:lnTo>
                  <a:lnTo>
                    <a:pt x="1442" y="10142"/>
                  </a:lnTo>
                  <a:close/>
                  <a:moveTo>
                    <a:pt x="4890" y="10142"/>
                  </a:moveTo>
                  <a:lnTo>
                    <a:pt x="4890" y="10502"/>
                  </a:lnTo>
                  <a:lnTo>
                    <a:pt x="4144" y="10502"/>
                  </a:lnTo>
                  <a:lnTo>
                    <a:pt x="4144" y="10142"/>
                  </a:lnTo>
                  <a:close/>
                  <a:moveTo>
                    <a:pt x="7619" y="10142"/>
                  </a:moveTo>
                  <a:lnTo>
                    <a:pt x="7619" y="10502"/>
                  </a:lnTo>
                  <a:lnTo>
                    <a:pt x="6872" y="10502"/>
                  </a:lnTo>
                  <a:lnTo>
                    <a:pt x="6872" y="10142"/>
                  </a:lnTo>
                  <a:close/>
                  <a:moveTo>
                    <a:pt x="4890" y="11223"/>
                  </a:moveTo>
                  <a:lnTo>
                    <a:pt x="4890" y="11944"/>
                  </a:lnTo>
                  <a:lnTo>
                    <a:pt x="4144" y="11944"/>
                  </a:lnTo>
                  <a:lnTo>
                    <a:pt x="4144" y="11223"/>
                  </a:lnTo>
                  <a:close/>
                  <a:moveTo>
                    <a:pt x="7619" y="11223"/>
                  </a:moveTo>
                  <a:lnTo>
                    <a:pt x="7619" y="11944"/>
                  </a:lnTo>
                  <a:lnTo>
                    <a:pt x="6872" y="11944"/>
                  </a:lnTo>
                  <a:lnTo>
                    <a:pt x="6872" y="11223"/>
                  </a:lnTo>
                  <a:close/>
                  <a:moveTo>
                    <a:pt x="2188" y="11223"/>
                  </a:moveTo>
                  <a:lnTo>
                    <a:pt x="2188" y="11969"/>
                  </a:lnTo>
                  <a:lnTo>
                    <a:pt x="1442" y="11969"/>
                  </a:lnTo>
                  <a:lnTo>
                    <a:pt x="1442" y="11223"/>
                  </a:lnTo>
                  <a:close/>
                  <a:moveTo>
                    <a:pt x="2188" y="12690"/>
                  </a:moveTo>
                  <a:lnTo>
                    <a:pt x="2188" y="13411"/>
                  </a:lnTo>
                  <a:lnTo>
                    <a:pt x="1442" y="13411"/>
                  </a:lnTo>
                  <a:lnTo>
                    <a:pt x="1442" y="12690"/>
                  </a:lnTo>
                  <a:close/>
                  <a:moveTo>
                    <a:pt x="4890" y="12690"/>
                  </a:moveTo>
                  <a:lnTo>
                    <a:pt x="4890" y="13411"/>
                  </a:lnTo>
                  <a:lnTo>
                    <a:pt x="4144" y="13411"/>
                  </a:lnTo>
                  <a:lnTo>
                    <a:pt x="4144" y="12690"/>
                  </a:lnTo>
                  <a:close/>
                  <a:moveTo>
                    <a:pt x="7619" y="12664"/>
                  </a:moveTo>
                  <a:lnTo>
                    <a:pt x="7619" y="13411"/>
                  </a:lnTo>
                  <a:lnTo>
                    <a:pt x="6872" y="13411"/>
                  </a:lnTo>
                  <a:lnTo>
                    <a:pt x="6872" y="12664"/>
                  </a:lnTo>
                  <a:close/>
                  <a:moveTo>
                    <a:pt x="4890" y="14131"/>
                  </a:moveTo>
                  <a:lnTo>
                    <a:pt x="4890" y="14852"/>
                  </a:lnTo>
                  <a:lnTo>
                    <a:pt x="4144" y="14852"/>
                  </a:lnTo>
                  <a:lnTo>
                    <a:pt x="4144" y="14131"/>
                  </a:lnTo>
                  <a:close/>
                  <a:moveTo>
                    <a:pt x="7619" y="14131"/>
                  </a:moveTo>
                  <a:lnTo>
                    <a:pt x="7619" y="14852"/>
                  </a:lnTo>
                  <a:lnTo>
                    <a:pt x="6872" y="14852"/>
                  </a:lnTo>
                  <a:lnTo>
                    <a:pt x="6872" y="14131"/>
                  </a:lnTo>
                  <a:close/>
                  <a:moveTo>
                    <a:pt x="2188" y="14131"/>
                  </a:moveTo>
                  <a:lnTo>
                    <a:pt x="2188" y="14878"/>
                  </a:lnTo>
                  <a:lnTo>
                    <a:pt x="1442" y="14878"/>
                  </a:lnTo>
                  <a:lnTo>
                    <a:pt x="1442" y="14131"/>
                  </a:lnTo>
                  <a:close/>
                  <a:moveTo>
                    <a:pt x="2188" y="15598"/>
                  </a:moveTo>
                  <a:lnTo>
                    <a:pt x="2188" y="16319"/>
                  </a:lnTo>
                  <a:lnTo>
                    <a:pt x="1442" y="16319"/>
                  </a:lnTo>
                  <a:lnTo>
                    <a:pt x="1442" y="15598"/>
                  </a:lnTo>
                  <a:close/>
                  <a:moveTo>
                    <a:pt x="4890" y="15598"/>
                  </a:moveTo>
                  <a:lnTo>
                    <a:pt x="4890" y="16319"/>
                  </a:lnTo>
                  <a:lnTo>
                    <a:pt x="4144" y="16319"/>
                  </a:lnTo>
                  <a:lnTo>
                    <a:pt x="4144" y="15598"/>
                  </a:lnTo>
                  <a:close/>
                  <a:moveTo>
                    <a:pt x="7619" y="15573"/>
                  </a:moveTo>
                  <a:lnTo>
                    <a:pt x="7619" y="16319"/>
                  </a:lnTo>
                  <a:lnTo>
                    <a:pt x="6872" y="16319"/>
                  </a:lnTo>
                  <a:lnTo>
                    <a:pt x="6872" y="15573"/>
                  </a:lnTo>
                  <a:close/>
                  <a:moveTo>
                    <a:pt x="4890" y="17040"/>
                  </a:moveTo>
                  <a:lnTo>
                    <a:pt x="4890" y="17761"/>
                  </a:lnTo>
                  <a:lnTo>
                    <a:pt x="4144" y="17761"/>
                  </a:lnTo>
                  <a:lnTo>
                    <a:pt x="4144" y="17040"/>
                  </a:lnTo>
                  <a:close/>
                  <a:moveTo>
                    <a:pt x="7619" y="17040"/>
                  </a:moveTo>
                  <a:lnTo>
                    <a:pt x="7619" y="17761"/>
                  </a:lnTo>
                  <a:lnTo>
                    <a:pt x="6872" y="17761"/>
                  </a:lnTo>
                  <a:lnTo>
                    <a:pt x="6872" y="17040"/>
                  </a:lnTo>
                  <a:close/>
                  <a:moveTo>
                    <a:pt x="2188" y="17040"/>
                  </a:moveTo>
                  <a:lnTo>
                    <a:pt x="2188" y="17786"/>
                  </a:lnTo>
                  <a:lnTo>
                    <a:pt x="1442" y="17786"/>
                  </a:lnTo>
                  <a:lnTo>
                    <a:pt x="1442" y="17040"/>
                  </a:lnTo>
                  <a:close/>
                  <a:moveTo>
                    <a:pt x="2188" y="18507"/>
                  </a:moveTo>
                  <a:lnTo>
                    <a:pt x="2188" y="19228"/>
                  </a:lnTo>
                  <a:lnTo>
                    <a:pt x="1442" y="19228"/>
                  </a:lnTo>
                  <a:lnTo>
                    <a:pt x="1442" y="18507"/>
                  </a:lnTo>
                  <a:close/>
                  <a:moveTo>
                    <a:pt x="4890" y="18507"/>
                  </a:moveTo>
                  <a:lnTo>
                    <a:pt x="4890" y="19228"/>
                  </a:lnTo>
                  <a:lnTo>
                    <a:pt x="4144" y="19228"/>
                  </a:lnTo>
                  <a:lnTo>
                    <a:pt x="4144" y="18507"/>
                  </a:lnTo>
                  <a:close/>
                  <a:moveTo>
                    <a:pt x="7619" y="18507"/>
                  </a:moveTo>
                  <a:lnTo>
                    <a:pt x="7619" y="19228"/>
                  </a:lnTo>
                  <a:lnTo>
                    <a:pt x="6872" y="19228"/>
                  </a:lnTo>
                  <a:lnTo>
                    <a:pt x="6872" y="18507"/>
                  </a:lnTo>
                  <a:close/>
                  <a:moveTo>
                    <a:pt x="4890" y="19948"/>
                  </a:moveTo>
                  <a:lnTo>
                    <a:pt x="4890" y="20669"/>
                  </a:lnTo>
                  <a:lnTo>
                    <a:pt x="4144" y="20669"/>
                  </a:lnTo>
                  <a:lnTo>
                    <a:pt x="4144" y="19948"/>
                  </a:lnTo>
                  <a:close/>
                  <a:moveTo>
                    <a:pt x="7619" y="19948"/>
                  </a:moveTo>
                  <a:lnTo>
                    <a:pt x="7619" y="20669"/>
                  </a:lnTo>
                  <a:lnTo>
                    <a:pt x="6872" y="20669"/>
                  </a:lnTo>
                  <a:lnTo>
                    <a:pt x="6872" y="19948"/>
                  </a:lnTo>
                  <a:close/>
                  <a:moveTo>
                    <a:pt x="2188" y="19948"/>
                  </a:moveTo>
                  <a:lnTo>
                    <a:pt x="2188" y="20695"/>
                  </a:lnTo>
                  <a:lnTo>
                    <a:pt x="1442" y="20695"/>
                  </a:lnTo>
                  <a:lnTo>
                    <a:pt x="1442" y="19948"/>
                  </a:lnTo>
                  <a:close/>
                  <a:moveTo>
                    <a:pt x="2188" y="21415"/>
                  </a:moveTo>
                  <a:lnTo>
                    <a:pt x="2188" y="22136"/>
                  </a:lnTo>
                  <a:lnTo>
                    <a:pt x="1442" y="22136"/>
                  </a:lnTo>
                  <a:lnTo>
                    <a:pt x="1442" y="21415"/>
                  </a:lnTo>
                  <a:close/>
                  <a:moveTo>
                    <a:pt x="4890" y="21415"/>
                  </a:moveTo>
                  <a:lnTo>
                    <a:pt x="4890" y="22136"/>
                  </a:lnTo>
                  <a:lnTo>
                    <a:pt x="4144" y="22136"/>
                  </a:lnTo>
                  <a:lnTo>
                    <a:pt x="4144" y="21415"/>
                  </a:lnTo>
                  <a:close/>
                  <a:moveTo>
                    <a:pt x="7619" y="21390"/>
                  </a:moveTo>
                  <a:lnTo>
                    <a:pt x="7619" y="22136"/>
                  </a:lnTo>
                  <a:lnTo>
                    <a:pt x="6872" y="22136"/>
                  </a:lnTo>
                  <a:lnTo>
                    <a:pt x="6872" y="21390"/>
                  </a:lnTo>
                  <a:close/>
                  <a:moveTo>
                    <a:pt x="4890" y="22857"/>
                  </a:moveTo>
                  <a:lnTo>
                    <a:pt x="4890" y="23577"/>
                  </a:lnTo>
                  <a:lnTo>
                    <a:pt x="4144" y="23577"/>
                  </a:lnTo>
                  <a:lnTo>
                    <a:pt x="4144" y="22857"/>
                  </a:lnTo>
                  <a:close/>
                  <a:moveTo>
                    <a:pt x="7619" y="22857"/>
                  </a:moveTo>
                  <a:lnTo>
                    <a:pt x="7619" y="23577"/>
                  </a:lnTo>
                  <a:lnTo>
                    <a:pt x="6872" y="23577"/>
                  </a:lnTo>
                  <a:lnTo>
                    <a:pt x="6872" y="22857"/>
                  </a:lnTo>
                  <a:close/>
                  <a:moveTo>
                    <a:pt x="2188" y="22857"/>
                  </a:moveTo>
                  <a:lnTo>
                    <a:pt x="2188" y="23603"/>
                  </a:lnTo>
                  <a:lnTo>
                    <a:pt x="1442" y="23603"/>
                  </a:lnTo>
                  <a:lnTo>
                    <a:pt x="1442" y="22857"/>
                  </a:lnTo>
                  <a:close/>
                  <a:moveTo>
                    <a:pt x="2188" y="24324"/>
                  </a:moveTo>
                  <a:lnTo>
                    <a:pt x="2188" y="25045"/>
                  </a:lnTo>
                  <a:lnTo>
                    <a:pt x="1442" y="25045"/>
                  </a:lnTo>
                  <a:lnTo>
                    <a:pt x="1442" y="24324"/>
                  </a:lnTo>
                  <a:close/>
                  <a:moveTo>
                    <a:pt x="4890" y="24324"/>
                  </a:moveTo>
                  <a:lnTo>
                    <a:pt x="4890" y="25045"/>
                  </a:lnTo>
                  <a:lnTo>
                    <a:pt x="4144" y="25045"/>
                  </a:lnTo>
                  <a:lnTo>
                    <a:pt x="4144" y="24324"/>
                  </a:lnTo>
                  <a:close/>
                  <a:moveTo>
                    <a:pt x="7619" y="24298"/>
                  </a:moveTo>
                  <a:lnTo>
                    <a:pt x="7619" y="25045"/>
                  </a:lnTo>
                  <a:lnTo>
                    <a:pt x="6872" y="25045"/>
                  </a:lnTo>
                  <a:lnTo>
                    <a:pt x="6872" y="24298"/>
                  </a:lnTo>
                  <a:close/>
                  <a:moveTo>
                    <a:pt x="4890" y="25765"/>
                  </a:moveTo>
                  <a:lnTo>
                    <a:pt x="4890" y="26486"/>
                  </a:lnTo>
                  <a:lnTo>
                    <a:pt x="4144" y="26486"/>
                  </a:lnTo>
                  <a:lnTo>
                    <a:pt x="4144" y="25765"/>
                  </a:lnTo>
                  <a:close/>
                  <a:moveTo>
                    <a:pt x="7619" y="25765"/>
                  </a:moveTo>
                  <a:lnTo>
                    <a:pt x="7619" y="26486"/>
                  </a:lnTo>
                  <a:lnTo>
                    <a:pt x="6872" y="26486"/>
                  </a:lnTo>
                  <a:lnTo>
                    <a:pt x="6872" y="25765"/>
                  </a:lnTo>
                  <a:close/>
                  <a:moveTo>
                    <a:pt x="2188" y="25765"/>
                  </a:moveTo>
                  <a:lnTo>
                    <a:pt x="2188" y="26512"/>
                  </a:lnTo>
                  <a:lnTo>
                    <a:pt x="1442" y="26512"/>
                  </a:lnTo>
                  <a:lnTo>
                    <a:pt x="1442" y="25765"/>
                  </a:lnTo>
                  <a:close/>
                  <a:moveTo>
                    <a:pt x="2188" y="27232"/>
                  </a:moveTo>
                  <a:lnTo>
                    <a:pt x="2188" y="27953"/>
                  </a:lnTo>
                  <a:lnTo>
                    <a:pt x="1442" y="27953"/>
                  </a:lnTo>
                  <a:lnTo>
                    <a:pt x="1442" y="27232"/>
                  </a:lnTo>
                  <a:close/>
                  <a:moveTo>
                    <a:pt x="4890" y="27232"/>
                  </a:moveTo>
                  <a:lnTo>
                    <a:pt x="4890" y="27953"/>
                  </a:lnTo>
                  <a:lnTo>
                    <a:pt x="4144" y="27953"/>
                  </a:lnTo>
                  <a:lnTo>
                    <a:pt x="4144" y="27232"/>
                  </a:lnTo>
                  <a:close/>
                  <a:moveTo>
                    <a:pt x="7619" y="27207"/>
                  </a:moveTo>
                  <a:lnTo>
                    <a:pt x="7619" y="27953"/>
                  </a:lnTo>
                  <a:lnTo>
                    <a:pt x="6872" y="27953"/>
                  </a:lnTo>
                  <a:lnTo>
                    <a:pt x="6872" y="27207"/>
                  </a:lnTo>
                  <a:close/>
                  <a:moveTo>
                    <a:pt x="4890" y="28674"/>
                  </a:moveTo>
                  <a:lnTo>
                    <a:pt x="4890" y="29394"/>
                  </a:lnTo>
                  <a:lnTo>
                    <a:pt x="4144" y="29394"/>
                  </a:lnTo>
                  <a:lnTo>
                    <a:pt x="4144" y="28674"/>
                  </a:lnTo>
                  <a:close/>
                  <a:moveTo>
                    <a:pt x="7619" y="28674"/>
                  </a:moveTo>
                  <a:lnTo>
                    <a:pt x="7619" y="29394"/>
                  </a:lnTo>
                  <a:lnTo>
                    <a:pt x="6872" y="29394"/>
                  </a:lnTo>
                  <a:lnTo>
                    <a:pt x="6872" y="28674"/>
                  </a:lnTo>
                  <a:close/>
                  <a:moveTo>
                    <a:pt x="2188" y="28674"/>
                  </a:moveTo>
                  <a:lnTo>
                    <a:pt x="2188" y="29420"/>
                  </a:lnTo>
                  <a:lnTo>
                    <a:pt x="1442" y="29420"/>
                  </a:lnTo>
                  <a:lnTo>
                    <a:pt x="1442" y="28674"/>
                  </a:lnTo>
                  <a:close/>
                  <a:moveTo>
                    <a:pt x="2188" y="30141"/>
                  </a:moveTo>
                  <a:lnTo>
                    <a:pt x="2188" y="30501"/>
                  </a:lnTo>
                  <a:lnTo>
                    <a:pt x="1442" y="30501"/>
                  </a:lnTo>
                  <a:lnTo>
                    <a:pt x="1442" y="30141"/>
                  </a:lnTo>
                  <a:close/>
                  <a:moveTo>
                    <a:pt x="4890" y="30141"/>
                  </a:moveTo>
                  <a:lnTo>
                    <a:pt x="4890" y="30501"/>
                  </a:lnTo>
                  <a:lnTo>
                    <a:pt x="4144" y="30501"/>
                  </a:lnTo>
                  <a:lnTo>
                    <a:pt x="4144" y="30141"/>
                  </a:lnTo>
                  <a:close/>
                  <a:moveTo>
                    <a:pt x="7619" y="30115"/>
                  </a:moveTo>
                  <a:lnTo>
                    <a:pt x="7619" y="30501"/>
                  </a:lnTo>
                  <a:lnTo>
                    <a:pt x="6872" y="30501"/>
                  </a:lnTo>
                  <a:lnTo>
                    <a:pt x="6872" y="30115"/>
                  </a:lnTo>
                  <a:close/>
                  <a:moveTo>
                    <a:pt x="4350" y="1"/>
                  </a:moveTo>
                  <a:lnTo>
                    <a:pt x="4350" y="4068"/>
                  </a:lnTo>
                  <a:lnTo>
                    <a:pt x="3037" y="5663"/>
                  </a:lnTo>
                  <a:lnTo>
                    <a:pt x="3037" y="7439"/>
                  </a:lnTo>
                  <a:lnTo>
                    <a:pt x="2291" y="7439"/>
                  </a:lnTo>
                  <a:lnTo>
                    <a:pt x="2291" y="8598"/>
                  </a:lnTo>
                  <a:lnTo>
                    <a:pt x="0" y="8598"/>
                  </a:lnTo>
                  <a:lnTo>
                    <a:pt x="0" y="32663"/>
                  </a:lnTo>
                  <a:lnTo>
                    <a:pt x="8983" y="32663"/>
                  </a:lnTo>
                  <a:lnTo>
                    <a:pt x="8983" y="8598"/>
                  </a:lnTo>
                  <a:lnTo>
                    <a:pt x="6692" y="8598"/>
                  </a:lnTo>
                  <a:lnTo>
                    <a:pt x="6692" y="7439"/>
                  </a:lnTo>
                  <a:lnTo>
                    <a:pt x="5946" y="7439"/>
                  </a:lnTo>
                  <a:lnTo>
                    <a:pt x="5946" y="5663"/>
                  </a:lnTo>
                  <a:lnTo>
                    <a:pt x="4607" y="4068"/>
                  </a:lnTo>
                  <a:lnTo>
                    <a:pt x="46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2"/>
            <p:cNvSpPr/>
            <p:nvPr/>
          </p:nvSpPr>
          <p:spPr>
            <a:xfrm>
              <a:off x="152409" y="4142770"/>
              <a:ext cx="328567" cy="1019495"/>
            </a:xfrm>
            <a:custGeom>
              <a:rect b="b" l="l" r="r" t="t"/>
              <a:pathLst>
                <a:path extrusionOk="0" h="27876" w="8984">
                  <a:moveTo>
                    <a:pt x="2291" y="4736"/>
                  </a:moveTo>
                  <a:lnTo>
                    <a:pt x="2291" y="5097"/>
                  </a:lnTo>
                  <a:lnTo>
                    <a:pt x="1545" y="5097"/>
                  </a:lnTo>
                  <a:lnTo>
                    <a:pt x="1545" y="4736"/>
                  </a:lnTo>
                  <a:close/>
                  <a:moveTo>
                    <a:pt x="4994" y="4711"/>
                  </a:moveTo>
                  <a:lnTo>
                    <a:pt x="4994" y="5097"/>
                  </a:lnTo>
                  <a:lnTo>
                    <a:pt x="4273" y="5097"/>
                  </a:lnTo>
                  <a:lnTo>
                    <a:pt x="4273" y="4711"/>
                  </a:lnTo>
                  <a:close/>
                  <a:moveTo>
                    <a:pt x="7722" y="4711"/>
                  </a:moveTo>
                  <a:lnTo>
                    <a:pt x="7722" y="5097"/>
                  </a:lnTo>
                  <a:lnTo>
                    <a:pt x="6976" y="5097"/>
                  </a:lnTo>
                  <a:lnTo>
                    <a:pt x="6976" y="4711"/>
                  </a:lnTo>
                  <a:close/>
                  <a:moveTo>
                    <a:pt x="4994" y="5817"/>
                  </a:moveTo>
                  <a:lnTo>
                    <a:pt x="4994" y="6538"/>
                  </a:lnTo>
                  <a:lnTo>
                    <a:pt x="4273" y="6538"/>
                  </a:lnTo>
                  <a:lnTo>
                    <a:pt x="4273" y="5817"/>
                  </a:lnTo>
                  <a:close/>
                  <a:moveTo>
                    <a:pt x="7722" y="5817"/>
                  </a:moveTo>
                  <a:lnTo>
                    <a:pt x="7722" y="6538"/>
                  </a:lnTo>
                  <a:lnTo>
                    <a:pt x="6976" y="6538"/>
                  </a:lnTo>
                  <a:lnTo>
                    <a:pt x="6976" y="5817"/>
                  </a:lnTo>
                  <a:close/>
                  <a:moveTo>
                    <a:pt x="2291" y="5817"/>
                  </a:moveTo>
                  <a:lnTo>
                    <a:pt x="2291" y="6564"/>
                  </a:lnTo>
                  <a:lnTo>
                    <a:pt x="1545" y="6564"/>
                  </a:lnTo>
                  <a:lnTo>
                    <a:pt x="1545" y="5817"/>
                  </a:lnTo>
                  <a:close/>
                  <a:moveTo>
                    <a:pt x="2291" y="7285"/>
                  </a:moveTo>
                  <a:lnTo>
                    <a:pt x="2291" y="8005"/>
                  </a:lnTo>
                  <a:lnTo>
                    <a:pt x="1545" y="8005"/>
                  </a:lnTo>
                  <a:lnTo>
                    <a:pt x="1545" y="7285"/>
                  </a:lnTo>
                  <a:close/>
                  <a:moveTo>
                    <a:pt x="4994" y="7285"/>
                  </a:moveTo>
                  <a:lnTo>
                    <a:pt x="4994" y="8005"/>
                  </a:lnTo>
                  <a:lnTo>
                    <a:pt x="4273" y="8005"/>
                  </a:lnTo>
                  <a:lnTo>
                    <a:pt x="4273" y="7285"/>
                  </a:lnTo>
                  <a:close/>
                  <a:moveTo>
                    <a:pt x="7722" y="7259"/>
                  </a:moveTo>
                  <a:lnTo>
                    <a:pt x="7722" y="8005"/>
                  </a:lnTo>
                  <a:lnTo>
                    <a:pt x="6976" y="8005"/>
                  </a:lnTo>
                  <a:lnTo>
                    <a:pt x="6976" y="7259"/>
                  </a:lnTo>
                  <a:close/>
                  <a:moveTo>
                    <a:pt x="4994" y="8726"/>
                  </a:moveTo>
                  <a:lnTo>
                    <a:pt x="4994" y="9447"/>
                  </a:lnTo>
                  <a:lnTo>
                    <a:pt x="4273" y="9447"/>
                  </a:lnTo>
                  <a:lnTo>
                    <a:pt x="4273" y="8726"/>
                  </a:lnTo>
                  <a:close/>
                  <a:moveTo>
                    <a:pt x="7722" y="8726"/>
                  </a:moveTo>
                  <a:lnTo>
                    <a:pt x="7722" y="9447"/>
                  </a:lnTo>
                  <a:lnTo>
                    <a:pt x="6976" y="9447"/>
                  </a:lnTo>
                  <a:lnTo>
                    <a:pt x="6976" y="8726"/>
                  </a:lnTo>
                  <a:close/>
                  <a:moveTo>
                    <a:pt x="2291" y="8726"/>
                  </a:moveTo>
                  <a:lnTo>
                    <a:pt x="2291" y="9472"/>
                  </a:lnTo>
                  <a:lnTo>
                    <a:pt x="1545" y="9472"/>
                  </a:lnTo>
                  <a:lnTo>
                    <a:pt x="1545" y="8726"/>
                  </a:lnTo>
                  <a:close/>
                  <a:moveTo>
                    <a:pt x="2291" y="10193"/>
                  </a:moveTo>
                  <a:lnTo>
                    <a:pt x="2291" y="10914"/>
                  </a:lnTo>
                  <a:lnTo>
                    <a:pt x="1545" y="10914"/>
                  </a:lnTo>
                  <a:lnTo>
                    <a:pt x="1545" y="10193"/>
                  </a:lnTo>
                  <a:close/>
                  <a:moveTo>
                    <a:pt x="4994" y="10193"/>
                  </a:moveTo>
                  <a:lnTo>
                    <a:pt x="4994" y="10914"/>
                  </a:lnTo>
                  <a:lnTo>
                    <a:pt x="4273" y="10914"/>
                  </a:lnTo>
                  <a:lnTo>
                    <a:pt x="4273" y="10193"/>
                  </a:lnTo>
                  <a:close/>
                  <a:moveTo>
                    <a:pt x="7722" y="10193"/>
                  </a:moveTo>
                  <a:lnTo>
                    <a:pt x="7722" y="10914"/>
                  </a:lnTo>
                  <a:lnTo>
                    <a:pt x="6976" y="10914"/>
                  </a:lnTo>
                  <a:lnTo>
                    <a:pt x="6976" y="10193"/>
                  </a:lnTo>
                  <a:close/>
                  <a:moveTo>
                    <a:pt x="4994" y="11634"/>
                  </a:moveTo>
                  <a:lnTo>
                    <a:pt x="4994" y="12355"/>
                  </a:lnTo>
                  <a:lnTo>
                    <a:pt x="4273" y="12355"/>
                  </a:lnTo>
                  <a:lnTo>
                    <a:pt x="4273" y="11634"/>
                  </a:lnTo>
                  <a:close/>
                  <a:moveTo>
                    <a:pt x="7722" y="11634"/>
                  </a:moveTo>
                  <a:lnTo>
                    <a:pt x="7722" y="12355"/>
                  </a:lnTo>
                  <a:lnTo>
                    <a:pt x="6976" y="12355"/>
                  </a:lnTo>
                  <a:lnTo>
                    <a:pt x="6976" y="11634"/>
                  </a:lnTo>
                  <a:close/>
                  <a:moveTo>
                    <a:pt x="2291" y="11634"/>
                  </a:moveTo>
                  <a:lnTo>
                    <a:pt x="2291" y="12381"/>
                  </a:lnTo>
                  <a:lnTo>
                    <a:pt x="1545" y="12381"/>
                  </a:lnTo>
                  <a:lnTo>
                    <a:pt x="1545" y="11634"/>
                  </a:lnTo>
                  <a:close/>
                  <a:moveTo>
                    <a:pt x="2291" y="13101"/>
                  </a:moveTo>
                  <a:lnTo>
                    <a:pt x="2291" y="13822"/>
                  </a:lnTo>
                  <a:lnTo>
                    <a:pt x="1545" y="13822"/>
                  </a:lnTo>
                  <a:lnTo>
                    <a:pt x="1545" y="13101"/>
                  </a:lnTo>
                  <a:close/>
                  <a:moveTo>
                    <a:pt x="4994" y="13101"/>
                  </a:moveTo>
                  <a:lnTo>
                    <a:pt x="4994" y="13822"/>
                  </a:lnTo>
                  <a:lnTo>
                    <a:pt x="4273" y="13822"/>
                  </a:lnTo>
                  <a:lnTo>
                    <a:pt x="4273" y="13101"/>
                  </a:lnTo>
                  <a:close/>
                  <a:moveTo>
                    <a:pt x="7722" y="13076"/>
                  </a:moveTo>
                  <a:lnTo>
                    <a:pt x="7722" y="13822"/>
                  </a:lnTo>
                  <a:lnTo>
                    <a:pt x="6976" y="13822"/>
                  </a:lnTo>
                  <a:lnTo>
                    <a:pt x="6976" y="13076"/>
                  </a:lnTo>
                  <a:close/>
                  <a:moveTo>
                    <a:pt x="4994" y="14543"/>
                  </a:moveTo>
                  <a:lnTo>
                    <a:pt x="4994" y="15264"/>
                  </a:lnTo>
                  <a:lnTo>
                    <a:pt x="4273" y="15264"/>
                  </a:lnTo>
                  <a:lnTo>
                    <a:pt x="4273" y="14543"/>
                  </a:lnTo>
                  <a:close/>
                  <a:moveTo>
                    <a:pt x="7722" y="14543"/>
                  </a:moveTo>
                  <a:lnTo>
                    <a:pt x="7722" y="15264"/>
                  </a:lnTo>
                  <a:lnTo>
                    <a:pt x="6976" y="15264"/>
                  </a:lnTo>
                  <a:lnTo>
                    <a:pt x="6976" y="14543"/>
                  </a:lnTo>
                  <a:close/>
                  <a:moveTo>
                    <a:pt x="2291" y="14543"/>
                  </a:moveTo>
                  <a:lnTo>
                    <a:pt x="2291" y="15289"/>
                  </a:lnTo>
                  <a:lnTo>
                    <a:pt x="1545" y="15289"/>
                  </a:lnTo>
                  <a:lnTo>
                    <a:pt x="1545" y="14543"/>
                  </a:lnTo>
                  <a:close/>
                  <a:moveTo>
                    <a:pt x="2291" y="16010"/>
                  </a:moveTo>
                  <a:lnTo>
                    <a:pt x="2291" y="16731"/>
                  </a:lnTo>
                  <a:lnTo>
                    <a:pt x="1545" y="16731"/>
                  </a:lnTo>
                  <a:lnTo>
                    <a:pt x="1545" y="16010"/>
                  </a:lnTo>
                  <a:close/>
                  <a:moveTo>
                    <a:pt x="4994" y="16010"/>
                  </a:moveTo>
                  <a:lnTo>
                    <a:pt x="4994" y="16731"/>
                  </a:lnTo>
                  <a:lnTo>
                    <a:pt x="4273" y="16731"/>
                  </a:lnTo>
                  <a:lnTo>
                    <a:pt x="4273" y="16010"/>
                  </a:lnTo>
                  <a:close/>
                  <a:moveTo>
                    <a:pt x="7722" y="15984"/>
                  </a:moveTo>
                  <a:lnTo>
                    <a:pt x="7722" y="16731"/>
                  </a:lnTo>
                  <a:lnTo>
                    <a:pt x="6976" y="16731"/>
                  </a:lnTo>
                  <a:lnTo>
                    <a:pt x="6976" y="15984"/>
                  </a:lnTo>
                  <a:close/>
                  <a:moveTo>
                    <a:pt x="4994" y="17477"/>
                  </a:moveTo>
                  <a:lnTo>
                    <a:pt x="4994" y="18172"/>
                  </a:lnTo>
                  <a:lnTo>
                    <a:pt x="4273" y="18172"/>
                  </a:lnTo>
                  <a:lnTo>
                    <a:pt x="4273" y="17477"/>
                  </a:lnTo>
                  <a:close/>
                  <a:moveTo>
                    <a:pt x="7722" y="17477"/>
                  </a:moveTo>
                  <a:lnTo>
                    <a:pt x="7722" y="18172"/>
                  </a:lnTo>
                  <a:lnTo>
                    <a:pt x="6976" y="18172"/>
                  </a:lnTo>
                  <a:lnTo>
                    <a:pt x="6976" y="17477"/>
                  </a:lnTo>
                  <a:close/>
                  <a:moveTo>
                    <a:pt x="2291" y="17477"/>
                  </a:moveTo>
                  <a:lnTo>
                    <a:pt x="2291" y="18198"/>
                  </a:lnTo>
                  <a:lnTo>
                    <a:pt x="1545" y="18198"/>
                  </a:lnTo>
                  <a:lnTo>
                    <a:pt x="1545" y="17477"/>
                  </a:lnTo>
                  <a:close/>
                  <a:moveTo>
                    <a:pt x="2291" y="18918"/>
                  </a:moveTo>
                  <a:lnTo>
                    <a:pt x="2291" y="19639"/>
                  </a:lnTo>
                  <a:lnTo>
                    <a:pt x="1545" y="19639"/>
                  </a:lnTo>
                  <a:lnTo>
                    <a:pt x="1545" y="18918"/>
                  </a:lnTo>
                  <a:close/>
                  <a:moveTo>
                    <a:pt x="4994" y="18918"/>
                  </a:moveTo>
                  <a:lnTo>
                    <a:pt x="4994" y="19639"/>
                  </a:lnTo>
                  <a:lnTo>
                    <a:pt x="4273" y="19639"/>
                  </a:lnTo>
                  <a:lnTo>
                    <a:pt x="4273" y="18918"/>
                  </a:lnTo>
                  <a:close/>
                  <a:moveTo>
                    <a:pt x="7722" y="18893"/>
                  </a:moveTo>
                  <a:lnTo>
                    <a:pt x="7722" y="19639"/>
                  </a:lnTo>
                  <a:lnTo>
                    <a:pt x="6976" y="19639"/>
                  </a:lnTo>
                  <a:lnTo>
                    <a:pt x="6976" y="18893"/>
                  </a:lnTo>
                  <a:close/>
                  <a:moveTo>
                    <a:pt x="4994" y="20360"/>
                  </a:moveTo>
                  <a:lnTo>
                    <a:pt x="4994" y="21080"/>
                  </a:lnTo>
                  <a:lnTo>
                    <a:pt x="4273" y="21080"/>
                  </a:lnTo>
                  <a:lnTo>
                    <a:pt x="4273" y="20360"/>
                  </a:lnTo>
                  <a:close/>
                  <a:moveTo>
                    <a:pt x="7722" y="20360"/>
                  </a:moveTo>
                  <a:lnTo>
                    <a:pt x="7722" y="21080"/>
                  </a:lnTo>
                  <a:lnTo>
                    <a:pt x="6976" y="21080"/>
                  </a:lnTo>
                  <a:lnTo>
                    <a:pt x="6976" y="20360"/>
                  </a:lnTo>
                  <a:close/>
                  <a:moveTo>
                    <a:pt x="2291" y="20360"/>
                  </a:moveTo>
                  <a:lnTo>
                    <a:pt x="2291" y="21106"/>
                  </a:lnTo>
                  <a:lnTo>
                    <a:pt x="1545" y="21106"/>
                  </a:lnTo>
                  <a:lnTo>
                    <a:pt x="1545" y="20360"/>
                  </a:lnTo>
                  <a:close/>
                  <a:moveTo>
                    <a:pt x="2291" y="21827"/>
                  </a:moveTo>
                  <a:lnTo>
                    <a:pt x="2291" y="22548"/>
                  </a:lnTo>
                  <a:lnTo>
                    <a:pt x="1545" y="22548"/>
                  </a:lnTo>
                  <a:lnTo>
                    <a:pt x="1545" y="21827"/>
                  </a:lnTo>
                  <a:close/>
                  <a:moveTo>
                    <a:pt x="4994" y="21827"/>
                  </a:moveTo>
                  <a:lnTo>
                    <a:pt x="4994" y="22548"/>
                  </a:lnTo>
                  <a:lnTo>
                    <a:pt x="4273" y="22548"/>
                  </a:lnTo>
                  <a:lnTo>
                    <a:pt x="4273" y="21827"/>
                  </a:lnTo>
                  <a:close/>
                  <a:moveTo>
                    <a:pt x="7722" y="21801"/>
                  </a:moveTo>
                  <a:lnTo>
                    <a:pt x="7722" y="22548"/>
                  </a:lnTo>
                  <a:lnTo>
                    <a:pt x="6976" y="22548"/>
                  </a:lnTo>
                  <a:lnTo>
                    <a:pt x="6976" y="21801"/>
                  </a:lnTo>
                  <a:close/>
                  <a:moveTo>
                    <a:pt x="4994" y="23294"/>
                  </a:moveTo>
                  <a:lnTo>
                    <a:pt x="4994" y="23989"/>
                  </a:lnTo>
                  <a:lnTo>
                    <a:pt x="4273" y="23989"/>
                  </a:lnTo>
                  <a:lnTo>
                    <a:pt x="4273" y="23294"/>
                  </a:lnTo>
                  <a:close/>
                  <a:moveTo>
                    <a:pt x="7722" y="23294"/>
                  </a:moveTo>
                  <a:lnTo>
                    <a:pt x="7722" y="23989"/>
                  </a:lnTo>
                  <a:lnTo>
                    <a:pt x="6976" y="23989"/>
                  </a:lnTo>
                  <a:lnTo>
                    <a:pt x="6976" y="23294"/>
                  </a:lnTo>
                  <a:close/>
                  <a:moveTo>
                    <a:pt x="2291" y="23294"/>
                  </a:moveTo>
                  <a:lnTo>
                    <a:pt x="2291" y="24015"/>
                  </a:lnTo>
                  <a:lnTo>
                    <a:pt x="1545" y="24015"/>
                  </a:lnTo>
                  <a:lnTo>
                    <a:pt x="1545" y="23294"/>
                  </a:lnTo>
                  <a:close/>
                  <a:moveTo>
                    <a:pt x="2291" y="24735"/>
                  </a:moveTo>
                  <a:lnTo>
                    <a:pt x="2291" y="25096"/>
                  </a:lnTo>
                  <a:lnTo>
                    <a:pt x="1545" y="25096"/>
                  </a:lnTo>
                  <a:lnTo>
                    <a:pt x="1545" y="24735"/>
                  </a:lnTo>
                  <a:close/>
                  <a:moveTo>
                    <a:pt x="4994" y="24735"/>
                  </a:moveTo>
                  <a:lnTo>
                    <a:pt x="4994" y="25096"/>
                  </a:lnTo>
                  <a:lnTo>
                    <a:pt x="4273" y="25096"/>
                  </a:lnTo>
                  <a:lnTo>
                    <a:pt x="4273" y="24735"/>
                  </a:lnTo>
                  <a:close/>
                  <a:moveTo>
                    <a:pt x="7722" y="24710"/>
                  </a:moveTo>
                  <a:lnTo>
                    <a:pt x="7722" y="25096"/>
                  </a:lnTo>
                  <a:lnTo>
                    <a:pt x="6976" y="25096"/>
                  </a:lnTo>
                  <a:lnTo>
                    <a:pt x="6976" y="24710"/>
                  </a:lnTo>
                  <a:close/>
                  <a:moveTo>
                    <a:pt x="4505" y="1"/>
                  </a:moveTo>
                  <a:lnTo>
                    <a:pt x="0" y="3681"/>
                  </a:lnTo>
                  <a:lnTo>
                    <a:pt x="0" y="27875"/>
                  </a:lnTo>
                  <a:lnTo>
                    <a:pt x="8983" y="27875"/>
                  </a:lnTo>
                  <a:lnTo>
                    <a:pt x="8983" y="368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2"/>
            <p:cNvSpPr/>
            <p:nvPr/>
          </p:nvSpPr>
          <p:spPr>
            <a:xfrm>
              <a:off x="481857" y="4587093"/>
              <a:ext cx="273050" cy="575176"/>
            </a:xfrm>
            <a:custGeom>
              <a:rect b="b" l="l" r="r" t="t"/>
              <a:pathLst>
                <a:path extrusionOk="0" h="15727" w="7466">
                  <a:moveTo>
                    <a:pt x="2060" y="1519"/>
                  </a:moveTo>
                  <a:lnTo>
                    <a:pt x="2060" y="1905"/>
                  </a:lnTo>
                  <a:lnTo>
                    <a:pt x="1314" y="1905"/>
                  </a:lnTo>
                  <a:lnTo>
                    <a:pt x="1314" y="1519"/>
                  </a:lnTo>
                  <a:close/>
                  <a:moveTo>
                    <a:pt x="4042" y="1519"/>
                  </a:moveTo>
                  <a:lnTo>
                    <a:pt x="4042" y="1905"/>
                  </a:lnTo>
                  <a:lnTo>
                    <a:pt x="3295" y="1905"/>
                  </a:lnTo>
                  <a:lnTo>
                    <a:pt x="3295" y="1519"/>
                  </a:lnTo>
                  <a:close/>
                  <a:moveTo>
                    <a:pt x="6024" y="1519"/>
                  </a:moveTo>
                  <a:lnTo>
                    <a:pt x="6024" y="1905"/>
                  </a:lnTo>
                  <a:lnTo>
                    <a:pt x="5277" y="1905"/>
                  </a:lnTo>
                  <a:lnTo>
                    <a:pt x="5277" y="1519"/>
                  </a:lnTo>
                  <a:close/>
                  <a:moveTo>
                    <a:pt x="2060" y="2600"/>
                  </a:moveTo>
                  <a:lnTo>
                    <a:pt x="2060" y="3320"/>
                  </a:lnTo>
                  <a:lnTo>
                    <a:pt x="1314" y="3320"/>
                  </a:lnTo>
                  <a:lnTo>
                    <a:pt x="1314" y="2600"/>
                  </a:lnTo>
                  <a:close/>
                  <a:moveTo>
                    <a:pt x="4042" y="2625"/>
                  </a:moveTo>
                  <a:lnTo>
                    <a:pt x="4042" y="3320"/>
                  </a:lnTo>
                  <a:lnTo>
                    <a:pt x="3295" y="3320"/>
                  </a:lnTo>
                  <a:lnTo>
                    <a:pt x="3295" y="2625"/>
                  </a:lnTo>
                  <a:close/>
                  <a:moveTo>
                    <a:pt x="6024" y="2625"/>
                  </a:moveTo>
                  <a:lnTo>
                    <a:pt x="6024" y="3346"/>
                  </a:lnTo>
                  <a:lnTo>
                    <a:pt x="5277" y="3346"/>
                  </a:lnTo>
                  <a:lnTo>
                    <a:pt x="5277" y="2625"/>
                  </a:lnTo>
                  <a:close/>
                  <a:moveTo>
                    <a:pt x="2060" y="4041"/>
                  </a:moveTo>
                  <a:lnTo>
                    <a:pt x="2060" y="4762"/>
                  </a:lnTo>
                  <a:lnTo>
                    <a:pt x="1314" y="4762"/>
                  </a:lnTo>
                  <a:lnTo>
                    <a:pt x="1314" y="4041"/>
                  </a:lnTo>
                  <a:close/>
                  <a:moveTo>
                    <a:pt x="4042" y="4041"/>
                  </a:moveTo>
                  <a:lnTo>
                    <a:pt x="4042" y="4762"/>
                  </a:lnTo>
                  <a:lnTo>
                    <a:pt x="3295" y="4762"/>
                  </a:lnTo>
                  <a:lnTo>
                    <a:pt x="3295" y="4041"/>
                  </a:lnTo>
                  <a:close/>
                  <a:moveTo>
                    <a:pt x="6024" y="4041"/>
                  </a:moveTo>
                  <a:lnTo>
                    <a:pt x="6024" y="4762"/>
                  </a:lnTo>
                  <a:lnTo>
                    <a:pt x="5277" y="4762"/>
                  </a:lnTo>
                  <a:lnTo>
                    <a:pt x="5277" y="4041"/>
                  </a:lnTo>
                  <a:close/>
                  <a:moveTo>
                    <a:pt x="2060" y="5457"/>
                  </a:moveTo>
                  <a:lnTo>
                    <a:pt x="2060" y="6177"/>
                  </a:lnTo>
                  <a:lnTo>
                    <a:pt x="1314" y="6177"/>
                  </a:lnTo>
                  <a:lnTo>
                    <a:pt x="1314" y="5457"/>
                  </a:lnTo>
                  <a:close/>
                  <a:moveTo>
                    <a:pt x="4042" y="5457"/>
                  </a:moveTo>
                  <a:lnTo>
                    <a:pt x="4042" y="6177"/>
                  </a:lnTo>
                  <a:lnTo>
                    <a:pt x="3295" y="6177"/>
                  </a:lnTo>
                  <a:lnTo>
                    <a:pt x="3295" y="5457"/>
                  </a:lnTo>
                  <a:close/>
                  <a:moveTo>
                    <a:pt x="6024" y="5457"/>
                  </a:moveTo>
                  <a:lnTo>
                    <a:pt x="6024" y="6177"/>
                  </a:lnTo>
                  <a:lnTo>
                    <a:pt x="5277" y="6177"/>
                  </a:lnTo>
                  <a:lnTo>
                    <a:pt x="5277" y="5457"/>
                  </a:lnTo>
                  <a:close/>
                  <a:moveTo>
                    <a:pt x="2060" y="6898"/>
                  </a:moveTo>
                  <a:lnTo>
                    <a:pt x="2060" y="7619"/>
                  </a:lnTo>
                  <a:lnTo>
                    <a:pt x="1314" y="7619"/>
                  </a:lnTo>
                  <a:lnTo>
                    <a:pt x="1314" y="6898"/>
                  </a:lnTo>
                  <a:close/>
                  <a:moveTo>
                    <a:pt x="4042" y="6898"/>
                  </a:moveTo>
                  <a:lnTo>
                    <a:pt x="4042" y="7619"/>
                  </a:lnTo>
                  <a:lnTo>
                    <a:pt x="3295" y="7619"/>
                  </a:lnTo>
                  <a:lnTo>
                    <a:pt x="3295" y="6898"/>
                  </a:lnTo>
                  <a:close/>
                  <a:moveTo>
                    <a:pt x="6024" y="6898"/>
                  </a:moveTo>
                  <a:lnTo>
                    <a:pt x="6024" y="7619"/>
                  </a:lnTo>
                  <a:lnTo>
                    <a:pt x="5277" y="7619"/>
                  </a:lnTo>
                  <a:lnTo>
                    <a:pt x="5277" y="6898"/>
                  </a:lnTo>
                  <a:close/>
                  <a:moveTo>
                    <a:pt x="2060" y="8314"/>
                  </a:moveTo>
                  <a:lnTo>
                    <a:pt x="2060" y="9034"/>
                  </a:lnTo>
                  <a:lnTo>
                    <a:pt x="1314" y="9034"/>
                  </a:lnTo>
                  <a:lnTo>
                    <a:pt x="1314" y="8314"/>
                  </a:lnTo>
                  <a:close/>
                  <a:moveTo>
                    <a:pt x="4042" y="8314"/>
                  </a:moveTo>
                  <a:lnTo>
                    <a:pt x="4042" y="9034"/>
                  </a:lnTo>
                  <a:lnTo>
                    <a:pt x="3295" y="9034"/>
                  </a:lnTo>
                  <a:lnTo>
                    <a:pt x="3295" y="8314"/>
                  </a:lnTo>
                  <a:close/>
                  <a:moveTo>
                    <a:pt x="6024" y="8314"/>
                  </a:moveTo>
                  <a:lnTo>
                    <a:pt x="6024" y="9034"/>
                  </a:lnTo>
                  <a:lnTo>
                    <a:pt x="5277" y="9034"/>
                  </a:lnTo>
                  <a:lnTo>
                    <a:pt x="5277" y="8314"/>
                  </a:lnTo>
                  <a:close/>
                  <a:moveTo>
                    <a:pt x="2060" y="9755"/>
                  </a:moveTo>
                  <a:lnTo>
                    <a:pt x="2060" y="10450"/>
                  </a:lnTo>
                  <a:lnTo>
                    <a:pt x="1314" y="10450"/>
                  </a:lnTo>
                  <a:lnTo>
                    <a:pt x="1314" y="9755"/>
                  </a:lnTo>
                  <a:close/>
                  <a:moveTo>
                    <a:pt x="4042" y="9755"/>
                  </a:moveTo>
                  <a:lnTo>
                    <a:pt x="4042" y="10450"/>
                  </a:lnTo>
                  <a:lnTo>
                    <a:pt x="3295" y="10450"/>
                  </a:lnTo>
                  <a:lnTo>
                    <a:pt x="3295" y="9755"/>
                  </a:lnTo>
                  <a:close/>
                  <a:moveTo>
                    <a:pt x="6024" y="9755"/>
                  </a:moveTo>
                  <a:lnTo>
                    <a:pt x="6024" y="10476"/>
                  </a:lnTo>
                  <a:lnTo>
                    <a:pt x="5277" y="10476"/>
                  </a:lnTo>
                  <a:lnTo>
                    <a:pt x="5277" y="9755"/>
                  </a:lnTo>
                  <a:close/>
                  <a:moveTo>
                    <a:pt x="2060" y="11171"/>
                  </a:moveTo>
                  <a:lnTo>
                    <a:pt x="2060" y="11891"/>
                  </a:lnTo>
                  <a:lnTo>
                    <a:pt x="1314" y="11891"/>
                  </a:lnTo>
                  <a:lnTo>
                    <a:pt x="1314" y="11171"/>
                  </a:lnTo>
                  <a:close/>
                  <a:moveTo>
                    <a:pt x="4042" y="11171"/>
                  </a:moveTo>
                  <a:lnTo>
                    <a:pt x="4042" y="11891"/>
                  </a:lnTo>
                  <a:lnTo>
                    <a:pt x="3295" y="11891"/>
                  </a:lnTo>
                  <a:lnTo>
                    <a:pt x="3295" y="11171"/>
                  </a:lnTo>
                  <a:close/>
                  <a:moveTo>
                    <a:pt x="6024" y="11171"/>
                  </a:moveTo>
                  <a:lnTo>
                    <a:pt x="6024" y="11891"/>
                  </a:lnTo>
                  <a:lnTo>
                    <a:pt x="5277" y="11891"/>
                  </a:lnTo>
                  <a:lnTo>
                    <a:pt x="5277" y="11171"/>
                  </a:lnTo>
                  <a:close/>
                  <a:moveTo>
                    <a:pt x="2060" y="12586"/>
                  </a:moveTo>
                  <a:lnTo>
                    <a:pt x="2060" y="13307"/>
                  </a:lnTo>
                  <a:lnTo>
                    <a:pt x="1314" y="13307"/>
                  </a:lnTo>
                  <a:lnTo>
                    <a:pt x="1314" y="12586"/>
                  </a:lnTo>
                  <a:close/>
                  <a:moveTo>
                    <a:pt x="4042" y="12612"/>
                  </a:moveTo>
                  <a:lnTo>
                    <a:pt x="4042" y="13307"/>
                  </a:lnTo>
                  <a:lnTo>
                    <a:pt x="3295" y="13307"/>
                  </a:lnTo>
                  <a:lnTo>
                    <a:pt x="3295" y="12612"/>
                  </a:lnTo>
                  <a:close/>
                  <a:moveTo>
                    <a:pt x="6024" y="12612"/>
                  </a:moveTo>
                  <a:lnTo>
                    <a:pt x="6024" y="13307"/>
                  </a:lnTo>
                  <a:lnTo>
                    <a:pt x="5277" y="13307"/>
                  </a:lnTo>
                  <a:lnTo>
                    <a:pt x="5277" y="12612"/>
                  </a:lnTo>
                  <a:close/>
                  <a:moveTo>
                    <a:pt x="2060" y="14028"/>
                  </a:moveTo>
                  <a:lnTo>
                    <a:pt x="2060" y="14388"/>
                  </a:lnTo>
                  <a:lnTo>
                    <a:pt x="1314" y="14388"/>
                  </a:lnTo>
                  <a:lnTo>
                    <a:pt x="1314" y="14028"/>
                  </a:lnTo>
                  <a:close/>
                  <a:moveTo>
                    <a:pt x="4042" y="14028"/>
                  </a:moveTo>
                  <a:lnTo>
                    <a:pt x="4042" y="14388"/>
                  </a:lnTo>
                  <a:lnTo>
                    <a:pt x="3295" y="14388"/>
                  </a:lnTo>
                  <a:lnTo>
                    <a:pt x="3295" y="14028"/>
                  </a:lnTo>
                  <a:close/>
                  <a:moveTo>
                    <a:pt x="6024" y="14028"/>
                  </a:moveTo>
                  <a:lnTo>
                    <a:pt x="6024" y="14414"/>
                  </a:lnTo>
                  <a:lnTo>
                    <a:pt x="5277" y="14414"/>
                  </a:lnTo>
                  <a:lnTo>
                    <a:pt x="5277" y="14028"/>
                  </a:lnTo>
                  <a:close/>
                  <a:moveTo>
                    <a:pt x="1" y="0"/>
                  </a:moveTo>
                  <a:lnTo>
                    <a:pt x="1" y="15726"/>
                  </a:lnTo>
                  <a:lnTo>
                    <a:pt x="7465" y="15726"/>
                  </a:lnTo>
                  <a:lnTo>
                    <a:pt x="746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6" name="Google Shape;316;p22"/>
            <p:cNvGrpSpPr/>
            <p:nvPr/>
          </p:nvGrpSpPr>
          <p:grpSpPr>
            <a:xfrm flipH="1">
              <a:off x="918083" y="3909154"/>
              <a:ext cx="1101016" cy="1180935"/>
              <a:chOff x="-1264872" y="2822942"/>
              <a:chExt cx="850009" cy="911708"/>
            </a:xfrm>
          </p:grpSpPr>
          <p:sp>
            <p:nvSpPr>
              <p:cNvPr id="317" name="Google Shape;317;p22"/>
              <p:cNvSpPr/>
              <p:nvPr/>
            </p:nvSpPr>
            <p:spPr>
              <a:xfrm>
                <a:off x="-1264872" y="2822942"/>
                <a:ext cx="850009" cy="777521"/>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2"/>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2"/>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2"/>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8">
    <p:spTree>
      <p:nvGrpSpPr>
        <p:cNvPr id="321" name="Shape 321"/>
        <p:cNvGrpSpPr/>
        <p:nvPr/>
      </p:nvGrpSpPr>
      <p:grpSpPr>
        <a:xfrm>
          <a:off x="0" y="0"/>
          <a:ext cx="0" cy="0"/>
          <a:chOff x="0" y="0"/>
          <a:chExt cx="0" cy="0"/>
        </a:xfrm>
      </p:grpSpPr>
      <p:sp>
        <p:nvSpPr>
          <p:cNvPr id="322" name="Google Shape;322;p23"/>
          <p:cNvSpPr txBox="1"/>
          <p:nvPr>
            <p:ph type="title"/>
          </p:nvPr>
        </p:nvSpPr>
        <p:spPr>
          <a:xfrm>
            <a:off x="4975000" y="445025"/>
            <a:ext cx="3455700" cy="21456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3500"/>
              <a:buFont typeface="Barlow Black"/>
              <a:buNone/>
              <a:defRPr sz="3500">
                <a:solidFill>
                  <a:schemeClr val="dk1"/>
                </a:solidFill>
                <a:latin typeface="Barlow Black"/>
                <a:ea typeface="Barlow Black"/>
                <a:cs typeface="Barlow Black"/>
                <a:sym typeface="Barlow Black"/>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p:txBody>
      </p:sp>
      <p:sp>
        <p:nvSpPr>
          <p:cNvPr id="323" name="Google Shape;323;p23"/>
          <p:cNvSpPr txBox="1"/>
          <p:nvPr>
            <p:ph idx="1" type="subTitle"/>
          </p:nvPr>
        </p:nvSpPr>
        <p:spPr>
          <a:xfrm>
            <a:off x="4214175" y="3052800"/>
            <a:ext cx="4216500" cy="779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4" name="Google Shape;324;p23"/>
          <p:cNvSpPr/>
          <p:nvPr>
            <p:ph idx="2" type="pic"/>
          </p:nvPr>
        </p:nvSpPr>
        <p:spPr>
          <a:xfrm>
            <a:off x="0" y="0"/>
            <a:ext cx="3858900" cy="5143500"/>
          </a:xfrm>
          <a:prstGeom prst="rect">
            <a:avLst/>
          </a:prstGeom>
          <a:no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8_1">
    <p:spTree>
      <p:nvGrpSpPr>
        <p:cNvPr id="325" name="Shape 325"/>
        <p:cNvGrpSpPr/>
        <p:nvPr/>
      </p:nvGrpSpPr>
      <p:grpSpPr>
        <a:xfrm>
          <a:off x="0" y="0"/>
          <a:ext cx="0" cy="0"/>
          <a:chOff x="0" y="0"/>
          <a:chExt cx="0" cy="0"/>
        </a:xfrm>
      </p:grpSpPr>
      <p:sp>
        <p:nvSpPr>
          <p:cNvPr id="326" name="Google Shape;326;p24"/>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27" name="Google Shape;327;p24"/>
          <p:cNvSpPr txBox="1"/>
          <p:nvPr>
            <p:ph idx="1" type="body"/>
          </p:nvPr>
        </p:nvSpPr>
        <p:spPr>
          <a:xfrm>
            <a:off x="713225" y="1152475"/>
            <a:ext cx="7717500" cy="3456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04800" lvl="1" marL="914400" rtl="0">
              <a:spcBef>
                <a:spcPts val="0"/>
              </a:spcBef>
              <a:spcAft>
                <a:spcPts val="0"/>
              </a:spcAft>
              <a:buSzPts val="1200"/>
              <a:buFont typeface="Chivo"/>
              <a:buChar char="○"/>
              <a:defRPr/>
            </a:lvl2pPr>
            <a:lvl3pPr indent="-304800" lvl="2" marL="1371600" rtl="0">
              <a:spcBef>
                <a:spcPts val="0"/>
              </a:spcBef>
              <a:spcAft>
                <a:spcPts val="0"/>
              </a:spcAft>
              <a:buSzPts val="1200"/>
              <a:buFont typeface="Chivo"/>
              <a:buChar char="■"/>
              <a:defRPr/>
            </a:lvl3pPr>
            <a:lvl4pPr indent="-304800" lvl="3" marL="1828800" rtl="0">
              <a:spcBef>
                <a:spcPts val="0"/>
              </a:spcBef>
              <a:spcAft>
                <a:spcPts val="0"/>
              </a:spcAft>
              <a:buSzPts val="1200"/>
              <a:buFont typeface="Chivo"/>
              <a:buChar char="●"/>
              <a:defRPr/>
            </a:lvl4pPr>
            <a:lvl5pPr indent="-304800" lvl="4" marL="2286000" rtl="0">
              <a:spcBef>
                <a:spcPts val="0"/>
              </a:spcBef>
              <a:spcAft>
                <a:spcPts val="0"/>
              </a:spcAft>
              <a:buSzPts val="1200"/>
              <a:buFont typeface="Chivo"/>
              <a:buChar char="○"/>
              <a:defRPr/>
            </a:lvl5pPr>
            <a:lvl6pPr indent="-304800" lvl="5" marL="2743200" rtl="0">
              <a:spcBef>
                <a:spcPts val="0"/>
              </a:spcBef>
              <a:spcAft>
                <a:spcPts val="0"/>
              </a:spcAft>
              <a:buSzPts val="1200"/>
              <a:buFont typeface="Chivo"/>
              <a:buChar char="■"/>
              <a:defRPr/>
            </a:lvl6pPr>
            <a:lvl7pPr indent="-304800" lvl="6" marL="3200400" rtl="0">
              <a:spcBef>
                <a:spcPts val="0"/>
              </a:spcBef>
              <a:spcAft>
                <a:spcPts val="0"/>
              </a:spcAft>
              <a:buSzPts val="1200"/>
              <a:buFont typeface="Chivo"/>
              <a:buChar char="●"/>
              <a:defRPr/>
            </a:lvl7pPr>
            <a:lvl8pPr indent="-304800" lvl="7" marL="3657600" rtl="0">
              <a:spcBef>
                <a:spcPts val="0"/>
              </a:spcBef>
              <a:spcAft>
                <a:spcPts val="0"/>
              </a:spcAft>
              <a:buSzPts val="1200"/>
              <a:buFont typeface="Chivo"/>
              <a:buChar char="○"/>
              <a:defRPr/>
            </a:lvl8pPr>
            <a:lvl9pPr indent="-304800" lvl="8" marL="4114800" rtl="0">
              <a:spcBef>
                <a:spcPts val="0"/>
              </a:spcBef>
              <a:spcAft>
                <a:spcPts val="0"/>
              </a:spcAft>
              <a:buSzPts val="1200"/>
              <a:buFont typeface="Chivo"/>
              <a:buChar char="■"/>
              <a:defRPr/>
            </a:lvl9pPr>
          </a:lstStyle>
          <a:p/>
        </p:txBody>
      </p:sp>
      <p:grpSp>
        <p:nvGrpSpPr>
          <p:cNvPr id="328" name="Google Shape;328;p24"/>
          <p:cNvGrpSpPr/>
          <p:nvPr/>
        </p:nvGrpSpPr>
        <p:grpSpPr>
          <a:xfrm>
            <a:off x="-1610536" y="3981857"/>
            <a:ext cx="12055609" cy="2235541"/>
            <a:chOff x="-1610536" y="3981857"/>
            <a:chExt cx="12055609" cy="2235541"/>
          </a:xfrm>
        </p:grpSpPr>
        <p:grpSp>
          <p:nvGrpSpPr>
            <p:cNvPr id="329" name="Google Shape;329;p24"/>
            <p:cNvGrpSpPr/>
            <p:nvPr/>
          </p:nvGrpSpPr>
          <p:grpSpPr>
            <a:xfrm flipH="1">
              <a:off x="-1610536" y="4205000"/>
              <a:ext cx="12055609" cy="2012397"/>
              <a:chOff x="-2636619" y="4268975"/>
              <a:chExt cx="12055609" cy="2012397"/>
            </a:xfrm>
          </p:grpSpPr>
          <p:sp>
            <p:nvSpPr>
              <p:cNvPr id="330" name="Google Shape;330;p24"/>
              <p:cNvSpPr/>
              <p:nvPr/>
            </p:nvSpPr>
            <p:spPr>
              <a:xfrm>
                <a:off x="-2636619" y="4298335"/>
                <a:ext cx="7174656" cy="1953760"/>
              </a:xfrm>
              <a:custGeom>
                <a:rect b="b" l="l" r="r" t="t"/>
                <a:pathLst>
                  <a:path extrusionOk="0" h="37355" w="131422">
                    <a:moveTo>
                      <a:pt x="127106" y="0"/>
                    </a:moveTo>
                    <a:cubicBezTo>
                      <a:pt x="126015" y="0"/>
                      <a:pt x="124826" y="383"/>
                      <a:pt x="123545" y="1115"/>
                    </a:cubicBezTo>
                    <a:cubicBezTo>
                      <a:pt x="120328" y="2942"/>
                      <a:pt x="118192" y="6185"/>
                      <a:pt x="115875" y="9119"/>
                    </a:cubicBezTo>
                    <a:cubicBezTo>
                      <a:pt x="113559" y="12028"/>
                      <a:pt x="110676" y="14911"/>
                      <a:pt x="106995" y="15400"/>
                    </a:cubicBezTo>
                    <a:cubicBezTo>
                      <a:pt x="106595" y="15455"/>
                      <a:pt x="106197" y="15482"/>
                      <a:pt x="105802" y="15482"/>
                    </a:cubicBezTo>
                    <a:cubicBezTo>
                      <a:pt x="101638" y="15482"/>
                      <a:pt x="97850" y="12519"/>
                      <a:pt x="94770" y="9557"/>
                    </a:cubicBezTo>
                    <a:cubicBezTo>
                      <a:pt x="91398" y="6314"/>
                      <a:pt x="87846" y="2633"/>
                      <a:pt x="83187" y="2119"/>
                    </a:cubicBezTo>
                    <a:cubicBezTo>
                      <a:pt x="82803" y="2076"/>
                      <a:pt x="82422" y="2055"/>
                      <a:pt x="82045" y="2055"/>
                    </a:cubicBezTo>
                    <a:cubicBezTo>
                      <a:pt x="76543" y="2055"/>
                      <a:pt x="71849" y="6461"/>
                      <a:pt x="67899" y="10484"/>
                    </a:cubicBezTo>
                    <a:cubicBezTo>
                      <a:pt x="64099" y="14329"/>
                      <a:pt x="59414" y="18381"/>
                      <a:pt x="54230" y="18381"/>
                    </a:cubicBezTo>
                    <a:cubicBezTo>
                      <a:pt x="53619" y="18381"/>
                      <a:pt x="53002" y="18324"/>
                      <a:pt x="52378" y="18205"/>
                    </a:cubicBezTo>
                    <a:cubicBezTo>
                      <a:pt x="44476" y="16712"/>
                      <a:pt x="41491" y="6288"/>
                      <a:pt x="34155" y="2994"/>
                    </a:cubicBezTo>
                    <a:cubicBezTo>
                      <a:pt x="32547" y="2260"/>
                      <a:pt x="30831" y="1930"/>
                      <a:pt x="29096" y="1930"/>
                    </a:cubicBezTo>
                    <a:cubicBezTo>
                      <a:pt x="25416" y="1930"/>
                      <a:pt x="21652" y="3414"/>
                      <a:pt x="18661" y="5670"/>
                    </a:cubicBezTo>
                    <a:cubicBezTo>
                      <a:pt x="14259" y="8991"/>
                      <a:pt x="4324" y="20161"/>
                      <a:pt x="2239" y="25283"/>
                    </a:cubicBezTo>
                    <a:cubicBezTo>
                      <a:pt x="1184" y="27883"/>
                      <a:pt x="0" y="36274"/>
                      <a:pt x="0" y="36274"/>
                    </a:cubicBezTo>
                    <a:lnTo>
                      <a:pt x="131396" y="37355"/>
                    </a:lnTo>
                    <a:lnTo>
                      <a:pt x="131421" y="2813"/>
                    </a:lnTo>
                    <a:cubicBezTo>
                      <a:pt x="130222" y="898"/>
                      <a:pt x="128778" y="0"/>
                      <a:pt x="1271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4"/>
              <p:cNvSpPr/>
              <p:nvPr/>
            </p:nvSpPr>
            <p:spPr>
              <a:xfrm>
                <a:off x="3352168" y="4268975"/>
                <a:ext cx="6066823" cy="2012397"/>
              </a:xfrm>
              <a:custGeom>
                <a:rect b="b" l="l" r="r" t="t"/>
                <a:pathLst>
                  <a:path extrusionOk="0" h="44852" w="129543">
                    <a:moveTo>
                      <a:pt x="21013" y="0"/>
                    </a:moveTo>
                    <a:cubicBezTo>
                      <a:pt x="19450" y="0"/>
                      <a:pt x="17928" y="396"/>
                      <a:pt x="16679" y="1258"/>
                    </a:cubicBezTo>
                    <a:cubicBezTo>
                      <a:pt x="9807" y="5994"/>
                      <a:pt x="3218" y="17088"/>
                      <a:pt x="1596" y="21129"/>
                    </a:cubicBezTo>
                    <a:cubicBezTo>
                      <a:pt x="1" y="25144"/>
                      <a:pt x="2394" y="40381"/>
                      <a:pt x="3038" y="44679"/>
                    </a:cubicBezTo>
                    <a:cubicBezTo>
                      <a:pt x="5612" y="44808"/>
                      <a:pt x="20506" y="44851"/>
                      <a:pt x="39220" y="44851"/>
                    </a:cubicBezTo>
                    <a:cubicBezTo>
                      <a:pt x="76650" y="44851"/>
                      <a:pt x="129363" y="44679"/>
                      <a:pt x="129363" y="44679"/>
                    </a:cubicBezTo>
                    <a:cubicBezTo>
                      <a:pt x="129543" y="44139"/>
                      <a:pt x="128694" y="4064"/>
                      <a:pt x="128694" y="4064"/>
                    </a:cubicBezTo>
                    <a:cubicBezTo>
                      <a:pt x="128240" y="3854"/>
                      <a:pt x="127761" y="3760"/>
                      <a:pt x="127270" y="3760"/>
                    </a:cubicBezTo>
                    <a:cubicBezTo>
                      <a:pt x="124746" y="3760"/>
                      <a:pt x="121879" y="6239"/>
                      <a:pt x="120329" y="8285"/>
                    </a:cubicBezTo>
                    <a:cubicBezTo>
                      <a:pt x="118370" y="10799"/>
                      <a:pt x="115085" y="11890"/>
                      <a:pt x="111886" y="11890"/>
                    </a:cubicBezTo>
                    <a:cubicBezTo>
                      <a:pt x="111384" y="11890"/>
                      <a:pt x="110885" y="11864"/>
                      <a:pt x="110393" y="11811"/>
                    </a:cubicBezTo>
                    <a:cubicBezTo>
                      <a:pt x="106739" y="11425"/>
                      <a:pt x="103315" y="9907"/>
                      <a:pt x="99866" y="8620"/>
                    </a:cubicBezTo>
                    <a:cubicBezTo>
                      <a:pt x="97135" y="7593"/>
                      <a:pt x="94224" y="6714"/>
                      <a:pt x="91316" y="6714"/>
                    </a:cubicBezTo>
                    <a:cubicBezTo>
                      <a:pt x="90579" y="6714"/>
                      <a:pt x="89842" y="6770"/>
                      <a:pt x="89108" y="6895"/>
                    </a:cubicBezTo>
                    <a:cubicBezTo>
                      <a:pt x="83868" y="7760"/>
                      <a:pt x="79432" y="11993"/>
                      <a:pt x="74112" y="11993"/>
                    </a:cubicBezTo>
                    <a:cubicBezTo>
                      <a:pt x="74049" y="11993"/>
                      <a:pt x="73985" y="11993"/>
                      <a:pt x="73922" y="11991"/>
                    </a:cubicBezTo>
                    <a:cubicBezTo>
                      <a:pt x="67150" y="11867"/>
                      <a:pt x="61848" y="4760"/>
                      <a:pt x="55196" y="4760"/>
                    </a:cubicBezTo>
                    <a:cubicBezTo>
                      <a:pt x="54971" y="4760"/>
                      <a:pt x="54744" y="4768"/>
                      <a:pt x="54515" y="4785"/>
                    </a:cubicBezTo>
                    <a:cubicBezTo>
                      <a:pt x="50139" y="5119"/>
                      <a:pt x="46639" y="8568"/>
                      <a:pt x="42392" y="9623"/>
                    </a:cubicBezTo>
                    <a:cubicBezTo>
                      <a:pt x="41412" y="9868"/>
                      <a:pt x="40457" y="9985"/>
                      <a:pt x="39531" y="9985"/>
                    </a:cubicBezTo>
                    <a:cubicBezTo>
                      <a:pt x="35204" y="9985"/>
                      <a:pt x="31493" y="7447"/>
                      <a:pt x="28673" y="3652"/>
                    </a:cubicBezTo>
                    <a:cubicBezTo>
                      <a:pt x="26981" y="1374"/>
                      <a:pt x="23927" y="0"/>
                      <a:pt x="210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2" name="Google Shape;332;p24"/>
            <p:cNvGrpSpPr/>
            <p:nvPr/>
          </p:nvGrpSpPr>
          <p:grpSpPr>
            <a:xfrm flipH="1">
              <a:off x="5838334" y="3981857"/>
              <a:ext cx="2843813" cy="1194604"/>
              <a:chOff x="910990" y="3981857"/>
              <a:chExt cx="2843813" cy="1194604"/>
            </a:xfrm>
          </p:grpSpPr>
          <p:grpSp>
            <p:nvGrpSpPr>
              <p:cNvPr id="333" name="Google Shape;333;p24"/>
              <p:cNvGrpSpPr/>
              <p:nvPr/>
            </p:nvGrpSpPr>
            <p:grpSpPr>
              <a:xfrm flipH="1">
                <a:off x="910990" y="3981857"/>
                <a:ext cx="2517199" cy="1194604"/>
                <a:chOff x="6627900" y="3948886"/>
                <a:chExt cx="2517199" cy="1194604"/>
              </a:xfrm>
            </p:grpSpPr>
            <p:sp>
              <p:nvSpPr>
                <p:cNvPr id="334" name="Google Shape;334;p24"/>
                <p:cNvSpPr/>
                <p:nvPr/>
              </p:nvSpPr>
              <p:spPr>
                <a:xfrm>
                  <a:off x="8489900" y="3948886"/>
                  <a:ext cx="328531" cy="1194604"/>
                </a:xfrm>
                <a:custGeom>
                  <a:rect b="b" l="l" r="r" t="t"/>
                  <a:pathLst>
                    <a:path extrusionOk="0" h="32664" w="8983">
                      <a:moveTo>
                        <a:pt x="2188" y="10142"/>
                      </a:moveTo>
                      <a:lnTo>
                        <a:pt x="2188" y="10502"/>
                      </a:lnTo>
                      <a:lnTo>
                        <a:pt x="1442" y="10502"/>
                      </a:lnTo>
                      <a:lnTo>
                        <a:pt x="1442" y="10142"/>
                      </a:lnTo>
                      <a:close/>
                      <a:moveTo>
                        <a:pt x="4890" y="10142"/>
                      </a:moveTo>
                      <a:lnTo>
                        <a:pt x="4890" y="10502"/>
                      </a:lnTo>
                      <a:lnTo>
                        <a:pt x="4144" y="10502"/>
                      </a:lnTo>
                      <a:lnTo>
                        <a:pt x="4144" y="10142"/>
                      </a:lnTo>
                      <a:close/>
                      <a:moveTo>
                        <a:pt x="7619" y="10142"/>
                      </a:moveTo>
                      <a:lnTo>
                        <a:pt x="7619" y="10502"/>
                      </a:lnTo>
                      <a:lnTo>
                        <a:pt x="6872" y="10502"/>
                      </a:lnTo>
                      <a:lnTo>
                        <a:pt x="6872" y="10142"/>
                      </a:lnTo>
                      <a:close/>
                      <a:moveTo>
                        <a:pt x="4890" y="11223"/>
                      </a:moveTo>
                      <a:lnTo>
                        <a:pt x="4890" y="11944"/>
                      </a:lnTo>
                      <a:lnTo>
                        <a:pt x="4144" y="11944"/>
                      </a:lnTo>
                      <a:lnTo>
                        <a:pt x="4144" y="11223"/>
                      </a:lnTo>
                      <a:close/>
                      <a:moveTo>
                        <a:pt x="7619" y="11223"/>
                      </a:moveTo>
                      <a:lnTo>
                        <a:pt x="7619" y="11944"/>
                      </a:lnTo>
                      <a:lnTo>
                        <a:pt x="6872" y="11944"/>
                      </a:lnTo>
                      <a:lnTo>
                        <a:pt x="6872" y="11223"/>
                      </a:lnTo>
                      <a:close/>
                      <a:moveTo>
                        <a:pt x="2188" y="11223"/>
                      </a:moveTo>
                      <a:lnTo>
                        <a:pt x="2188" y="11969"/>
                      </a:lnTo>
                      <a:lnTo>
                        <a:pt x="1442" y="11969"/>
                      </a:lnTo>
                      <a:lnTo>
                        <a:pt x="1442" y="11223"/>
                      </a:lnTo>
                      <a:close/>
                      <a:moveTo>
                        <a:pt x="2188" y="12690"/>
                      </a:moveTo>
                      <a:lnTo>
                        <a:pt x="2188" y="13411"/>
                      </a:lnTo>
                      <a:lnTo>
                        <a:pt x="1442" y="13411"/>
                      </a:lnTo>
                      <a:lnTo>
                        <a:pt x="1442" y="12690"/>
                      </a:lnTo>
                      <a:close/>
                      <a:moveTo>
                        <a:pt x="4890" y="12690"/>
                      </a:moveTo>
                      <a:lnTo>
                        <a:pt x="4890" y="13411"/>
                      </a:lnTo>
                      <a:lnTo>
                        <a:pt x="4144" y="13411"/>
                      </a:lnTo>
                      <a:lnTo>
                        <a:pt x="4144" y="12690"/>
                      </a:lnTo>
                      <a:close/>
                      <a:moveTo>
                        <a:pt x="7619" y="12664"/>
                      </a:moveTo>
                      <a:lnTo>
                        <a:pt x="7619" y="13411"/>
                      </a:lnTo>
                      <a:lnTo>
                        <a:pt x="6872" y="13411"/>
                      </a:lnTo>
                      <a:lnTo>
                        <a:pt x="6872" y="12664"/>
                      </a:lnTo>
                      <a:close/>
                      <a:moveTo>
                        <a:pt x="4890" y="14131"/>
                      </a:moveTo>
                      <a:lnTo>
                        <a:pt x="4890" y="14852"/>
                      </a:lnTo>
                      <a:lnTo>
                        <a:pt x="4144" y="14852"/>
                      </a:lnTo>
                      <a:lnTo>
                        <a:pt x="4144" y="14131"/>
                      </a:lnTo>
                      <a:close/>
                      <a:moveTo>
                        <a:pt x="7619" y="14131"/>
                      </a:moveTo>
                      <a:lnTo>
                        <a:pt x="7619" y="14852"/>
                      </a:lnTo>
                      <a:lnTo>
                        <a:pt x="6872" y="14852"/>
                      </a:lnTo>
                      <a:lnTo>
                        <a:pt x="6872" y="14131"/>
                      </a:lnTo>
                      <a:close/>
                      <a:moveTo>
                        <a:pt x="2188" y="14131"/>
                      </a:moveTo>
                      <a:lnTo>
                        <a:pt x="2188" y="14878"/>
                      </a:lnTo>
                      <a:lnTo>
                        <a:pt x="1442" y="14878"/>
                      </a:lnTo>
                      <a:lnTo>
                        <a:pt x="1442" y="14131"/>
                      </a:lnTo>
                      <a:close/>
                      <a:moveTo>
                        <a:pt x="2188" y="15598"/>
                      </a:moveTo>
                      <a:lnTo>
                        <a:pt x="2188" y="16319"/>
                      </a:lnTo>
                      <a:lnTo>
                        <a:pt x="1442" y="16319"/>
                      </a:lnTo>
                      <a:lnTo>
                        <a:pt x="1442" y="15598"/>
                      </a:lnTo>
                      <a:close/>
                      <a:moveTo>
                        <a:pt x="4890" y="15598"/>
                      </a:moveTo>
                      <a:lnTo>
                        <a:pt x="4890" y="16319"/>
                      </a:lnTo>
                      <a:lnTo>
                        <a:pt x="4144" y="16319"/>
                      </a:lnTo>
                      <a:lnTo>
                        <a:pt x="4144" y="15598"/>
                      </a:lnTo>
                      <a:close/>
                      <a:moveTo>
                        <a:pt x="7619" y="15573"/>
                      </a:moveTo>
                      <a:lnTo>
                        <a:pt x="7619" y="16319"/>
                      </a:lnTo>
                      <a:lnTo>
                        <a:pt x="6872" y="16319"/>
                      </a:lnTo>
                      <a:lnTo>
                        <a:pt x="6872" y="15573"/>
                      </a:lnTo>
                      <a:close/>
                      <a:moveTo>
                        <a:pt x="4890" y="17040"/>
                      </a:moveTo>
                      <a:lnTo>
                        <a:pt x="4890" y="17761"/>
                      </a:lnTo>
                      <a:lnTo>
                        <a:pt x="4144" y="17761"/>
                      </a:lnTo>
                      <a:lnTo>
                        <a:pt x="4144" y="17040"/>
                      </a:lnTo>
                      <a:close/>
                      <a:moveTo>
                        <a:pt x="7619" y="17040"/>
                      </a:moveTo>
                      <a:lnTo>
                        <a:pt x="7619" y="17761"/>
                      </a:lnTo>
                      <a:lnTo>
                        <a:pt x="6872" y="17761"/>
                      </a:lnTo>
                      <a:lnTo>
                        <a:pt x="6872" y="17040"/>
                      </a:lnTo>
                      <a:close/>
                      <a:moveTo>
                        <a:pt x="2188" y="17040"/>
                      </a:moveTo>
                      <a:lnTo>
                        <a:pt x="2188" y="17786"/>
                      </a:lnTo>
                      <a:lnTo>
                        <a:pt x="1442" y="17786"/>
                      </a:lnTo>
                      <a:lnTo>
                        <a:pt x="1442" y="17040"/>
                      </a:lnTo>
                      <a:close/>
                      <a:moveTo>
                        <a:pt x="2188" y="18507"/>
                      </a:moveTo>
                      <a:lnTo>
                        <a:pt x="2188" y="19228"/>
                      </a:lnTo>
                      <a:lnTo>
                        <a:pt x="1442" y="19228"/>
                      </a:lnTo>
                      <a:lnTo>
                        <a:pt x="1442" y="18507"/>
                      </a:lnTo>
                      <a:close/>
                      <a:moveTo>
                        <a:pt x="4890" y="18507"/>
                      </a:moveTo>
                      <a:lnTo>
                        <a:pt x="4890" y="19228"/>
                      </a:lnTo>
                      <a:lnTo>
                        <a:pt x="4144" y="19228"/>
                      </a:lnTo>
                      <a:lnTo>
                        <a:pt x="4144" y="18507"/>
                      </a:lnTo>
                      <a:close/>
                      <a:moveTo>
                        <a:pt x="7619" y="18507"/>
                      </a:moveTo>
                      <a:lnTo>
                        <a:pt x="7619" y="19228"/>
                      </a:lnTo>
                      <a:lnTo>
                        <a:pt x="6872" y="19228"/>
                      </a:lnTo>
                      <a:lnTo>
                        <a:pt x="6872" y="18507"/>
                      </a:lnTo>
                      <a:close/>
                      <a:moveTo>
                        <a:pt x="4890" y="19948"/>
                      </a:moveTo>
                      <a:lnTo>
                        <a:pt x="4890" y="20669"/>
                      </a:lnTo>
                      <a:lnTo>
                        <a:pt x="4144" y="20669"/>
                      </a:lnTo>
                      <a:lnTo>
                        <a:pt x="4144" y="19948"/>
                      </a:lnTo>
                      <a:close/>
                      <a:moveTo>
                        <a:pt x="7619" y="19948"/>
                      </a:moveTo>
                      <a:lnTo>
                        <a:pt x="7619" y="20669"/>
                      </a:lnTo>
                      <a:lnTo>
                        <a:pt x="6872" y="20669"/>
                      </a:lnTo>
                      <a:lnTo>
                        <a:pt x="6872" y="19948"/>
                      </a:lnTo>
                      <a:close/>
                      <a:moveTo>
                        <a:pt x="2188" y="19948"/>
                      </a:moveTo>
                      <a:lnTo>
                        <a:pt x="2188" y="20695"/>
                      </a:lnTo>
                      <a:lnTo>
                        <a:pt x="1442" y="20695"/>
                      </a:lnTo>
                      <a:lnTo>
                        <a:pt x="1442" y="19948"/>
                      </a:lnTo>
                      <a:close/>
                      <a:moveTo>
                        <a:pt x="2188" y="21415"/>
                      </a:moveTo>
                      <a:lnTo>
                        <a:pt x="2188" y="22136"/>
                      </a:lnTo>
                      <a:lnTo>
                        <a:pt x="1442" y="22136"/>
                      </a:lnTo>
                      <a:lnTo>
                        <a:pt x="1442" y="21415"/>
                      </a:lnTo>
                      <a:close/>
                      <a:moveTo>
                        <a:pt x="4890" y="21415"/>
                      </a:moveTo>
                      <a:lnTo>
                        <a:pt x="4890" y="22136"/>
                      </a:lnTo>
                      <a:lnTo>
                        <a:pt x="4144" y="22136"/>
                      </a:lnTo>
                      <a:lnTo>
                        <a:pt x="4144" y="21415"/>
                      </a:lnTo>
                      <a:close/>
                      <a:moveTo>
                        <a:pt x="7619" y="21390"/>
                      </a:moveTo>
                      <a:lnTo>
                        <a:pt x="7619" y="22136"/>
                      </a:lnTo>
                      <a:lnTo>
                        <a:pt x="6872" y="22136"/>
                      </a:lnTo>
                      <a:lnTo>
                        <a:pt x="6872" y="21390"/>
                      </a:lnTo>
                      <a:close/>
                      <a:moveTo>
                        <a:pt x="4890" y="22857"/>
                      </a:moveTo>
                      <a:lnTo>
                        <a:pt x="4890" y="23577"/>
                      </a:lnTo>
                      <a:lnTo>
                        <a:pt x="4144" y="23577"/>
                      </a:lnTo>
                      <a:lnTo>
                        <a:pt x="4144" y="22857"/>
                      </a:lnTo>
                      <a:close/>
                      <a:moveTo>
                        <a:pt x="7619" y="22857"/>
                      </a:moveTo>
                      <a:lnTo>
                        <a:pt x="7619" y="23577"/>
                      </a:lnTo>
                      <a:lnTo>
                        <a:pt x="6872" y="23577"/>
                      </a:lnTo>
                      <a:lnTo>
                        <a:pt x="6872" y="22857"/>
                      </a:lnTo>
                      <a:close/>
                      <a:moveTo>
                        <a:pt x="2188" y="22857"/>
                      </a:moveTo>
                      <a:lnTo>
                        <a:pt x="2188" y="23603"/>
                      </a:lnTo>
                      <a:lnTo>
                        <a:pt x="1442" y="23603"/>
                      </a:lnTo>
                      <a:lnTo>
                        <a:pt x="1442" y="22857"/>
                      </a:lnTo>
                      <a:close/>
                      <a:moveTo>
                        <a:pt x="2188" y="24324"/>
                      </a:moveTo>
                      <a:lnTo>
                        <a:pt x="2188" y="25045"/>
                      </a:lnTo>
                      <a:lnTo>
                        <a:pt x="1442" y="25045"/>
                      </a:lnTo>
                      <a:lnTo>
                        <a:pt x="1442" y="24324"/>
                      </a:lnTo>
                      <a:close/>
                      <a:moveTo>
                        <a:pt x="4890" y="24324"/>
                      </a:moveTo>
                      <a:lnTo>
                        <a:pt x="4890" y="25045"/>
                      </a:lnTo>
                      <a:lnTo>
                        <a:pt x="4144" y="25045"/>
                      </a:lnTo>
                      <a:lnTo>
                        <a:pt x="4144" y="24324"/>
                      </a:lnTo>
                      <a:close/>
                      <a:moveTo>
                        <a:pt x="7619" y="24298"/>
                      </a:moveTo>
                      <a:lnTo>
                        <a:pt x="7619" y="25045"/>
                      </a:lnTo>
                      <a:lnTo>
                        <a:pt x="6872" y="25045"/>
                      </a:lnTo>
                      <a:lnTo>
                        <a:pt x="6872" y="24298"/>
                      </a:lnTo>
                      <a:close/>
                      <a:moveTo>
                        <a:pt x="4890" y="25765"/>
                      </a:moveTo>
                      <a:lnTo>
                        <a:pt x="4890" y="26486"/>
                      </a:lnTo>
                      <a:lnTo>
                        <a:pt x="4144" y="26486"/>
                      </a:lnTo>
                      <a:lnTo>
                        <a:pt x="4144" y="25765"/>
                      </a:lnTo>
                      <a:close/>
                      <a:moveTo>
                        <a:pt x="7619" y="25765"/>
                      </a:moveTo>
                      <a:lnTo>
                        <a:pt x="7619" y="26486"/>
                      </a:lnTo>
                      <a:lnTo>
                        <a:pt x="6872" y="26486"/>
                      </a:lnTo>
                      <a:lnTo>
                        <a:pt x="6872" y="25765"/>
                      </a:lnTo>
                      <a:close/>
                      <a:moveTo>
                        <a:pt x="2188" y="25765"/>
                      </a:moveTo>
                      <a:lnTo>
                        <a:pt x="2188" y="26512"/>
                      </a:lnTo>
                      <a:lnTo>
                        <a:pt x="1442" y="26512"/>
                      </a:lnTo>
                      <a:lnTo>
                        <a:pt x="1442" y="25765"/>
                      </a:lnTo>
                      <a:close/>
                      <a:moveTo>
                        <a:pt x="2188" y="27232"/>
                      </a:moveTo>
                      <a:lnTo>
                        <a:pt x="2188" y="27953"/>
                      </a:lnTo>
                      <a:lnTo>
                        <a:pt x="1442" y="27953"/>
                      </a:lnTo>
                      <a:lnTo>
                        <a:pt x="1442" y="27232"/>
                      </a:lnTo>
                      <a:close/>
                      <a:moveTo>
                        <a:pt x="4890" y="27232"/>
                      </a:moveTo>
                      <a:lnTo>
                        <a:pt x="4890" y="27953"/>
                      </a:lnTo>
                      <a:lnTo>
                        <a:pt x="4144" y="27953"/>
                      </a:lnTo>
                      <a:lnTo>
                        <a:pt x="4144" y="27232"/>
                      </a:lnTo>
                      <a:close/>
                      <a:moveTo>
                        <a:pt x="7619" y="27207"/>
                      </a:moveTo>
                      <a:lnTo>
                        <a:pt x="7619" y="27953"/>
                      </a:lnTo>
                      <a:lnTo>
                        <a:pt x="6872" y="27953"/>
                      </a:lnTo>
                      <a:lnTo>
                        <a:pt x="6872" y="27207"/>
                      </a:lnTo>
                      <a:close/>
                      <a:moveTo>
                        <a:pt x="4890" y="28674"/>
                      </a:moveTo>
                      <a:lnTo>
                        <a:pt x="4890" y="29394"/>
                      </a:lnTo>
                      <a:lnTo>
                        <a:pt x="4144" y="29394"/>
                      </a:lnTo>
                      <a:lnTo>
                        <a:pt x="4144" y="28674"/>
                      </a:lnTo>
                      <a:close/>
                      <a:moveTo>
                        <a:pt x="7619" y="28674"/>
                      </a:moveTo>
                      <a:lnTo>
                        <a:pt x="7619" y="29394"/>
                      </a:lnTo>
                      <a:lnTo>
                        <a:pt x="6872" y="29394"/>
                      </a:lnTo>
                      <a:lnTo>
                        <a:pt x="6872" y="28674"/>
                      </a:lnTo>
                      <a:close/>
                      <a:moveTo>
                        <a:pt x="2188" y="28674"/>
                      </a:moveTo>
                      <a:lnTo>
                        <a:pt x="2188" y="29420"/>
                      </a:lnTo>
                      <a:lnTo>
                        <a:pt x="1442" y="29420"/>
                      </a:lnTo>
                      <a:lnTo>
                        <a:pt x="1442" y="28674"/>
                      </a:lnTo>
                      <a:close/>
                      <a:moveTo>
                        <a:pt x="2188" y="30141"/>
                      </a:moveTo>
                      <a:lnTo>
                        <a:pt x="2188" y="30501"/>
                      </a:lnTo>
                      <a:lnTo>
                        <a:pt x="1442" y="30501"/>
                      </a:lnTo>
                      <a:lnTo>
                        <a:pt x="1442" y="30141"/>
                      </a:lnTo>
                      <a:close/>
                      <a:moveTo>
                        <a:pt x="4890" y="30141"/>
                      </a:moveTo>
                      <a:lnTo>
                        <a:pt x="4890" y="30501"/>
                      </a:lnTo>
                      <a:lnTo>
                        <a:pt x="4144" y="30501"/>
                      </a:lnTo>
                      <a:lnTo>
                        <a:pt x="4144" y="30141"/>
                      </a:lnTo>
                      <a:close/>
                      <a:moveTo>
                        <a:pt x="7619" y="30115"/>
                      </a:moveTo>
                      <a:lnTo>
                        <a:pt x="7619" y="30501"/>
                      </a:lnTo>
                      <a:lnTo>
                        <a:pt x="6872" y="30501"/>
                      </a:lnTo>
                      <a:lnTo>
                        <a:pt x="6872" y="30115"/>
                      </a:lnTo>
                      <a:close/>
                      <a:moveTo>
                        <a:pt x="4350" y="1"/>
                      </a:moveTo>
                      <a:lnTo>
                        <a:pt x="4350" y="4068"/>
                      </a:lnTo>
                      <a:lnTo>
                        <a:pt x="3037" y="5663"/>
                      </a:lnTo>
                      <a:lnTo>
                        <a:pt x="3037" y="7439"/>
                      </a:lnTo>
                      <a:lnTo>
                        <a:pt x="2291" y="7439"/>
                      </a:lnTo>
                      <a:lnTo>
                        <a:pt x="2291" y="8598"/>
                      </a:lnTo>
                      <a:lnTo>
                        <a:pt x="0" y="8598"/>
                      </a:lnTo>
                      <a:lnTo>
                        <a:pt x="0" y="32663"/>
                      </a:lnTo>
                      <a:lnTo>
                        <a:pt x="8983" y="32663"/>
                      </a:lnTo>
                      <a:lnTo>
                        <a:pt x="8983" y="8598"/>
                      </a:lnTo>
                      <a:lnTo>
                        <a:pt x="6692" y="8598"/>
                      </a:lnTo>
                      <a:lnTo>
                        <a:pt x="6692" y="7439"/>
                      </a:lnTo>
                      <a:lnTo>
                        <a:pt x="5946" y="7439"/>
                      </a:lnTo>
                      <a:lnTo>
                        <a:pt x="5946" y="5663"/>
                      </a:lnTo>
                      <a:lnTo>
                        <a:pt x="4607" y="4068"/>
                      </a:lnTo>
                      <a:lnTo>
                        <a:pt x="46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4"/>
                <p:cNvSpPr/>
                <p:nvPr/>
              </p:nvSpPr>
              <p:spPr>
                <a:xfrm>
                  <a:off x="7230369" y="4257670"/>
                  <a:ext cx="328567" cy="884872"/>
                </a:xfrm>
                <a:custGeom>
                  <a:rect b="b" l="l" r="r" t="t"/>
                  <a:pathLst>
                    <a:path extrusionOk="0" h="24195" w="8984">
                      <a:moveTo>
                        <a:pt x="7594" y="4401"/>
                      </a:moveTo>
                      <a:lnTo>
                        <a:pt x="7594" y="5122"/>
                      </a:lnTo>
                      <a:lnTo>
                        <a:pt x="6847" y="5122"/>
                      </a:lnTo>
                      <a:lnTo>
                        <a:pt x="6847" y="4401"/>
                      </a:lnTo>
                      <a:close/>
                      <a:moveTo>
                        <a:pt x="2163" y="4427"/>
                      </a:moveTo>
                      <a:lnTo>
                        <a:pt x="2163" y="5148"/>
                      </a:lnTo>
                      <a:lnTo>
                        <a:pt x="1417" y="5148"/>
                      </a:lnTo>
                      <a:lnTo>
                        <a:pt x="1417" y="4427"/>
                      </a:lnTo>
                      <a:close/>
                      <a:moveTo>
                        <a:pt x="4865" y="4401"/>
                      </a:moveTo>
                      <a:lnTo>
                        <a:pt x="4891" y="5148"/>
                      </a:lnTo>
                      <a:lnTo>
                        <a:pt x="4145" y="5148"/>
                      </a:lnTo>
                      <a:lnTo>
                        <a:pt x="4145" y="4401"/>
                      </a:lnTo>
                      <a:close/>
                      <a:moveTo>
                        <a:pt x="2163" y="5869"/>
                      </a:moveTo>
                      <a:lnTo>
                        <a:pt x="2163" y="6589"/>
                      </a:lnTo>
                      <a:lnTo>
                        <a:pt x="1417" y="6589"/>
                      </a:lnTo>
                      <a:lnTo>
                        <a:pt x="1417" y="5869"/>
                      </a:lnTo>
                      <a:close/>
                      <a:moveTo>
                        <a:pt x="4865" y="5869"/>
                      </a:moveTo>
                      <a:lnTo>
                        <a:pt x="4891" y="6589"/>
                      </a:lnTo>
                      <a:lnTo>
                        <a:pt x="4145" y="6589"/>
                      </a:lnTo>
                      <a:lnTo>
                        <a:pt x="4145" y="5869"/>
                      </a:lnTo>
                      <a:close/>
                      <a:moveTo>
                        <a:pt x="7594" y="5869"/>
                      </a:moveTo>
                      <a:lnTo>
                        <a:pt x="7594" y="6589"/>
                      </a:lnTo>
                      <a:lnTo>
                        <a:pt x="6847" y="6589"/>
                      </a:lnTo>
                      <a:lnTo>
                        <a:pt x="6847" y="5869"/>
                      </a:lnTo>
                      <a:close/>
                      <a:moveTo>
                        <a:pt x="7594" y="7310"/>
                      </a:moveTo>
                      <a:lnTo>
                        <a:pt x="7594" y="8031"/>
                      </a:lnTo>
                      <a:lnTo>
                        <a:pt x="6847" y="8031"/>
                      </a:lnTo>
                      <a:lnTo>
                        <a:pt x="6847" y="7310"/>
                      </a:lnTo>
                      <a:close/>
                      <a:moveTo>
                        <a:pt x="2163" y="7336"/>
                      </a:moveTo>
                      <a:lnTo>
                        <a:pt x="2163" y="8056"/>
                      </a:lnTo>
                      <a:lnTo>
                        <a:pt x="1417" y="8056"/>
                      </a:lnTo>
                      <a:lnTo>
                        <a:pt x="1417" y="7336"/>
                      </a:lnTo>
                      <a:close/>
                      <a:moveTo>
                        <a:pt x="4865" y="7310"/>
                      </a:moveTo>
                      <a:lnTo>
                        <a:pt x="4891" y="8056"/>
                      </a:lnTo>
                      <a:lnTo>
                        <a:pt x="4145" y="8056"/>
                      </a:lnTo>
                      <a:lnTo>
                        <a:pt x="4145" y="7310"/>
                      </a:lnTo>
                      <a:close/>
                      <a:moveTo>
                        <a:pt x="2163" y="8777"/>
                      </a:moveTo>
                      <a:lnTo>
                        <a:pt x="2163" y="9498"/>
                      </a:lnTo>
                      <a:lnTo>
                        <a:pt x="1417" y="9498"/>
                      </a:lnTo>
                      <a:lnTo>
                        <a:pt x="1417" y="8777"/>
                      </a:lnTo>
                      <a:close/>
                      <a:moveTo>
                        <a:pt x="4865" y="8777"/>
                      </a:moveTo>
                      <a:lnTo>
                        <a:pt x="4891" y="9498"/>
                      </a:lnTo>
                      <a:lnTo>
                        <a:pt x="4145" y="9498"/>
                      </a:lnTo>
                      <a:lnTo>
                        <a:pt x="4145" y="8777"/>
                      </a:lnTo>
                      <a:close/>
                      <a:moveTo>
                        <a:pt x="7594" y="8777"/>
                      </a:moveTo>
                      <a:lnTo>
                        <a:pt x="7594" y="9498"/>
                      </a:lnTo>
                      <a:lnTo>
                        <a:pt x="6847" y="9498"/>
                      </a:lnTo>
                      <a:lnTo>
                        <a:pt x="6847" y="8777"/>
                      </a:lnTo>
                      <a:close/>
                      <a:moveTo>
                        <a:pt x="7594" y="10218"/>
                      </a:moveTo>
                      <a:lnTo>
                        <a:pt x="7594" y="10939"/>
                      </a:lnTo>
                      <a:lnTo>
                        <a:pt x="6847" y="10939"/>
                      </a:lnTo>
                      <a:lnTo>
                        <a:pt x="6847" y="10218"/>
                      </a:lnTo>
                      <a:close/>
                      <a:moveTo>
                        <a:pt x="2163" y="10244"/>
                      </a:moveTo>
                      <a:lnTo>
                        <a:pt x="2163" y="10965"/>
                      </a:lnTo>
                      <a:lnTo>
                        <a:pt x="1417" y="10965"/>
                      </a:lnTo>
                      <a:lnTo>
                        <a:pt x="1417" y="10244"/>
                      </a:lnTo>
                      <a:close/>
                      <a:moveTo>
                        <a:pt x="4865" y="10218"/>
                      </a:moveTo>
                      <a:lnTo>
                        <a:pt x="4891" y="10965"/>
                      </a:lnTo>
                      <a:lnTo>
                        <a:pt x="4145" y="10965"/>
                      </a:lnTo>
                      <a:lnTo>
                        <a:pt x="4145" y="10218"/>
                      </a:lnTo>
                      <a:close/>
                      <a:moveTo>
                        <a:pt x="2163" y="11685"/>
                      </a:moveTo>
                      <a:lnTo>
                        <a:pt x="2163" y="12406"/>
                      </a:lnTo>
                      <a:lnTo>
                        <a:pt x="1417" y="12406"/>
                      </a:lnTo>
                      <a:lnTo>
                        <a:pt x="1417" y="11685"/>
                      </a:lnTo>
                      <a:close/>
                      <a:moveTo>
                        <a:pt x="4865" y="11685"/>
                      </a:moveTo>
                      <a:lnTo>
                        <a:pt x="4891" y="12406"/>
                      </a:lnTo>
                      <a:lnTo>
                        <a:pt x="4145" y="12406"/>
                      </a:lnTo>
                      <a:lnTo>
                        <a:pt x="4145" y="11685"/>
                      </a:lnTo>
                      <a:close/>
                      <a:moveTo>
                        <a:pt x="7594" y="11685"/>
                      </a:moveTo>
                      <a:lnTo>
                        <a:pt x="7594" y="12406"/>
                      </a:lnTo>
                      <a:lnTo>
                        <a:pt x="6847" y="12406"/>
                      </a:lnTo>
                      <a:lnTo>
                        <a:pt x="6847" y="11685"/>
                      </a:lnTo>
                      <a:close/>
                      <a:moveTo>
                        <a:pt x="7594" y="13127"/>
                      </a:moveTo>
                      <a:lnTo>
                        <a:pt x="7594" y="13848"/>
                      </a:lnTo>
                      <a:lnTo>
                        <a:pt x="6847" y="13848"/>
                      </a:lnTo>
                      <a:lnTo>
                        <a:pt x="6847" y="13127"/>
                      </a:lnTo>
                      <a:close/>
                      <a:moveTo>
                        <a:pt x="2163" y="13153"/>
                      </a:moveTo>
                      <a:lnTo>
                        <a:pt x="2163" y="13873"/>
                      </a:lnTo>
                      <a:lnTo>
                        <a:pt x="1417" y="13873"/>
                      </a:lnTo>
                      <a:lnTo>
                        <a:pt x="1417" y="13153"/>
                      </a:lnTo>
                      <a:close/>
                      <a:moveTo>
                        <a:pt x="4865" y="13127"/>
                      </a:moveTo>
                      <a:lnTo>
                        <a:pt x="4891" y="13873"/>
                      </a:lnTo>
                      <a:lnTo>
                        <a:pt x="4145" y="13873"/>
                      </a:lnTo>
                      <a:lnTo>
                        <a:pt x="4145" y="13127"/>
                      </a:lnTo>
                      <a:close/>
                      <a:moveTo>
                        <a:pt x="2163" y="14594"/>
                      </a:moveTo>
                      <a:lnTo>
                        <a:pt x="2163" y="15315"/>
                      </a:lnTo>
                      <a:lnTo>
                        <a:pt x="1417" y="15315"/>
                      </a:lnTo>
                      <a:lnTo>
                        <a:pt x="1417" y="14594"/>
                      </a:lnTo>
                      <a:close/>
                      <a:moveTo>
                        <a:pt x="4865" y="14594"/>
                      </a:moveTo>
                      <a:lnTo>
                        <a:pt x="4891" y="15315"/>
                      </a:lnTo>
                      <a:lnTo>
                        <a:pt x="4145" y="15315"/>
                      </a:lnTo>
                      <a:lnTo>
                        <a:pt x="4145" y="14594"/>
                      </a:lnTo>
                      <a:close/>
                      <a:moveTo>
                        <a:pt x="7594" y="14594"/>
                      </a:moveTo>
                      <a:lnTo>
                        <a:pt x="7594" y="15315"/>
                      </a:lnTo>
                      <a:lnTo>
                        <a:pt x="6847" y="15315"/>
                      </a:lnTo>
                      <a:lnTo>
                        <a:pt x="6847" y="14594"/>
                      </a:lnTo>
                      <a:close/>
                      <a:moveTo>
                        <a:pt x="7594" y="16035"/>
                      </a:moveTo>
                      <a:lnTo>
                        <a:pt x="7594" y="16756"/>
                      </a:lnTo>
                      <a:lnTo>
                        <a:pt x="6847" y="16756"/>
                      </a:lnTo>
                      <a:lnTo>
                        <a:pt x="6847" y="16035"/>
                      </a:lnTo>
                      <a:close/>
                      <a:moveTo>
                        <a:pt x="2163" y="16061"/>
                      </a:moveTo>
                      <a:lnTo>
                        <a:pt x="2163" y="16782"/>
                      </a:lnTo>
                      <a:lnTo>
                        <a:pt x="1417" y="16782"/>
                      </a:lnTo>
                      <a:lnTo>
                        <a:pt x="1417" y="16061"/>
                      </a:lnTo>
                      <a:close/>
                      <a:moveTo>
                        <a:pt x="4865" y="16035"/>
                      </a:moveTo>
                      <a:lnTo>
                        <a:pt x="4891" y="16782"/>
                      </a:lnTo>
                      <a:lnTo>
                        <a:pt x="4145" y="16782"/>
                      </a:lnTo>
                      <a:lnTo>
                        <a:pt x="4145" y="16035"/>
                      </a:lnTo>
                      <a:close/>
                      <a:moveTo>
                        <a:pt x="2163" y="17502"/>
                      </a:moveTo>
                      <a:lnTo>
                        <a:pt x="2163" y="18223"/>
                      </a:lnTo>
                      <a:lnTo>
                        <a:pt x="1417" y="18223"/>
                      </a:lnTo>
                      <a:lnTo>
                        <a:pt x="1417" y="17502"/>
                      </a:lnTo>
                      <a:close/>
                      <a:moveTo>
                        <a:pt x="4865" y="17502"/>
                      </a:moveTo>
                      <a:lnTo>
                        <a:pt x="4891" y="18223"/>
                      </a:lnTo>
                      <a:lnTo>
                        <a:pt x="4145" y="18223"/>
                      </a:lnTo>
                      <a:lnTo>
                        <a:pt x="4145" y="17502"/>
                      </a:lnTo>
                      <a:close/>
                      <a:moveTo>
                        <a:pt x="7594" y="17502"/>
                      </a:moveTo>
                      <a:lnTo>
                        <a:pt x="7594" y="18223"/>
                      </a:lnTo>
                      <a:lnTo>
                        <a:pt x="6847" y="18223"/>
                      </a:lnTo>
                      <a:lnTo>
                        <a:pt x="6847" y="17502"/>
                      </a:lnTo>
                      <a:close/>
                      <a:moveTo>
                        <a:pt x="7594" y="18969"/>
                      </a:moveTo>
                      <a:lnTo>
                        <a:pt x="7594" y="19664"/>
                      </a:lnTo>
                      <a:lnTo>
                        <a:pt x="6847" y="19664"/>
                      </a:lnTo>
                      <a:lnTo>
                        <a:pt x="6847" y="18969"/>
                      </a:lnTo>
                      <a:close/>
                      <a:moveTo>
                        <a:pt x="2163" y="18969"/>
                      </a:moveTo>
                      <a:lnTo>
                        <a:pt x="2163" y="19690"/>
                      </a:lnTo>
                      <a:lnTo>
                        <a:pt x="1417" y="19690"/>
                      </a:lnTo>
                      <a:lnTo>
                        <a:pt x="1417" y="18969"/>
                      </a:lnTo>
                      <a:close/>
                      <a:moveTo>
                        <a:pt x="4865" y="18969"/>
                      </a:moveTo>
                      <a:lnTo>
                        <a:pt x="4891" y="19690"/>
                      </a:lnTo>
                      <a:lnTo>
                        <a:pt x="4145" y="19690"/>
                      </a:lnTo>
                      <a:lnTo>
                        <a:pt x="4145" y="18969"/>
                      </a:lnTo>
                      <a:close/>
                      <a:moveTo>
                        <a:pt x="2163" y="20411"/>
                      </a:moveTo>
                      <a:lnTo>
                        <a:pt x="2163" y="21132"/>
                      </a:lnTo>
                      <a:lnTo>
                        <a:pt x="1417" y="21132"/>
                      </a:lnTo>
                      <a:lnTo>
                        <a:pt x="1417" y="20411"/>
                      </a:lnTo>
                      <a:close/>
                      <a:moveTo>
                        <a:pt x="4865" y="20411"/>
                      </a:moveTo>
                      <a:lnTo>
                        <a:pt x="4891" y="21132"/>
                      </a:lnTo>
                      <a:lnTo>
                        <a:pt x="4145" y="21132"/>
                      </a:lnTo>
                      <a:lnTo>
                        <a:pt x="4145" y="20411"/>
                      </a:lnTo>
                      <a:close/>
                      <a:moveTo>
                        <a:pt x="7594" y="20411"/>
                      </a:moveTo>
                      <a:lnTo>
                        <a:pt x="7594" y="21132"/>
                      </a:lnTo>
                      <a:lnTo>
                        <a:pt x="6847" y="21132"/>
                      </a:lnTo>
                      <a:lnTo>
                        <a:pt x="6847" y="20411"/>
                      </a:lnTo>
                      <a:close/>
                      <a:moveTo>
                        <a:pt x="7594" y="21878"/>
                      </a:moveTo>
                      <a:lnTo>
                        <a:pt x="7594" y="22213"/>
                      </a:lnTo>
                      <a:lnTo>
                        <a:pt x="6847" y="22213"/>
                      </a:lnTo>
                      <a:lnTo>
                        <a:pt x="6847" y="21878"/>
                      </a:lnTo>
                      <a:close/>
                      <a:moveTo>
                        <a:pt x="2163" y="21878"/>
                      </a:moveTo>
                      <a:lnTo>
                        <a:pt x="2163" y="22238"/>
                      </a:lnTo>
                      <a:lnTo>
                        <a:pt x="1417" y="22238"/>
                      </a:lnTo>
                      <a:lnTo>
                        <a:pt x="1417" y="21878"/>
                      </a:lnTo>
                      <a:close/>
                      <a:moveTo>
                        <a:pt x="4865" y="21878"/>
                      </a:moveTo>
                      <a:lnTo>
                        <a:pt x="4891" y="22238"/>
                      </a:lnTo>
                      <a:lnTo>
                        <a:pt x="4145" y="22238"/>
                      </a:lnTo>
                      <a:lnTo>
                        <a:pt x="4145" y="21878"/>
                      </a:lnTo>
                      <a:close/>
                      <a:moveTo>
                        <a:pt x="8984" y="0"/>
                      </a:moveTo>
                      <a:lnTo>
                        <a:pt x="1" y="3115"/>
                      </a:lnTo>
                      <a:lnTo>
                        <a:pt x="1" y="24194"/>
                      </a:lnTo>
                      <a:lnTo>
                        <a:pt x="8984" y="24194"/>
                      </a:lnTo>
                      <a:lnTo>
                        <a:pt x="8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4"/>
                <p:cNvSpPr/>
                <p:nvPr/>
              </p:nvSpPr>
              <p:spPr>
                <a:xfrm>
                  <a:off x="8816532" y="4257670"/>
                  <a:ext cx="328567" cy="884872"/>
                </a:xfrm>
                <a:custGeom>
                  <a:rect b="b" l="l" r="r" t="t"/>
                  <a:pathLst>
                    <a:path extrusionOk="0" h="24195" w="8984">
                      <a:moveTo>
                        <a:pt x="7593" y="4401"/>
                      </a:moveTo>
                      <a:lnTo>
                        <a:pt x="7593" y="5122"/>
                      </a:lnTo>
                      <a:lnTo>
                        <a:pt x="6847" y="5122"/>
                      </a:lnTo>
                      <a:lnTo>
                        <a:pt x="6847" y="4401"/>
                      </a:lnTo>
                      <a:close/>
                      <a:moveTo>
                        <a:pt x="2162" y="4427"/>
                      </a:moveTo>
                      <a:lnTo>
                        <a:pt x="2162" y="5148"/>
                      </a:lnTo>
                      <a:lnTo>
                        <a:pt x="1442" y="5148"/>
                      </a:lnTo>
                      <a:lnTo>
                        <a:pt x="1442" y="4427"/>
                      </a:lnTo>
                      <a:close/>
                      <a:moveTo>
                        <a:pt x="4891" y="4401"/>
                      </a:moveTo>
                      <a:lnTo>
                        <a:pt x="4891" y="5148"/>
                      </a:lnTo>
                      <a:lnTo>
                        <a:pt x="4144" y="5148"/>
                      </a:lnTo>
                      <a:lnTo>
                        <a:pt x="4144" y="4401"/>
                      </a:lnTo>
                      <a:close/>
                      <a:moveTo>
                        <a:pt x="2162" y="5869"/>
                      </a:moveTo>
                      <a:lnTo>
                        <a:pt x="2162" y="6589"/>
                      </a:lnTo>
                      <a:lnTo>
                        <a:pt x="1442" y="6589"/>
                      </a:lnTo>
                      <a:lnTo>
                        <a:pt x="1442" y="5869"/>
                      </a:lnTo>
                      <a:close/>
                      <a:moveTo>
                        <a:pt x="4891" y="5869"/>
                      </a:moveTo>
                      <a:lnTo>
                        <a:pt x="4891" y="6589"/>
                      </a:lnTo>
                      <a:lnTo>
                        <a:pt x="4144" y="6589"/>
                      </a:lnTo>
                      <a:lnTo>
                        <a:pt x="4144" y="5869"/>
                      </a:lnTo>
                      <a:close/>
                      <a:moveTo>
                        <a:pt x="7593" y="5869"/>
                      </a:moveTo>
                      <a:lnTo>
                        <a:pt x="7593" y="6589"/>
                      </a:lnTo>
                      <a:lnTo>
                        <a:pt x="6847" y="6589"/>
                      </a:lnTo>
                      <a:lnTo>
                        <a:pt x="6847" y="5869"/>
                      </a:lnTo>
                      <a:close/>
                      <a:moveTo>
                        <a:pt x="7593" y="7310"/>
                      </a:moveTo>
                      <a:lnTo>
                        <a:pt x="7593" y="8031"/>
                      </a:lnTo>
                      <a:lnTo>
                        <a:pt x="6847" y="8031"/>
                      </a:lnTo>
                      <a:lnTo>
                        <a:pt x="6847" y="7310"/>
                      </a:lnTo>
                      <a:close/>
                      <a:moveTo>
                        <a:pt x="2162" y="7336"/>
                      </a:moveTo>
                      <a:lnTo>
                        <a:pt x="2162" y="8056"/>
                      </a:lnTo>
                      <a:lnTo>
                        <a:pt x="1442" y="8056"/>
                      </a:lnTo>
                      <a:lnTo>
                        <a:pt x="1442" y="7336"/>
                      </a:lnTo>
                      <a:close/>
                      <a:moveTo>
                        <a:pt x="4891" y="7310"/>
                      </a:moveTo>
                      <a:lnTo>
                        <a:pt x="4891" y="8056"/>
                      </a:lnTo>
                      <a:lnTo>
                        <a:pt x="4144" y="8056"/>
                      </a:lnTo>
                      <a:lnTo>
                        <a:pt x="4144" y="7310"/>
                      </a:lnTo>
                      <a:close/>
                      <a:moveTo>
                        <a:pt x="2162" y="8777"/>
                      </a:moveTo>
                      <a:lnTo>
                        <a:pt x="2162" y="9498"/>
                      </a:lnTo>
                      <a:lnTo>
                        <a:pt x="1442" y="9498"/>
                      </a:lnTo>
                      <a:lnTo>
                        <a:pt x="1442" y="8777"/>
                      </a:lnTo>
                      <a:close/>
                      <a:moveTo>
                        <a:pt x="4891" y="8777"/>
                      </a:moveTo>
                      <a:lnTo>
                        <a:pt x="4891" y="9498"/>
                      </a:lnTo>
                      <a:lnTo>
                        <a:pt x="4144" y="9498"/>
                      </a:lnTo>
                      <a:lnTo>
                        <a:pt x="4144" y="8777"/>
                      </a:lnTo>
                      <a:close/>
                      <a:moveTo>
                        <a:pt x="7593" y="8777"/>
                      </a:moveTo>
                      <a:lnTo>
                        <a:pt x="7593" y="9498"/>
                      </a:lnTo>
                      <a:lnTo>
                        <a:pt x="6847" y="9498"/>
                      </a:lnTo>
                      <a:lnTo>
                        <a:pt x="6847" y="8777"/>
                      </a:lnTo>
                      <a:close/>
                      <a:moveTo>
                        <a:pt x="7593" y="10218"/>
                      </a:moveTo>
                      <a:lnTo>
                        <a:pt x="7593" y="10939"/>
                      </a:lnTo>
                      <a:lnTo>
                        <a:pt x="6847" y="10939"/>
                      </a:lnTo>
                      <a:lnTo>
                        <a:pt x="6847" y="10218"/>
                      </a:lnTo>
                      <a:close/>
                      <a:moveTo>
                        <a:pt x="2162" y="10244"/>
                      </a:moveTo>
                      <a:lnTo>
                        <a:pt x="2162" y="10965"/>
                      </a:lnTo>
                      <a:lnTo>
                        <a:pt x="1442" y="10965"/>
                      </a:lnTo>
                      <a:lnTo>
                        <a:pt x="1442" y="10244"/>
                      </a:lnTo>
                      <a:close/>
                      <a:moveTo>
                        <a:pt x="4891" y="10218"/>
                      </a:moveTo>
                      <a:lnTo>
                        <a:pt x="4891" y="10965"/>
                      </a:lnTo>
                      <a:lnTo>
                        <a:pt x="4144" y="10965"/>
                      </a:lnTo>
                      <a:lnTo>
                        <a:pt x="4144" y="10218"/>
                      </a:lnTo>
                      <a:close/>
                      <a:moveTo>
                        <a:pt x="2162" y="11685"/>
                      </a:moveTo>
                      <a:lnTo>
                        <a:pt x="2162" y="12406"/>
                      </a:lnTo>
                      <a:lnTo>
                        <a:pt x="1442" y="12406"/>
                      </a:lnTo>
                      <a:lnTo>
                        <a:pt x="1442" y="11685"/>
                      </a:lnTo>
                      <a:close/>
                      <a:moveTo>
                        <a:pt x="4891" y="11685"/>
                      </a:moveTo>
                      <a:lnTo>
                        <a:pt x="4891" y="12406"/>
                      </a:lnTo>
                      <a:lnTo>
                        <a:pt x="4144" y="12406"/>
                      </a:lnTo>
                      <a:lnTo>
                        <a:pt x="4144" y="11685"/>
                      </a:lnTo>
                      <a:close/>
                      <a:moveTo>
                        <a:pt x="7593" y="11685"/>
                      </a:moveTo>
                      <a:lnTo>
                        <a:pt x="7593" y="12406"/>
                      </a:lnTo>
                      <a:lnTo>
                        <a:pt x="6847" y="12406"/>
                      </a:lnTo>
                      <a:lnTo>
                        <a:pt x="6847" y="11685"/>
                      </a:lnTo>
                      <a:close/>
                      <a:moveTo>
                        <a:pt x="7593" y="13127"/>
                      </a:moveTo>
                      <a:lnTo>
                        <a:pt x="7593" y="13848"/>
                      </a:lnTo>
                      <a:lnTo>
                        <a:pt x="6847" y="13848"/>
                      </a:lnTo>
                      <a:lnTo>
                        <a:pt x="6847" y="13127"/>
                      </a:lnTo>
                      <a:close/>
                      <a:moveTo>
                        <a:pt x="2162" y="13153"/>
                      </a:moveTo>
                      <a:lnTo>
                        <a:pt x="2162" y="13873"/>
                      </a:lnTo>
                      <a:lnTo>
                        <a:pt x="1442" y="13873"/>
                      </a:lnTo>
                      <a:lnTo>
                        <a:pt x="1442" y="13153"/>
                      </a:lnTo>
                      <a:close/>
                      <a:moveTo>
                        <a:pt x="4891" y="13127"/>
                      </a:moveTo>
                      <a:lnTo>
                        <a:pt x="4891" y="13873"/>
                      </a:lnTo>
                      <a:lnTo>
                        <a:pt x="4144" y="13873"/>
                      </a:lnTo>
                      <a:lnTo>
                        <a:pt x="4144" y="13127"/>
                      </a:lnTo>
                      <a:close/>
                      <a:moveTo>
                        <a:pt x="2162" y="14594"/>
                      </a:moveTo>
                      <a:lnTo>
                        <a:pt x="2162" y="15315"/>
                      </a:lnTo>
                      <a:lnTo>
                        <a:pt x="1442" y="15315"/>
                      </a:lnTo>
                      <a:lnTo>
                        <a:pt x="1442" y="14594"/>
                      </a:lnTo>
                      <a:close/>
                      <a:moveTo>
                        <a:pt x="4891" y="14594"/>
                      </a:moveTo>
                      <a:lnTo>
                        <a:pt x="4891" y="15315"/>
                      </a:lnTo>
                      <a:lnTo>
                        <a:pt x="4144" y="15315"/>
                      </a:lnTo>
                      <a:lnTo>
                        <a:pt x="4144" y="14594"/>
                      </a:lnTo>
                      <a:close/>
                      <a:moveTo>
                        <a:pt x="7593" y="14594"/>
                      </a:moveTo>
                      <a:lnTo>
                        <a:pt x="7593" y="15315"/>
                      </a:lnTo>
                      <a:lnTo>
                        <a:pt x="6847" y="15315"/>
                      </a:lnTo>
                      <a:lnTo>
                        <a:pt x="6847" y="14594"/>
                      </a:lnTo>
                      <a:close/>
                      <a:moveTo>
                        <a:pt x="7593" y="16035"/>
                      </a:moveTo>
                      <a:lnTo>
                        <a:pt x="7593" y="16756"/>
                      </a:lnTo>
                      <a:lnTo>
                        <a:pt x="6847" y="16756"/>
                      </a:lnTo>
                      <a:lnTo>
                        <a:pt x="6847" y="16035"/>
                      </a:lnTo>
                      <a:close/>
                      <a:moveTo>
                        <a:pt x="2162" y="16061"/>
                      </a:moveTo>
                      <a:lnTo>
                        <a:pt x="2162" y="16782"/>
                      </a:lnTo>
                      <a:lnTo>
                        <a:pt x="1442" y="16782"/>
                      </a:lnTo>
                      <a:lnTo>
                        <a:pt x="1442" y="16061"/>
                      </a:lnTo>
                      <a:close/>
                      <a:moveTo>
                        <a:pt x="4891" y="16035"/>
                      </a:moveTo>
                      <a:lnTo>
                        <a:pt x="4891" y="16782"/>
                      </a:lnTo>
                      <a:lnTo>
                        <a:pt x="4144" y="16782"/>
                      </a:lnTo>
                      <a:lnTo>
                        <a:pt x="4144" y="16035"/>
                      </a:lnTo>
                      <a:close/>
                      <a:moveTo>
                        <a:pt x="2162" y="17502"/>
                      </a:moveTo>
                      <a:lnTo>
                        <a:pt x="2162" y="18223"/>
                      </a:lnTo>
                      <a:lnTo>
                        <a:pt x="1442" y="18223"/>
                      </a:lnTo>
                      <a:lnTo>
                        <a:pt x="1442" y="17502"/>
                      </a:lnTo>
                      <a:close/>
                      <a:moveTo>
                        <a:pt x="4891" y="17502"/>
                      </a:moveTo>
                      <a:lnTo>
                        <a:pt x="4891" y="18223"/>
                      </a:lnTo>
                      <a:lnTo>
                        <a:pt x="4144" y="18223"/>
                      </a:lnTo>
                      <a:lnTo>
                        <a:pt x="4144" y="17502"/>
                      </a:lnTo>
                      <a:close/>
                      <a:moveTo>
                        <a:pt x="7593" y="17502"/>
                      </a:moveTo>
                      <a:lnTo>
                        <a:pt x="7593" y="18223"/>
                      </a:lnTo>
                      <a:lnTo>
                        <a:pt x="6847" y="18223"/>
                      </a:lnTo>
                      <a:lnTo>
                        <a:pt x="6847" y="17502"/>
                      </a:lnTo>
                      <a:close/>
                      <a:moveTo>
                        <a:pt x="7593" y="18969"/>
                      </a:moveTo>
                      <a:lnTo>
                        <a:pt x="7593" y="19664"/>
                      </a:lnTo>
                      <a:lnTo>
                        <a:pt x="6847" y="19664"/>
                      </a:lnTo>
                      <a:lnTo>
                        <a:pt x="6847" y="18969"/>
                      </a:lnTo>
                      <a:close/>
                      <a:moveTo>
                        <a:pt x="2162" y="18969"/>
                      </a:moveTo>
                      <a:lnTo>
                        <a:pt x="2162" y="19690"/>
                      </a:lnTo>
                      <a:lnTo>
                        <a:pt x="1442" y="19690"/>
                      </a:lnTo>
                      <a:lnTo>
                        <a:pt x="1442" y="18969"/>
                      </a:lnTo>
                      <a:close/>
                      <a:moveTo>
                        <a:pt x="4891" y="18969"/>
                      </a:moveTo>
                      <a:lnTo>
                        <a:pt x="4891" y="19690"/>
                      </a:lnTo>
                      <a:lnTo>
                        <a:pt x="4144" y="19690"/>
                      </a:lnTo>
                      <a:lnTo>
                        <a:pt x="4144" y="18969"/>
                      </a:lnTo>
                      <a:close/>
                      <a:moveTo>
                        <a:pt x="2162" y="20411"/>
                      </a:moveTo>
                      <a:lnTo>
                        <a:pt x="2162" y="21132"/>
                      </a:lnTo>
                      <a:lnTo>
                        <a:pt x="1442" y="21132"/>
                      </a:lnTo>
                      <a:lnTo>
                        <a:pt x="1442" y="20411"/>
                      </a:lnTo>
                      <a:close/>
                      <a:moveTo>
                        <a:pt x="4891" y="20411"/>
                      </a:moveTo>
                      <a:lnTo>
                        <a:pt x="4891" y="21132"/>
                      </a:lnTo>
                      <a:lnTo>
                        <a:pt x="4144" y="21132"/>
                      </a:lnTo>
                      <a:lnTo>
                        <a:pt x="4144" y="20411"/>
                      </a:lnTo>
                      <a:close/>
                      <a:moveTo>
                        <a:pt x="7593" y="20411"/>
                      </a:moveTo>
                      <a:lnTo>
                        <a:pt x="7593" y="21132"/>
                      </a:lnTo>
                      <a:lnTo>
                        <a:pt x="6847" y="21132"/>
                      </a:lnTo>
                      <a:lnTo>
                        <a:pt x="6847" y="20411"/>
                      </a:lnTo>
                      <a:close/>
                      <a:moveTo>
                        <a:pt x="7593" y="21878"/>
                      </a:moveTo>
                      <a:lnTo>
                        <a:pt x="7593" y="22213"/>
                      </a:lnTo>
                      <a:lnTo>
                        <a:pt x="6847" y="22213"/>
                      </a:lnTo>
                      <a:lnTo>
                        <a:pt x="6847" y="21878"/>
                      </a:lnTo>
                      <a:close/>
                      <a:moveTo>
                        <a:pt x="2162" y="21878"/>
                      </a:moveTo>
                      <a:lnTo>
                        <a:pt x="2162" y="22238"/>
                      </a:lnTo>
                      <a:lnTo>
                        <a:pt x="1442" y="22238"/>
                      </a:lnTo>
                      <a:lnTo>
                        <a:pt x="1442" y="21878"/>
                      </a:lnTo>
                      <a:close/>
                      <a:moveTo>
                        <a:pt x="4891" y="21878"/>
                      </a:moveTo>
                      <a:lnTo>
                        <a:pt x="4891" y="22238"/>
                      </a:lnTo>
                      <a:lnTo>
                        <a:pt x="4144" y="22238"/>
                      </a:lnTo>
                      <a:lnTo>
                        <a:pt x="4144" y="21878"/>
                      </a:lnTo>
                      <a:close/>
                      <a:moveTo>
                        <a:pt x="8983" y="0"/>
                      </a:moveTo>
                      <a:lnTo>
                        <a:pt x="0" y="3115"/>
                      </a:lnTo>
                      <a:lnTo>
                        <a:pt x="0" y="24194"/>
                      </a:lnTo>
                      <a:lnTo>
                        <a:pt x="8983" y="24194"/>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4"/>
                <p:cNvSpPr/>
                <p:nvPr/>
              </p:nvSpPr>
              <p:spPr>
                <a:xfrm>
                  <a:off x="7887436" y="4123045"/>
                  <a:ext cx="328567" cy="1019495"/>
                </a:xfrm>
                <a:custGeom>
                  <a:rect b="b" l="l" r="r" t="t"/>
                  <a:pathLst>
                    <a:path extrusionOk="0" h="27876" w="8984">
                      <a:moveTo>
                        <a:pt x="2291" y="4736"/>
                      </a:moveTo>
                      <a:lnTo>
                        <a:pt x="2291" y="5097"/>
                      </a:lnTo>
                      <a:lnTo>
                        <a:pt x="1545" y="5097"/>
                      </a:lnTo>
                      <a:lnTo>
                        <a:pt x="1545" y="4736"/>
                      </a:lnTo>
                      <a:close/>
                      <a:moveTo>
                        <a:pt x="4994" y="4711"/>
                      </a:moveTo>
                      <a:lnTo>
                        <a:pt x="4994" y="5097"/>
                      </a:lnTo>
                      <a:lnTo>
                        <a:pt x="4273" y="5097"/>
                      </a:lnTo>
                      <a:lnTo>
                        <a:pt x="4273" y="4711"/>
                      </a:lnTo>
                      <a:close/>
                      <a:moveTo>
                        <a:pt x="7722" y="4711"/>
                      </a:moveTo>
                      <a:lnTo>
                        <a:pt x="7722" y="5097"/>
                      </a:lnTo>
                      <a:lnTo>
                        <a:pt x="6976" y="5097"/>
                      </a:lnTo>
                      <a:lnTo>
                        <a:pt x="6976" y="4711"/>
                      </a:lnTo>
                      <a:close/>
                      <a:moveTo>
                        <a:pt x="4994" y="5817"/>
                      </a:moveTo>
                      <a:lnTo>
                        <a:pt x="4994" y="6538"/>
                      </a:lnTo>
                      <a:lnTo>
                        <a:pt x="4273" y="6538"/>
                      </a:lnTo>
                      <a:lnTo>
                        <a:pt x="4273" y="5817"/>
                      </a:lnTo>
                      <a:close/>
                      <a:moveTo>
                        <a:pt x="7722" y="5817"/>
                      </a:moveTo>
                      <a:lnTo>
                        <a:pt x="7722" y="6538"/>
                      </a:lnTo>
                      <a:lnTo>
                        <a:pt x="6976" y="6538"/>
                      </a:lnTo>
                      <a:lnTo>
                        <a:pt x="6976" y="5817"/>
                      </a:lnTo>
                      <a:close/>
                      <a:moveTo>
                        <a:pt x="2291" y="5817"/>
                      </a:moveTo>
                      <a:lnTo>
                        <a:pt x="2291" y="6564"/>
                      </a:lnTo>
                      <a:lnTo>
                        <a:pt x="1545" y="6564"/>
                      </a:lnTo>
                      <a:lnTo>
                        <a:pt x="1545" y="5817"/>
                      </a:lnTo>
                      <a:close/>
                      <a:moveTo>
                        <a:pt x="2291" y="7285"/>
                      </a:moveTo>
                      <a:lnTo>
                        <a:pt x="2291" y="8005"/>
                      </a:lnTo>
                      <a:lnTo>
                        <a:pt x="1545" y="8005"/>
                      </a:lnTo>
                      <a:lnTo>
                        <a:pt x="1545" y="7285"/>
                      </a:lnTo>
                      <a:close/>
                      <a:moveTo>
                        <a:pt x="4994" y="7285"/>
                      </a:moveTo>
                      <a:lnTo>
                        <a:pt x="4994" y="8005"/>
                      </a:lnTo>
                      <a:lnTo>
                        <a:pt x="4273" y="8005"/>
                      </a:lnTo>
                      <a:lnTo>
                        <a:pt x="4273" y="7285"/>
                      </a:lnTo>
                      <a:close/>
                      <a:moveTo>
                        <a:pt x="7722" y="7259"/>
                      </a:moveTo>
                      <a:lnTo>
                        <a:pt x="7722" y="8005"/>
                      </a:lnTo>
                      <a:lnTo>
                        <a:pt x="6976" y="8005"/>
                      </a:lnTo>
                      <a:lnTo>
                        <a:pt x="6976" y="7259"/>
                      </a:lnTo>
                      <a:close/>
                      <a:moveTo>
                        <a:pt x="4994" y="8726"/>
                      </a:moveTo>
                      <a:lnTo>
                        <a:pt x="4994" y="9447"/>
                      </a:lnTo>
                      <a:lnTo>
                        <a:pt x="4273" y="9447"/>
                      </a:lnTo>
                      <a:lnTo>
                        <a:pt x="4273" y="8726"/>
                      </a:lnTo>
                      <a:close/>
                      <a:moveTo>
                        <a:pt x="7722" y="8726"/>
                      </a:moveTo>
                      <a:lnTo>
                        <a:pt x="7722" y="9447"/>
                      </a:lnTo>
                      <a:lnTo>
                        <a:pt x="6976" y="9447"/>
                      </a:lnTo>
                      <a:lnTo>
                        <a:pt x="6976" y="8726"/>
                      </a:lnTo>
                      <a:close/>
                      <a:moveTo>
                        <a:pt x="2291" y="8726"/>
                      </a:moveTo>
                      <a:lnTo>
                        <a:pt x="2291" y="9472"/>
                      </a:lnTo>
                      <a:lnTo>
                        <a:pt x="1545" y="9472"/>
                      </a:lnTo>
                      <a:lnTo>
                        <a:pt x="1545" y="8726"/>
                      </a:lnTo>
                      <a:close/>
                      <a:moveTo>
                        <a:pt x="2291" y="10193"/>
                      </a:moveTo>
                      <a:lnTo>
                        <a:pt x="2291" y="10914"/>
                      </a:lnTo>
                      <a:lnTo>
                        <a:pt x="1545" y="10914"/>
                      </a:lnTo>
                      <a:lnTo>
                        <a:pt x="1545" y="10193"/>
                      </a:lnTo>
                      <a:close/>
                      <a:moveTo>
                        <a:pt x="4994" y="10193"/>
                      </a:moveTo>
                      <a:lnTo>
                        <a:pt x="4994" y="10914"/>
                      </a:lnTo>
                      <a:lnTo>
                        <a:pt x="4273" y="10914"/>
                      </a:lnTo>
                      <a:lnTo>
                        <a:pt x="4273" y="10193"/>
                      </a:lnTo>
                      <a:close/>
                      <a:moveTo>
                        <a:pt x="7722" y="10193"/>
                      </a:moveTo>
                      <a:lnTo>
                        <a:pt x="7722" y="10914"/>
                      </a:lnTo>
                      <a:lnTo>
                        <a:pt x="6976" y="10914"/>
                      </a:lnTo>
                      <a:lnTo>
                        <a:pt x="6976" y="10193"/>
                      </a:lnTo>
                      <a:close/>
                      <a:moveTo>
                        <a:pt x="4994" y="11634"/>
                      </a:moveTo>
                      <a:lnTo>
                        <a:pt x="4994" y="12355"/>
                      </a:lnTo>
                      <a:lnTo>
                        <a:pt x="4273" y="12355"/>
                      </a:lnTo>
                      <a:lnTo>
                        <a:pt x="4273" y="11634"/>
                      </a:lnTo>
                      <a:close/>
                      <a:moveTo>
                        <a:pt x="7722" y="11634"/>
                      </a:moveTo>
                      <a:lnTo>
                        <a:pt x="7722" y="12355"/>
                      </a:lnTo>
                      <a:lnTo>
                        <a:pt x="6976" y="12355"/>
                      </a:lnTo>
                      <a:lnTo>
                        <a:pt x="6976" y="11634"/>
                      </a:lnTo>
                      <a:close/>
                      <a:moveTo>
                        <a:pt x="2291" y="11634"/>
                      </a:moveTo>
                      <a:lnTo>
                        <a:pt x="2291" y="12381"/>
                      </a:lnTo>
                      <a:lnTo>
                        <a:pt x="1545" y="12381"/>
                      </a:lnTo>
                      <a:lnTo>
                        <a:pt x="1545" y="11634"/>
                      </a:lnTo>
                      <a:close/>
                      <a:moveTo>
                        <a:pt x="2291" y="13101"/>
                      </a:moveTo>
                      <a:lnTo>
                        <a:pt x="2291" y="13822"/>
                      </a:lnTo>
                      <a:lnTo>
                        <a:pt x="1545" y="13822"/>
                      </a:lnTo>
                      <a:lnTo>
                        <a:pt x="1545" y="13101"/>
                      </a:lnTo>
                      <a:close/>
                      <a:moveTo>
                        <a:pt x="4994" y="13101"/>
                      </a:moveTo>
                      <a:lnTo>
                        <a:pt x="4994" y="13822"/>
                      </a:lnTo>
                      <a:lnTo>
                        <a:pt x="4273" y="13822"/>
                      </a:lnTo>
                      <a:lnTo>
                        <a:pt x="4273" y="13101"/>
                      </a:lnTo>
                      <a:close/>
                      <a:moveTo>
                        <a:pt x="7722" y="13076"/>
                      </a:moveTo>
                      <a:lnTo>
                        <a:pt x="7722" y="13822"/>
                      </a:lnTo>
                      <a:lnTo>
                        <a:pt x="6976" y="13822"/>
                      </a:lnTo>
                      <a:lnTo>
                        <a:pt x="6976" y="13076"/>
                      </a:lnTo>
                      <a:close/>
                      <a:moveTo>
                        <a:pt x="4994" y="14543"/>
                      </a:moveTo>
                      <a:lnTo>
                        <a:pt x="4994" y="15264"/>
                      </a:lnTo>
                      <a:lnTo>
                        <a:pt x="4273" y="15264"/>
                      </a:lnTo>
                      <a:lnTo>
                        <a:pt x="4273" y="14543"/>
                      </a:lnTo>
                      <a:close/>
                      <a:moveTo>
                        <a:pt x="7722" y="14543"/>
                      </a:moveTo>
                      <a:lnTo>
                        <a:pt x="7722" y="15264"/>
                      </a:lnTo>
                      <a:lnTo>
                        <a:pt x="6976" y="15264"/>
                      </a:lnTo>
                      <a:lnTo>
                        <a:pt x="6976" y="14543"/>
                      </a:lnTo>
                      <a:close/>
                      <a:moveTo>
                        <a:pt x="2291" y="14543"/>
                      </a:moveTo>
                      <a:lnTo>
                        <a:pt x="2291" y="15289"/>
                      </a:lnTo>
                      <a:lnTo>
                        <a:pt x="1545" y="15289"/>
                      </a:lnTo>
                      <a:lnTo>
                        <a:pt x="1545" y="14543"/>
                      </a:lnTo>
                      <a:close/>
                      <a:moveTo>
                        <a:pt x="2291" y="16010"/>
                      </a:moveTo>
                      <a:lnTo>
                        <a:pt x="2291" y="16731"/>
                      </a:lnTo>
                      <a:lnTo>
                        <a:pt x="1545" y="16731"/>
                      </a:lnTo>
                      <a:lnTo>
                        <a:pt x="1545" y="16010"/>
                      </a:lnTo>
                      <a:close/>
                      <a:moveTo>
                        <a:pt x="4994" y="16010"/>
                      </a:moveTo>
                      <a:lnTo>
                        <a:pt x="4994" y="16731"/>
                      </a:lnTo>
                      <a:lnTo>
                        <a:pt x="4273" y="16731"/>
                      </a:lnTo>
                      <a:lnTo>
                        <a:pt x="4273" y="16010"/>
                      </a:lnTo>
                      <a:close/>
                      <a:moveTo>
                        <a:pt x="7722" y="15984"/>
                      </a:moveTo>
                      <a:lnTo>
                        <a:pt x="7722" y="16731"/>
                      </a:lnTo>
                      <a:lnTo>
                        <a:pt x="6976" y="16731"/>
                      </a:lnTo>
                      <a:lnTo>
                        <a:pt x="6976" y="15984"/>
                      </a:lnTo>
                      <a:close/>
                      <a:moveTo>
                        <a:pt x="4994" y="17477"/>
                      </a:moveTo>
                      <a:lnTo>
                        <a:pt x="4994" y="18172"/>
                      </a:lnTo>
                      <a:lnTo>
                        <a:pt x="4273" y="18172"/>
                      </a:lnTo>
                      <a:lnTo>
                        <a:pt x="4273" y="17477"/>
                      </a:lnTo>
                      <a:close/>
                      <a:moveTo>
                        <a:pt x="7722" y="17477"/>
                      </a:moveTo>
                      <a:lnTo>
                        <a:pt x="7722" y="18172"/>
                      </a:lnTo>
                      <a:lnTo>
                        <a:pt x="6976" y="18172"/>
                      </a:lnTo>
                      <a:lnTo>
                        <a:pt x="6976" y="17477"/>
                      </a:lnTo>
                      <a:close/>
                      <a:moveTo>
                        <a:pt x="2291" y="17477"/>
                      </a:moveTo>
                      <a:lnTo>
                        <a:pt x="2291" y="18198"/>
                      </a:lnTo>
                      <a:lnTo>
                        <a:pt x="1545" y="18198"/>
                      </a:lnTo>
                      <a:lnTo>
                        <a:pt x="1545" y="17477"/>
                      </a:lnTo>
                      <a:close/>
                      <a:moveTo>
                        <a:pt x="2291" y="18918"/>
                      </a:moveTo>
                      <a:lnTo>
                        <a:pt x="2291" y="19639"/>
                      </a:lnTo>
                      <a:lnTo>
                        <a:pt x="1545" y="19639"/>
                      </a:lnTo>
                      <a:lnTo>
                        <a:pt x="1545" y="18918"/>
                      </a:lnTo>
                      <a:close/>
                      <a:moveTo>
                        <a:pt x="4994" y="18918"/>
                      </a:moveTo>
                      <a:lnTo>
                        <a:pt x="4994" y="19639"/>
                      </a:lnTo>
                      <a:lnTo>
                        <a:pt x="4273" y="19639"/>
                      </a:lnTo>
                      <a:lnTo>
                        <a:pt x="4273" y="18918"/>
                      </a:lnTo>
                      <a:close/>
                      <a:moveTo>
                        <a:pt x="7722" y="18893"/>
                      </a:moveTo>
                      <a:lnTo>
                        <a:pt x="7722" y="19639"/>
                      </a:lnTo>
                      <a:lnTo>
                        <a:pt x="6976" y="19639"/>
                      </a:lnTo>
                      <a:lnTo>
                        <a:pt x="6976" y="18893"/>
                      </a:lnTo>
                      <a:close/>
                      <a:moveTo>
                        <a:pt x="4994" y="20360"/>
                      </a:moveTo>
                      <a:lnTo>
                        <a:pt x="4994" y="21080"/>
                      </a:lnTo>
                      <a:lnTo>
                        <a:pt x="4273" y="21080"/>
                      </a:lnTo>
                      <a:lnTo>
                        <a:pt x="4273" y="20360"/>
                      </a:lnTo>
                      <a:close/>
                      <a:moveTo>
                        <a:pt x="7722" y="20360"/>
                      </a:moveTo>
                      <a:lnTo>
                        <a:pt x="7722" y="21080"/>
                      </a:lnTo>
                      <a:lnTo>
                        <a:pt x="6976" y="21080"/>
                      </a:lnTo>
                      <a:lnTo>
                        <a:pt x="6976" y="20360"/>
                      </a:lnTo>
                      <a:close/>
                      <a:moveTo>
                        <a:pt x="2291" y="20360"/>
                      </a:moveTo>
                      <a:lnTo>
                        <a:pt x="2291" y="21106"/>
                      </a:lnTo>
                      <a:lnTo>
                        <a:pt x="1545" y="21106"/>
                      </a:lnTo>
                      <a:lnTo>
                        <a:pt x="1545" y="20360"/>
                      </a:lnTo>
                      <a:close/>
                      <a:moveTo>
                        <a:pt x="2291" y="21827"/>
                      </a:moveTo>
                      <a:lnTo>
                        <a:pt x="2291" y="22548"/>
                      </a:lnTo>
                      <a:lnTo>
                        <a:pt x="1545" y="22548"/>
                      </a:lnTo>
                      <a:lnTo>
                        <a:pt x="1545" y="21827"/>
                      </a:lnTo>
                      <a:close/>
                      <a:moveTo>
                        <a:pt x="4994" y="21827"/>
                      </a:moveTo>
                      <a:lnTo>
                        <a:pt x="4994" y="22548"/>
                      </a:lnTo>
                      <a:lnTo>
                        <a:pt x="4273" y="22548"/>
                      </a:lnTo>
                      <a:lnTo>
                        <a:pt x="4273" y="21827"/>
                      </a:lnTo>
                      <a:close/>
                      <a:moveTo>
                        <a:pt x="7722" y="21801"/>
                      </a:moveTo>
                      <a:lnTo>
                        <a:pt x="7722" y="22548"/>
                      </a:lnTo>
                      <a:lnTo>
                        <a:pt x="6976" y="22548"/>
                      </a:lnTo>
                      <a:lnTo>
                        <a:pt x="6976" y="21801"/>
                      </a:lnTo>
                      <a:close/>
                      <a:moveTo>
                        <a:pt x="4994" y="23294"/>
                      </a:moveTo>
                      <a:lnTo>
                        <a:pt x="4994" y="23989"/>
                      </a:lnTo>
                      <a:lnTo>
                        <a:pt x="4273" y="23989"/>
                      </a:lnTo>
                      <a:lnTo>
                        <a:pt x="4273" y="23294"/>
                      </a:lnTo>
                      <a:close/>
                      <a:moveTo>
                        <a:pt x="7722" y="23294"/>
                      </a:moveTo>
                      <a:lnTo>
                        <a:pt x="7722" y="23989"/>
                      </a:lnTo>
                      <a:lnTo>
                        <a:pt x="6976" y="23989"/>
                      </a:lnTo>
                      <a:lnTo>
                        <a:pt x="6976" y="23294"/>
                      </a:lnTo>
                      <a:close/>
                      <a:moveTo>
                        <a:pt x="2291" y="23294"/>
                      </a:moveTo>
                      <a:lnTo>
                        <a:pt x="2291" y="24015"/>
                      </a:lnTo>
                      <a:lnTo>
                        <a:pt x="1545" y="24015"/>
                      </a:lnTo>
                      <a:lnTo>
                        <a:pt x="1545" y="23294"/>
                      </a:lnTo>
                      <a:close/>
                      <a:moveTo>
                        <a:pt x="2291" y="24735"/>
                      </a:moveTo>
                      <a:lnTo>
                        <a:pt x="2291" y="25096"/>
                      </a:lnTo>
                      <a:lnTo>
                        <a:pt x="1545" y="25096"/>
                      </a:lnTo>
                      <a:lnTo>
                        <a:pt x="1545" y="24735"/>
                      </a:lnTo>
                      <a:close/>
                      <a:moveTo>
                        <a:pt x="4994" y="24735"/>
                      </a:moveTo>
                      <a:lnTo>
                        <a:pt x="4994" y="25096"/>
                      </a:lnTo>
                      <a:lnTo>
                        <a:pt x="4273" y="25096"/>
                      </a:lnTo>
                      <a:lnTo>
                        <a:pt x="4273" y="24735"/>
                      </a:lnTo>
                      <a:close/>
                      <a:moveTo>
                        <a:pt x="7722" y="24710"/>
                      </a:moveTo>
                      <a:lnTo>
                        <a:pt x="7722" y="25096"/>
                      </a:lnTo>
                      <a:lnTo>
                        <a:pt x="6976" y="25096"/>
                      </a:lnTo>
                      <a:lnTo>
                        <a:pt x="6976" y="24710"/>
                      </a:lnTo>
                      <a:close/>
                      <a:moveTo>
                        <a:pt x="4505" y="1"/>
                      </a:moveTo>
                      <a:lnTo>
                        <a:pt x="0" y="3681"/>
                      </a:lnTo>
                      <a:lnTo>
                        <a:pt x="0" y="27875"/>
                      </a:lnTo>
                      <a:lnTo>
                        <a:pt x="8983" y="27875"/>
                      </a:lnTo>
                      <a:lnTo>
                        <a:pt x="8983" y="368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4"/>
                <p:cNvSpPr/>
                <p:nvPr/>
              </p:nvSpPr>
              <p:spPr>
                <a:xfrm>
                  <a:off x="6947039" y="4567368"/>
                  <a:ext cx="284315" cy="575176"/>
                </a:xfrm>
                <a:custGeom>
                  <a:rect b="b" l="l" r="r" t="t"/>
                  <a:pathLst>
                    <a:path extrusionOk="0" h="15727" w="7774">
                      <a:moveTo>
                        <a:pt x="2574" y="1030"/>
                      </a:moveTo>
                      <a:lnTo>
                        <a:pt x="2574" y="1416"/>
                      </a:lnTo>
                      <a:lnTo>
                        <a:pt x="1828" y="1416"/>
                      </a:lnTo>
                      <a:lnTo>
                        <a:pt x="1828" y="1030"/>
                      </a:lnTo>
                      <a:close/>
                      <a:moveTo>
                        <a:pt x="4556" y="1030"/>
                      </a:moveTo>
                      <a:lnTo>
                        <a:pt x="4556" y="1416"/>
                      </a:lnTo>
                      <a:lnTo>
                        <a:pt x="3810" y="1416"/>
                      </a:lnTo>
                      <a:lnTo>
                        <a:pt x="3810" y="1030"/>
                      </a:lnTo>
                      <a:close/>
                      <a:moveTo>
                        <a:pt x="6538" y="1030"/>
                      </a:moveTo>
                      <a:lnTo>
                        <a:pt x="6538" y="1416"/>
                      </a:lnTo>
                      <a:lnTo>
                        <a:pt x="5792" y="1416"/>
                      </a:lnTo>
                      <a:lnTo>
                        <a:pt x="5792" y="1030"/>
                      </a:lnTo>
                      <a:close/>
                      <a:moveTo>
                        <a:pt x="2574" y="2111"/>
                      </a:moveTo>
                      <a:lnTo>
                        <a:pt x="2574" y="2831"/>
                      </a:lnTo>
                      <a:lnTo>
                        <a:pt x="1828" y="2831"/>
                      </a:lnTo>
                      <a:lnTo>
                        <a:pt x="1828" y="2111"/>
                      </a:lnTo>
                      <a:close/>
                      <a:moveTo>
                        <a:pt x="4556" y="2111"/>
                      </a:moveTo>
                      <a:lnTo>
                        <a:pt x="4556" y="2831"/>
                      </a:lnTo>
                      <a:lnTo>
                        <a:pt x="3810" y="2831"/>
                      </a:lnTo>
                      <a:lnTo>
                        <a:pt x="3810" y="2111"/>
                      </a:lnTo>
                      <a:close/>
                      <a:moveTo>
                        <a:pt x="6538" y="2111"/>
                      </a:moveTo>
                      <a:lnTo>
                        <a:pt x="6538" y="2831"/>
                      </a:lnTo>
                      <a:lnTo>
                        <a:pt x="5792" y="2831"/>
                      </a:lnTo>
                      <a:lnTo>
                        <a:pt x="5792" y="2111"/>
                      </a:lnTo>
                      <a:close/>
                      <a:moveTo>
                        <a:pt x="2574" y="3552"/>
                      </a:moveTo>
                      <a:lnTo>
                        <a:pt x="2574" y="4247"/>
                      </a:lnTo>
                      <a:lnTo>
                        <a:pt x="1828" y="4247"/>
                      </a:lnTo>
                      <a:lnTo>
                        <a:pt x="1828" y="3552"/>
                      </a:lnTo>
                      <a:close/>
                      <a:moveTo>
                        <a:pt x="6538" y="3552"/>
                      </a:moveTo>
                      <a:lnTo>
                        <a:pt x="6538" y="4247"/>
                      </a:lnTo>
                      <a:lnTo>
                        <a:pt x="5792" y="4247"/>
                      </a:lnTo>
                      <a:lnTo>
                        <a:pt x="5792" y="3552"/>
                      </a:lnTo>
                      <a:close/>
                      <a:moveTo>
                        <a:pt x="4556" y="3552"/>
                      </a:moveTo>
                      <a:lnTo>
                        <a:pt x="4556" y="4273"/>
                      </a:lnTo>
                      <a:lnTo>
                        <a:pt x="3810" y="4273"/>
                      </a:lnTo>
                      <a:lnTo>
                        <a:pt x="3810" y="3552"/>
                      </a:lnTo>
                      <a:close/>
                      <a:moveTo>
                        <a:pt x="2574" y="4968"/>
                      </a:moveTo>
                      <a:lnTo>
                        <a:pt x="2574" y="5688"/>
                      </a:lnTo>
                      <a:lnTo>
                        <a:pt x="1828" y="5688"/>
                      </a:lnTo>
                      <a:lnTo>
                        <a:pt x="1828" y="4968"/>
                      </a:lnTo>
                      <a:close/>
                      <a:moveTo>
                        <a:pt x="4556" y="4968"/>
                      </a:moveTo>
                      <a:lnTo>
                        <a:pt x="4556" y="5688"/>
                      </a:lnTo>
                      <a:lnTo>
                        <a:pt x="3810" y="5688"/>
                      </a:lnTo>
                      <a:lnTo>
                        <a:pt x="3810" y="4968"/>
                      </a:lnTo>
                      <a:close/>
                      <a:moveTo>
                        <a:pt x="6538" y="4968"/>
                      </a:moveTo>
                      <a:lnTo>
                        <a:pt x="6538" y="5688"/>
                      </a:lnTo>
                      <a:lnTo>
                        <a:pt x="5792" y="5688"/>
                      </a:lnTo>
                      <a:lnTo>
                        <a:pt x="5792" y="4968"/>
                      </a:lnTo>
                      <a:close/>
                      <a:moveTo>
                        <a:pt x="2574" y="6383"/>
                      </a:moveTo>
                      <a:lnTo>
                        <a:pt x="2574" y="7104"/>
                      </a:lnTo>
                      <a:lnTo>
                        <a:pt x="1828" y="7104"/>
                      </a:lnTo>
                      <a:lnTo>
                        <a:pt x="1828" y="6383"/>
                      </a:lnTo>
                      <a:close/>
                      <a:moveTo>
                        <a:pt x="4556" y="6409"/>
                      </a:moveTo>
                      <a:lnTo>
                        <a:pt x="4556" y="7104"/>
                      </a:lnTo>
                      <a:lnTo>
                        <a:pt x="3810" y="7104"/>
                      </a:lnTo>
                      <a:lnTo>
                        <a:pt x="3810" y="6409"/>
                      </a:lnTo>
                      <a:close/>
                      <a:moveTo>
                        <a:pt x="6538" y="6383"/>
                      </a:moveTo>
                      <a:lnTo>
                        <a:pt x="6538" y="7104"/>
                      </a:lnTo>
                      <a:lnTo>
                        <a:pt x="5792" y="7104"/>
                      </a:lnTo>
                      <a:lnTo>
                        <a:pt x="5792" y="6383"/>
                      </a:lnTo>
                      <a:close/>
                      <a:moveTo>
                        <a:pt x="2574" y="7825"/>
                      </a:moveTo>
                      <a:lnTo>
                        <a:pt x="2574" y="8545"/>
                      </a:lnTo>
                      <a:lnTo>
                        <a:pt x="1828" y="8545"/>
                      </a:lnTo>
                      <a:lnTo>
                        <a:pt x="1828" y="7825"/>
                      </a:lnTo>
                      <a:close/>
                      <a:moveTo>
                        <a:pt x="4556" y="7825"/>
                      </a:moveTo>
                      <a:lnTo>
                        <a:pt x="4556" y="8545"/>
                      </a:lnTo>
                      <a:lnTo>
                        <a:pt x="3810" y="8545"/>
                      </a:lnTo>
                      <a:lnTo>
                        <a:pt x="3810" y="7825"/>
                      </a:lnTo>
                      <a:close/>
                      <a:moveTo>
                        <a:pt x="6538" y="7825"/>
                      </a:moveTo>
                      <a:lnTo>
                        <a:pt x="6538" y="8545"/>
                      </a:lnTo>
                      <a:lnTo>
                        <a:pt x="5792" y="8545"/>
                      </a:lnTo>
                      <a:lnTo>
                        <a:pt x="5792" y="7825"/>
                      </a:lnTo>
                      <a:close/>
                      <a:moveTo>
                        <a:pt x="2574" y="9240"/>
                      </a:moveTo>
                      <a:lnTo>
                        <a:pt x="2574" y="9961"/>
                      </a:lnTo>
                      <a:lnTo>
                        <a:pt x="1828" y="9961"/>
                      </a:lnTo>
                      <a:lnTo>
                        <a:pt x="1828" y="9240"/>
                      </a:lnTo>
                      <a:close/>
                      <a:moveTo>
                        <a:pt x="4556" y="9240"/>
                      </a:moveTo>
                      <a:lnTo>
                        <a:pt x="4556" y="9961"/>
                      </a:lnTo>
                      <a:lnTo>
                        <a:pt x="3810" y="9961"/>
                      </a:lnTo>
                      <a:lnTo>
                        <a:pt x="3810" y="9240"/>
                      </a:lnTo>
                      <a:close/>
                      <a:moveTo>
                        <a:pt x="6538" y="9240"/>
                      </a:moveTo>
                      <a:lnTo>
                        <a:pt x="6538" y="9961"/>
                      </a:lnTo>
                      <a:lnTo>
                        <a:pt x="5792" y="9961"/>
                      </a:lnTo>
                      <a:lnTo>
                        <a:pt x="5792" y="9240"/>
                      </a:lnTo>
                      <a:close/>
                      <a:moveTo>
                        <a:pt x="2574" y="10682"/>
                      </a:moveTo>
                      <a:lnTo>
                        <a:pt x="2574" y="11402"/>
                      </a:lnTo>
                      <a:lnTo>
                        <a:pt x="1828" y="11402"/>
                      </a:lnTo>
                      <a:lnTo>
                        <a:pt x="1828" y="10682"/>
                      </a:lnTo>
                      <a:close/>
                      <a:moveTo>
                        <a:pt x="4556" y="10682"/>
                      </a:moveTo>
                      <a:lnTo>
                        <a:pt x="4556" y="11402"/>
                      </a:lnTo>
                      <a:lnTo>
                        <a:pt x="3810" y="11402"/>
                      </a:lnTo>
                      <a:lnTo>
                        <a:pt x="3810" y="10682"/>
                      </a:lnTo>
                      <a:close/>
                      <a:moveTo>
                        <a:pt x="6538" y="10682"/>
                      </a:moveTo>
                      <a:lnTo>
                        <a:pt x="6538" y="11402"/>
                      </a:lnTo>
                      <a:lnTo>
                        <a:pt x="5792" y="11402"/>
                      </a:lnTo>
                      <a:lnTo>
                        <a:pt x="5792" y="10682"/>
                      </a:lnTo>
                      <a:close/>
                      <a:moveTo>
                        <a:pt x="2574" y="12123"/>
                      </a:moveTo>
                      <a:lnTo>
                        <a:pt x="2574" y="12818"/>
                      </a:lnTo>
                      <a:lnTo>
                        <a:pt x="1828" y="12818"/>
                      </a:lnTo>
                      <a:lnTo>
                        <a:pt x="1828" y="12123"/>
                      </a:lnTo>
                      <a:close/>
                      <a:moveTo>
                        <a:pt x="4556" y="12123"/>
                      </a:moveTo>
                      <a:lnTo>
                        <a:pt x="4556" y="12818"/>
                      </a:lnTo>
                      <a:lnTo>
                        <a:pt x="3810" y="12818"/>
                      </a:lnTo>
                      <a:lnTo>
                        <a:pt x="3810" y="12123"/>
                      </a:lnTo>
                      <a:close/>
                      <a:moveTo>
                        <a:pt x="6538" y="12123"/>
                      </a:moveTo>
                      <a:lnTo>
                        <a:pt x="6538" y="12818"/>
                      </a:lnTo>
                      <a:lnTo>
                        <a:pt x="5792" y="12818"/>
                      </a:lnTo>
                      <a:lnTo>
                        <a:pt x="5792" y="12123"/>
                      </a:lnTo>
                      <a:close/>
                      <a:moveTo>
                        <a:pt x="2574" y="13539"/>
                      </a:moveTo>
                      <a:lnTo>
                        <a:pt x="2574" y="13899"/>
                      </a:lnTo>
                      <a:lnTo>
                        <a:pt x="1828" y="13899"/>
                      </a:lnTo>
                      <a:lnTo>
                        <a:pt x="1828" y="13539"/>
                      </a:lnTo>
                      <a:close/>
                      <a:moveTo>
                        <a:pt x="4556" y="13539"/>
                      </a:moveTo>
                      <a:lnTo>
                        <a:pt x="4556" y="13899"/>
                      </a:lnTo>
                      <a:lnTo>
                        <a:pt x="3810" y="13899"/>
                      </a:lnTo>
                      <a:lnTo>
                        <a:pt x="3810" y="13539"/>
                      </a:lnTo>
                      <a:close/>
                      <a:moveTo>
                        <a:pt x="6538" y="13539"/>
                      </a:moveTo>
                      <a:lnTo>
                        <a:pt x="6538" y="13899"/>
                      </a:lnTo>
                      <a:lnTo>
                        <a:pt x="5792" y="13899"/>
                      </a:lnTo>
                      <a:lnTo>
                        <a:pt x="5792" y="13539"/>
                      </a:lnTo>
                      <a:close/>
                      <a:moveTo>
                        <a:pt x="1" y="0"/>
                      </a:moveTo>
                      <a:lnTo>
                        <a:pt x="1" y="15726"/>
                      </a:lnTo>
                      <a:lnTo>
                        <a:pt x="7774" y="15726"/>
                      </a:lnTo>
                      <a:lnTo>
                        <a:pt x="77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4"/>
                <p:cNvSpPr/>
                <p:nvPr/>
              </p:nvSpPr>
              <p:spPr>
                <a:xfrm>
                  <a:off x="7558902" y="4567368"/>
                  <a:ext cx="328567" cy="575176"/>
                </a:xfrm>
                <a:custGeom>
                  <a:rect b="b" l="l" r="r" t="t"/>
                  <a:pathLst>
                    <a:path extrusionOk="0" h="15727" w="8984">
                      <a:moveTo>
                        <a:pt x="2085" y="1519"/>
                      </a:moveTo>
                      <a:lnTo>
                        <a:pt x="2085" y="1905"/>
                      </a:lnTo>
                      <a:lnTo>
                        <a:pt x="1339" y="1905"/>
                      </a:lnTo>
                      <a:lnTo>
                        <a:pt x="1339" y="1519"/>
                      </a:lnTo>
                      <a:close/>
                      <a:moveTo>
                        <a:pt x="4067" y="1519"/>
                      </a:moveTo>
                      <a:lnTo>
                        <a:pt x="4042" y="1905"/>
                      </a:lnTo>
                      <a:lnTo>
                        <a:pt x="3321" y="1905"/>
                      </a:lnTo>
                      <a:lnTo>
                        <a:pt x="3321" y="1519"/>
                      </a:lnTo>
                      <a:close/>
                      <a:moveTo>
                        <a:pt x="6023" y="1519"/>
                      </a:moveTo>
                      <a:lnTo>
                        <a:pt x="6023" y="1905"/>
                      </a:lnTo>
                      <a:lnTo>
                        <a:pt x="5277" y="1905"/>
                      </a:lnTo>
                      <a:lnTo>
                        <a:pt x="5277" y="1519"/>
                      </a:lnTo>
                      <a:close/>
                      <a:moveTo>
                        <a:pt x="2085" y="2600"/>
                      </a:moveTo>
                      <a:lnTo>
                        <a:pt x="2085" y="3320"/>
                      </a:lnTo>
                      <a:lnTo>
                        <a:pt x="1339" y="3320"/>
                      </a:lnTo>
                      <a:lnTo>
                        <a:pt x="1339" y="2600"/>
                      </a:lnTo>
                      <a:close/>
                      <a:moveTo>
                        <a:pt x="4067" y="2625"/>
                      </a:moveTo>
                      <a:lnTo>
                        <a:pt x="4042" y="3320"/>
                      </a:lnTo>
                      <a:lnTo>
                        <a:pt x="3321" y="3320"/>
                      </a:lnTo>
                      <a:lnTo>
                        <a:pt x="3321" y="2625"/>
                      </a:lnTo>
                      <a:close/>
                      <a:moveTo>
                        <a:pt x="6023" y="2625"/>
                      </a:moveTo>
                      <a:lnTo>
                        <a:pt x="6023" y="3346"/>
                      </a:lnTo>
                      <a:lnTo>
                        <a:pt x="5277" y="3346"/>
                      </a:lnTo>
                      <a:lnTo>
                        <a:pt x="5277" y="2625"/>
                      </a:lnTo>
                      <a:close/>
                      <a:moveTo>
                        <a:pt x="2085" y="4041"/>
                      </a:moveTo>
                      <a:lnTo>
                        <a:pt x="2085" y="4762"/>
                      </a:lnTo>
                      <a:lnTo>
                        <a:pt x="1339" y="4762"/>
                      </a:lnTo>
                      <a:lnTo>
                        <a:pt x="1339" y="4041"/>
                      </a:lnTo>
                      <a:close/>
                      <a:moveTo>
                        <a:pt x="4067" y="4041"/>
                      </a:moveTo>
                      <a:lnTo>
                        <a:pt x="4042" y="4762"/>
                      </a:lnTo>
                      <a:lnTo>
                        <a:pt x="3321" y="4762"/>
                      </a:lnTo>
                      <a:lnTo>
                        <a:pt x="3321" y="4041"/>
                      </a:lnTo>
                      <a:close/>
                      <a:moveTo>
                        <a:pt x="6023" y="4041"/>
                      </a:moveTo>
                      <a:lnTo>
                        <a:pt x="6023" y="4762"/>
                      </a:lnTo>
                      <a:lnTo>
                        <a:pt x="5277" y="4762"/>
                      </a:lnTo>
                      <a:lnTo>
                        <a:pt x="5277" y="4041"/>
                      </a:lnTo>
                      <a:close/>
                      <a:moveTo>
                        <a:pt x="2085" y="5457"/>
                      </a:moveTo>
                      <a:lnTo>
                        <a:pt x="2085" y="6177"/>
                      </a:lnTo>
                      <a:lnTo>
                        <a:pt x="1339" y="6177"/>
                      </a:lnTo>
                      <a:lnTo>
                        <a:pt x="1339" y="5457"/>
                      </a:lnTo>
                      <a:close/>
                      <a:moveTo>
                        <a:pt x="4067" y="5457"/>
                      </a:moveTo>
                      <a:lnTo>
                        <a:pt x="4042" y="6177"/>
                      </a:lnTo>
                      <a:lnTo>
                        <a:pt x="3321" y="6177"/>
                      </a:lnTo>
                      <a:lnTo>
                        <a:pt x="3321" y="5457"/>
                      </a:lnTo>
                      <a:close/>
                      <a:moveTo>
                        <a:pt x="6023" y="5457"/>
                      </a:moveTo>
                      <a:lnTo>
                        <a:pt x="6023" y="6177"/>
                      </a:lnTo>
                      <a:lnTo>
                        <a:pt x="5277" y="6177"/>
                      </a:lnTo>
                      <a:lnTo>
                        <a:pt x="5277" y="5457"/>
                      </a:lnTo>
                      <a:close/>
                      <a:moveTo>
                        <a:pt x="2085" y="6898"/>
                      </a:moveTo>
                      <a:lnTo>
                        <a:pt x="2085" y="7619"/>
                      </a:lnTo>
                      <a:lnTo>
                        <a:pt x="1339" y="7619"/>
                      </a:lnTo>
                      <a:lnTo>
                        <a:pt x="1339" y="6898"/>
                      </a:lnTo>
                      <a:close/>
                      <a:moveTo>
                        <a:pt x="4067" y="6898"/>
                      </a:moveTo>
                      <a:lnTo>
                        <a:pt x="4042" y="7619"/>
                      </a:lnTo>
                      <a:lnTo>
                        <a:pt x="3321" y="7619"/>
                      </a:lnTo>
                      <a:lnTo>
                        <a:pt x="3321" y="6898"/>
                      </a:lnTo>
                      <a:close/>
                      <a:moveTo>
                        <a:pt x="6023" y="6898"/>
                      </a:moveTo>
                      <a:lnTo>
                        <a:pt x="6023" y="7619"/>
                      </a:lnTo>
                      <a:lnTo>
                        <a:pt x="5277" y="7619"/>
                      </a:lnTo>
                      <a:lnTo>
                        <a:pt x="5277" y="6898"/>
                      </a:lnTo>
                      <a:close/>
                      <a:moveTo>
                        <a:pt x="2085" y="8314"/>
                      </a:moveTo>
                      <a:lnTo>
                        <a:pt x="2085" y="9034"/>
                      </a:lnTo>
                      <a:lnTo>
                        <a:pt x="1339" y="9034"/>
                      </a:lnTo>
                      <a:lnTo>
                        <a:pt x="1339" y="8314"/>
                      </a:lnTo>
                      <a:close/>
                      <a:moveTo>
                        <a:pt x="4067" y="8314"/>
                      </a:moveTo>
                      <a:lnTo>
                        <a:pt x="4042" y="9034"/>
                      </a:lnTo>
                      <a:lnTo>
                        <a:pt x="3321" y="9034"/>
                      </a:lnTo>
                      <a:lnTo>
                        <a:pt x="3321" y="8314"/>
                      </a:lnTo>
                      <a:close/>
                      <a:moveTo>
                        <a:pt x="6023" y="8314"/>
                      </a:moveTo>
                      <a:lnTo>
                        <a:pt x="6023" y="9034"/>
                      </a:lnTo>
                      <a:lnTo>
                        <a:pt x="5277" y="9034"/>
                      </a:lnTo>
                      <a:lnTo>
                        <a:pt x="5277" y="8314"/>
                      </a:lnTo>
                      <a:close/>
                      <a:moveTo>
                        <a:pt x="2085" y="9755"/>
                      </a:moveTo>
                      <a:lnTo>
                        <a:pt x="2085" y="10450"/>
                      </a:lnTo>
                      <a:lnTo>
                        <a:pt x="1339" y="10450"/>
                      </a:lnTo>
                      <a:lnTo>
                        <a:pt x="1339" y="9755"/>
                      </a:lnTo>
                      <a:close/>
                      <a:moveTo>
                        <a:pt x="4067" y="9755"/>
                      </a:moveTo>
                      <a:lnTo>
                        <a:pt x="4042" y="10450"/>
                      </a:lnTo>
                      <a:lnTo>
                        <a:pt x="3321" y="10450"/>
                      </a:lnTo>
                      <a:lnTo>
                        <a:pt x="3321" y="9755"/>
                      </a:lnTo>
                      <a:close/>
                      <a:moveTo>
                        <a:pt x="6023" y="9755"/>
                      </a:moveTo>
                      <a:lnTo>
                        <a:pt x="6023" y="10476"/>
                      </a:lnTo>
                      <a:lnTo>
                        <a:pt x="5277" y="10476"/>
                      </a:lnTo>
                      <a:lnTo>
                        <a:pt x="5277" y="9755"/>
                      </a:lnTo>
                      <a:close/>
                      <a:moveTo>
                        <a:pt x="2085" y="11171"/>
                      </a:moveTo>
                      <a:lnTo>
                        <a:pt x="2085" y="11891"/>
                      </a:lnTo>
                      <a:lnTo>
                        <a:pt x="1339" y="11891"/>
                      </a:lnTo>
                      <a:lnTo>
                        <a:pt x="1339" y="11171"/>
                      </a:lnTo>
                      <a:close/>
                      <a:moveTo>
                        <a:pt x="4067" y="11171"/>
                      </a:moveTo>
                      <a:lnTo>
                        <a:pt x="4042" y="11891"/>
                      </a:lnTo>
                      <a:lnTo>
                        <a:pt x="3321" y="11891"/>
                      </a:lnTo>
                      <a:lnTo>
                        <a:pt x="3321" y="11171"/>
                      </a:lnTo>
                      <a:close/>
                      <a:moveTo>
                        <a:pt x="6023" y="11171"/>
                      </a:moveTo>
                      <a:lnTo>
                        <a:pt x="6023" y="11891"/>
                      </a:lnTo>
                      <a:lnTo>
                        <a:pt x="5277" y="11891"/>
                      </a:lnTo>
                      <a:lnTo>
                        <a:pt x="5277" y="11171"/>
                      </a:lnTo>
                      <a:close/>
                      <a:moveTo>
                        <a:pt x="2085" y="12586"/>
                      </a:moveTo>
                      <a:lnTo>
                        <a:pt x="2085" y="13307"/>
                      </a:lnTo>
                      <a:lnTo>
                        <a:pt x="1339" y="13307"/>
                      </a:lnTo>
                      <a:lnTo>
                        <a:pt x="1339" y="12586"/>
                      </a:lnTo>
                      <a:close/>
                      <a:moveTo>
                        <a:pt x="4067" y="12612"/>
                      </a:moveTo>
                      <a:lnTo>
                        <a:pt x="4042" y="13307"/>
                      </a:lnTo>
                      <a:lnTo>
                        <a:pt x="3321" y="13307"/>
                      </a:lnTo>
                      <a:lnTo>
                        <a:pt x="3321" y="12612"/>
                      </a:lnTo>
                      <a:close/>
                      <a:moveTo>
                        <a:pt x="6023" y="12612"/>
                      </a:moveTo>
                      <a:lnTo>
                        <a:pt x="6023" y="13307"/>
                      </a:lnTo>
                      <a:lnTo>
                        <a:pt x="5277" y="13307"/>
                      </a:lnTo>
                      <a:lnTo>
                        <a:pt x="5277" y="12612"/>
                      </a:lnTo>
                      <a:close/>
                      <a:moveTo>
                        <a:pt x="2085" y="14028"/>
                      </a:moveTo>
                      <a:lnTo>
                        <a:pt x="2085" y="14388"/>
                      </a:lnTo>
                      <a:lnTo>
                        <a:pt x="1339" y="14388"/>
                      </a:lnTo>
                      <a:lnTo>
                        <a:pt x="1339" y="14028"/>
                      </a:lnTo>
                      <a:close/>
                      <a:moveTo>
                        <a:pt x="4067" y="14028"/>
                      </a:moveTo>
                      <a:lnTo>
                        <a:pt x="4042" y="14388"/>
                      </a:lnTo>
                      <a:lnTo>
                        <a:pt x="3321" y="14388"/>
                      </a:lnTo>
                      <a:lnTo>
                        <a:pt x="3321" y="14028"/>
                      </a:lnTo>
                      <a:close/>
                      <a:moveTo>
                        <a:pt x="6023" y="14028"/>
                      </a:moveTo>
                      <a:lnTo>
                        <a:pt x="6023" y="14414"/>
                      </a:lnTo>
                      <a:lnTo>
                        <a:pt x="5277" y="14414"/>
                      </a:lnTo>
                      <a:lnTo>
                        <a:pt x="5277" y="14028"/>
                      </a:lnTo>
                      <a:close/>
                      <a:moveTo>
                        <a:pt x="1" y="0"/>
                      </a:moveTo>
                      <a:lnTo>
                        <a:pt x="1" y="15726"/>
                      </a:lnTo>
                      <a:lnTo>
                        <a:pt x="8983" y="15726"/>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4"/>
                <p:cNvSpPr/>
                <p:nvPr/>
              </p:nvSpPr>
              <p:spPr>
                <a:xfrm>
                  <a:off x="6627900" y="4567368"/>
                  <a:ext cx="328567" cy="575176"/>
                </a:xfrm>
                <a:custGeom>
                  <a:rect b="b" l="l" r="r" t="t"/>
                  <a:pathLst>
                    <a:path extrusionOk="0" h="15727" w="8984">
                      <a:moveTo>
                        <a:pt x="2086" y="1519"/>
                      </a:moveTo>
                      <a:lnTo>
                        <a:pt x="2086" y="1905"/>
                      </a:lnTo>
                      <a:lnTo>
                        <a:pt x="1339" y="1905"/>
                      </a:lnTo>
                      <a:lnTo>
                        <a:pt x="1339" y="1519"/>
                      </a:lnTo>
                      <a:close/>
                      <a:moveTo>
                        <a:pt x="4067" y="1519"/>
                      </a:moveTo>
                      <a:lnTo>
                        <a:pt x="4067" y="1905"/>
                      </a:lnTo>
                      <a:lnTo>
                        <a:pt x="3321" y="1905"/>
                      </a:lnTo>
                      <a:lnTo>
                        <a:pt x="3321" y="1519"/>
                      </a:lnTo>
                      <a:close/>
                      <a:moveTo>
                        <a:pt x="6049" y="1519"/>
                      </a:moveTo>
                      <a:lnTo>
                        <a:pt x="6049" y="1905"/>
                      </a:lnTo>
                      <a:lnTo>
                        <a:pt x="5303" y="1905"/>
                      </a:lnTo>
                      <a:lnTo>
                        <a:pt x="5303" y="1519"/>
                      </a:lnTo>
                      <a:close/>
                      <a:moveTo>
                        <a:pt x="2086" y="2600"/>
                      </a:moveTo>
                      <a:lnTo>
                        <a:pt x="2086" y="3320"/>
                      </a:lnTo>
                      <a:lnTo>
                        <a:pt x="1339" y="3320"/>
                      </a:lnTo>
                      <a:lnTo>
                        <a:pt x="1339" y="2600"/>
                      </a:lnTo>
                      <a:close/>
                      <a:moveTo>
                        <a:pt x="4067" y="2625"/>
                      </a:moveTo>
                      <a:lnTo>
                        <a:pt x="4067" y="3320"/>
                      </a:lnTo>
                      <a:lnTo>
                        <a:pt x="3321" y="3320"/>
                      </a:lnTo>
                      <a:lnTo>
                        <a:pt x="3321" y="2625"/>
                      </a:lnTo>
                      <a:close/>
                      <a:moveTo>
                        <a:pt x="6049" y="2625"/>
                      </a:moveTo>
                      <a:lnTo>
                        <a:pt x="6049" y="3346"/>
                      </a:lnTo>
                      <a:lnTo>
                        <a:pt x="5303" y="3346"/>
                      </a:lnTo>
                      <a:lnTo>
                        <a:pt x="5303" y="2625"/>
                      </a:lnTo>
                      <a:close/>
                      <a:moveTo>
                        <a:pt x="2086" y="4041"/>
                      </a:moveTo>
                      <a:lnTo>
                        <a:pt x="2086" y="4762"/>
                      </a:lnTo>
                      <a:lnTo>
                        <a:pt x="1339" y="4762"/>
                      </a:lnTo>
                      <a:lnTo>
                        <a:pt x="1339" y="4041"/>
                      </a:lnTo>
                      <a:close/>
                      <a:moveTo>
                        <a:pt x="4067" y="4041"/>
                      </a:moveTo>
                      <a:lnTo>
                        <a:pt x="4067" y="4762"/>
                      </a:lnTo>
                      <a:lnTo>
                        <a:pt x="3321" y="4762"/>
                      </a:lnTo>
                      <a:lnTo>
                        <a:pt x="3321" y="4041"/>
                      </a:lnTo>
                      <a:close/>
                      <a:moveTo>
                        <a:pt x="6049" y="4041"/>
                      </a:moveTo>
                      <a:lnTo>
                        <a:pt x="6049" y="4762"/>
                      </a:lnTo>
                      <a:lnTo>
                        <a:pt x="5303" y="4762"/>
                      </a:lnTo>
                      <a:lnTo>
                        <a:pt x="5303" y="4041"/>
                      </a:lnTo>
                      <a:close/>
                      <a:moveTo>
                        <a:pt x="2086" y="5457"/>
                      </a:moveTo>
                      <a:lnTo>
                        <a:pt x="2086" y="6177"/>
                      </a:lnTo>
                      <a:lnTo>
                        <a:pt x="1339" y="6177"/>
                      </a:lnTo>
                      <a:lnTo>
                        <a:pt x="1339" y="5457"/>
                      </a:lnTo>
                      <a:close/>
                      <a:moveTo>
                        <a:pt x="4067" y="5457"/>
                      </a:moveTo>
                      <a:lnTo>
                        <a:pt x="4067" y="6177"/>
                      </a:lnTo>
                      <a:lnTo>
                        <a:pt x="3321" y="6177"/>
                      </a:lnTo>
                      <a:lnTo>
                        <a:pt x="3321" y="5457"/>
                      </a:lnTo>
                      <a:close/>
                      <a:moveTo>
                        <a:pt x="6049" y="5457"/>
                      </a:moveTo>
                      <a:lnTo>
                        <a:pt x="6049" y="6177"/>
                      </a:lnTo>
                      <a:lnTo>
                        <a:pt x="5303" y="6177"/>
                      </a:lnTo>
                      <a:lnTo>
                        <a:pt x="5303" y="5457"/>
                      </a:lnTo>
                      <a:close/>
                      <a:moveTo>
                        <a:pt x="2086" y="6898"/>
                      </a:moveTo>
                      <a:lnTo>
                        <a:pt x="2086" y="7619"/>
                      </a:lnTo>
                      <a:lnTo>
                        <a:pt x="1339" y="7619"/>
                      </a:lnTo>
                      <a:lnTo>
                        <a:pt x="1339" y="6898"/>
                      </a:lnTo>
                      <a:close/>
                      <a:moveTo>
                        <a:pt x="4067" y="6898"/>
                      </a:moveTo>
                      <a:lnTo>
                        <a:pt x="4067" y="7619"/>
                      </a:lnTo>
                      <a:lnTo>
                        <a:pt x="3321" y="7619"/>
                      </a:lnTo>
                      <a:lnTo>
                        <a:pt x="3321" y="6898"/>
                      </a:lnTo>
                      <a:close/>
                      <a:moveTo>
                        <a:pt x="6049" y="6898"/>
                      </a:moveTo>
                      <a:lnTo>
                        <a:pt x="6049" y="7619"/>
                      </a:lnTo>
                      <a:lnTo>
                        <a:pt x="5303" y="7619"/>
                      </a:lnTo>
                      <a:lnTo>
                        <a:pt x="5303" y="6898"/>
                      </a:lnTo>
                      <a:close/>
                      <a:moveTo>
                        <a:pt x="2086" y="8314"/>
                      </a:moveTo>
                      <a:lnTo>
                        <a:pt x="2086" y="9034"/>
                      </a:lnTo>
                      <a:lnTo>
                        <a:pt x="1339" y="9034"/>
                      </a:lnTo>
                      <a:lnTo>
                        <a:pt x="1339" y="8314"/>
                      </a:lnTo>
                      <a:close/>
                      <a:moveTo>
                        <a:pt x="4067" y="8314"/>
                      </a:moveTo>
                      <a:lnTo>
                        <a:pt x="4067" y="9034"/>
                      </a:lnTo>
                      <a:lnTo>
                        <a:pt x="3321" y="9034"/>
                      </a:lnTo>
                      <a:lnTo>
                        <a:pt x="3321" y="8314"/>
                      </a:lnTo>
                      <a:close/>
                      <a:moveTo>
                        <a:pt x="6049" y="8314"/>
                      </a:moveTo>
                      <a:lnTo>
                        <a:pt x="6049" y="9034"/>
                      </a:lnTo>
                      <a:lnTo>
                        <a:pt x="5303" y="9034"/>
                      </a:lnTo>
                      <a:lnTo>
                        <a:pt x="5303" y="8314"/>
                      </a:lnTo>
                      <a:close/>
                      <a:moveTo>
                        <a:pt x="2086" y="9755"/>
                      </a:moveTo>
                      <a:lnTo>
                        <a:pt x="2086" y="10450"/>
                      </a:lnTo>
                      <a:lnTo>
                        <a:pt x="1339" y="10450"/>
                      </a:lnTo>
                      <a:lnTo>
                        <a:pt x="1339" y="9755"/>
                      </a:lnTo>
                      <a:close/>
                      <a:moveTo>
                        <a:pt x="4067" y="9755"/>
                      </a:moveTo>
                      <a:lnTo>
                        <a:pt x="4067" y="10450"/>
                      </a:lnTo>
                      <a:lnTo>
                        <a:pt x="3321" y="10450"/>
                      </a:lnTo>
                      <a:lnTo>
                        <a:pt x="3321" y="9755"/>
                      </a:lnTo>
                      <a:close/>
                      <a:moveTo>
                        <a:pt x="6049" y="9755"/>
                      </a:moveTo>
                      <a:lnTo>
                        <a:pt x="6049" y="10476"/>
                      </a:lnTo>
                      <a:lnTo>
                        <a:pt x="5303" y="10476"/>
                      </a:lnTo>
                      <a:lnTo>
                        <a:pt x="5303" y="9755"/>
                      </a:lnTo>
                      <a:close/>
                      <a:moveTo>
                        <a:pt x="2086" y="11171"/>
                      </a:moveTo>
                      <a:lnTo>
                        <a:pt x="2086" y="11891"/>
                      </a:lnTo>
                      <a:lnTo>
                        <a:pt x="1339" y="11891"/>
                      </a:lnTo>
                      <a:lnTo>
                        <a:pt x="1339" y="11171"/>
                      </a:lnTo>
                      <a:close/>
                      <a:moveTo>
                        <a:pt x="4067" y="11171"/>
                      </a:moveTo>
                      <a:lnTo>
                        <a:pt x="4067" y="11891"/>
                      </a:lnTo>
                      <a:lnTo>
                        <a:pt x="3321" y="11891"/>
                      </a:lnTo>
                      <a:lnTo>
                        <a:pt x="3321" y="11171"/>
                      </a:lnTo>
                      <a:close/>
                      <a:moveTo>
                        <a:pt x="6049" y="11171"/>
                      </a:moveTo>
                      <a:lnTo>
                        <a:pt x="6049" y="11891"/>
                      </a:lnTo>
                      <a:lnTo>
                        <a:pt x="5303" y="11891"/>
                      </a:lnTo>
                      <a:lnTo>
                        <a:pt x="5303" y="11171"/>
                      </a:lnTo>
                      <a:close/>
                      <a:moveTo>
                        <a:pt x="2086" y="12586"/>
                      </a:moveTo>
                      <a:lnTo>
                        <a:pt x="2086" y="13307"/>
                      </a:lnTo>
                      <a:lnTo>
                        <a:pt x="1339" y="13307"/>
                      </a:lnTo>
                      <a:lnTo>
                        <a:pt x="1339" y="12586"/>
                      </a:lnTo>
                      <a:close/>
                      <a:moveTo>
                        <a:pt x="4067" y="12612"/>
                      </a:moveTo>
                      <a:lnTo>
                        <a:pt x="4067" y="13307"/>
                      </a:lnTo>
                      <a:lnTo>
                        <a:pt x="3321" y="13307"/>
                      </a:lnTo>
                      <a:lnTo>
                        <a:pt x="3321" y="12612"/>
                      </a:lnTo>
                      <a:close/>
                      <a:moveTo>
                        <a:pt x="6049" y="12612"/>
                      </a:moveTo>
                      <a:lnTo>
                        <a:pt x="6049" y="13307"/>
                      </a:lnTo>
                      <a:lnTo>
                        <a:pt x="5303" y="13307"/>
                      </a:lnTo>
                      <a:lnTo>
                        <a:pt x="5303" y="12612"/>
                      </a:lnTo>
                      <a:close/>
                      <a:moveTo>
                        <a:pt x="2086" y="14028"/>
                      </a:moveTo>
                      <a:lnTo>
                        <a:pt x="2086" y="14388"/>
                      </a:lnTo>
                      <a:lnTo>
                        <a:pt x="1339" y="14388"/>
                      </a:lnTo>
                      <a:lnTo>
                        <a:pt x="1339" y="14028"/>
                      </a:lnTo>
                      <a:close/>
                      <a:moveTo>
                        <a:pt x="4067" y="14028"/>
                      </a:moveTo>
                      <a:lnTo>
                        <a:pt x="4067" y="14388"/>
                      </a:lnTo>
                      <a:lnTo>
                        <a:pt x="3321" y="14388"/>
                      </a:lnTo>
                      <a:lnTo>
                        <a:pt x="3321" y="14028"/>
                      </a:lnTo>
                      <a:close/>
                      <a:moveTo>
                        <a:pt x="6049" y="14028"/>
                      </a:moveTo>
                      <a:lnTo>
                        <a:pt x="6049" y="14414"/>
                      </a:lnTo>
                      <a:lnTo>
                        <a:pt x="5303" y="14414"/>
                      </a:lnTo>
                      <a:lnTo>
                        <a:pt x="5303" y="14028"/>
                      </a:lnTo>
                      <a:close/>
                      <a:moveTo>
                        <a:pt x="1" y="0"/>
                      </a:moveTo>
                      <a:lnTo>
                        <a:pt x="1" y="15726"/>
                      </a:lnTo>
                      <a:lnTo>
                        <a:pt x="8984" y="15726"/>
                      </a:lnTo>
                      <a:lnTo>
                        <a:pt x="8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4"/>
                <p:cNvSpPr/>
                <p:nvPr/>
              </p:nvSpPr>
              <p:spPr>
                <a:xfrm>
                  <a:off x="8216884" y="4567368"/>
                  <a:ext cx="273050" cy="575176"/>
                </a:xfrm>
                <a:custGeom>
                  <a:rect b="b" l="l" r="r" t="t"/>
                  <a:pathLst>
                    <a:path extrusionOk="0" h="15727" w="7466">
                      <a:moveTo>
                        <a:pt x="2060" y="1519"/>
                      </a:moveTo>
                      <a:lnTo>
                        <a:pt x="2060" y="1905"/>
                      </a:lnTo>
                      <a:lnTo>
                        <a:pt x="1314" y="1905"/>
                      </a:lnTo>
                      <a:lnTo>
                        <a:pt x="1314" y="1519"/>
                      </a:lnTo>
                      <a:close/>
                      <a:moveTo>
                        <a:pt x="4042" y="1519"/>
                      </a:moveTo>
                      <a:lnTo>
                        <a:pt x="4042" y="1905"/>
                      </a:lnTo>
                      <a:lnTo>
                        <a:pt x="3295" y="1905"/>
                      </a:lnTo>
                      <a:lnTo>
                        <a:pt x="3295" y="1519"/>
                      </a:lnTo>
                      <a:close/>
                      <a:moveTo>
                        <a:pt x="6024" y="1519"/>
                      </a:moveTo>
                      <a:lnTo>
                        <a:pt x="6024" y="1905"/>
                      </a:lnTo>
                      <a:lnTo>
                        <a:pt x="5277" y="1905"/>
                      </a:lnTo>
                      <a:lnTo>
                        <a:pt x="5277" y="1519"/>
                      </a:lnTo>
                      <a:close/>
                      <a:moveTo>
                        <a:pt x="2060" y="2600"/>
                      </a:moveTo>
                      <a:lnTo>
                        <a:pt x="2060" y="3320"/>
                      </a:lnTo>
                      <a:lnTo>
                        <a:pt x="1314" y="3320"/>
                      </a:lnTo>
                      <a:lnTo>
                        <a:pt x="1314" y="2600"/>
                      </a:lnTo>
                      <a:close/>
                      <a:moveTo>
                        <a:pt x="4042" y="2625"/>
                      </a:moveTo>
                      <a:lnTo>
                        <a:pt x="4042" y="3320"/>
                      </a:lnTo>
                      <a:lnTo>
                        <a:pt x="3295" y="3320"/>
                      </a:lnTo>
                      <a:lnTo>
                        <a:pt x="3295" y="2625"/>
                      </a:lnTo>
                      <a:close/>
                      <a:moveTo>
                        <a:pt x="6024" y="2625"/>
                      </a:moveTo>
                      <a:lnTo>
                        <a:pt x="6024" y="3346"/>
                      </a:lnTo>
                      <a:lnTo>
                        <a:pt x="5277" y="3346"/>
                      </a:lnTo>
                      <a:lnTo>
                        <a:pt x="5277" y="2625"/>
                      </a:lnTo>
                      <a:close/>
                      <a:moveTo>
                        <a:pt x="2060" y="4041"/>
                      </a:moveTo>
                      <a:lnTo>
                        <a:pt x="2060" y="4762"/>
                      </a:lnTo>
                      <a:lnTo>
                        <a:pt x="1314" y="4762"/>
                      </a:lnTo>
                      <a:lnTo>
                        <a:pt x="1314" y="4041"/>
                      </a:lnTo>
                      <a:close/>
                      <a:moveTo>
                        <a:pt x="4042" y="4041"/>
                      </a:moveTo>
                      <a:lnTo>
                        <a:pt x="4042" y="4762"/>
                      </a:lnTo>
                      <a:lnTo>
                        <a:pt x="3295" y="4762"/>
                      </a:lnTo>
                      <a:lnTo>
                        <a:pt x="3295" y="4041"/>
                      </a:lnTo>
                      <a:close/>
                      <a:moveTo>
                        <a:pt x="6024" y="4041"/>
                      </a:moveTo>
                      <a:lnTo>
                        <a:pt x="6024" y="4762"/>
                      </a:lnTo>
                      <a:lnTo>
                        <a:pt x="5277" y="4762"/>
                      </a:lnTo>
                      <a:lnTo>
                        <a:pt x="5277" y="4041"/>
                      </a:lnTo>
                      <a:close/>
                      <a:moveTo>
                        <a:pt x="2060" y="5457"/>
                      </a:moveTo>
                      <a:lnTo>
                        <a:pt x="2060" y="6177"/>
                      </a:lnTo>
                      <a:lnTo>
                        <a:pt x="1314" y="6177"/>
                      </a:lnTo>
                      <a:lnTo>
                        <a:pt x="1314" y="5457"/>
                      </a:lnTo>
                      <a:close/>
                      <a:moveTo>
                        <a:pt x="4042" y="5457"/>
                      </a:moveTo>
                      <a:lnTo>
                        <a:pt x="4042" y="6177"/>
                      </a:lnTo>
                      <a:lnTo>
                        <a:pt x="3295" y="6177"/>
                      </a:lnTo>
                      <a:lnTo>
                        <a:pt x="3295" y="5457"/>
                      </a:lnTo>
                      <a:close/>
                      <a:moveTo>
                        <a:pt x="6024" y="5457"/>
                      </a:moveTo>
                      <a:lnTo>
                        <a:pt x="6024" y="6177"/>
                      </a:lnTo>
                      <a:lnTo>
                        <a:pt x="5277" y="6177"/>
                      </a:lnTo>
                      <a:lnTo>
                        <a:pt x="5277" y="5457"/>
                      </a:lnTo>
                      <a:close/>
                      <a:moveTo>
                        <a:pt x="2060" y="6898"/>
                      </a:moveTo>
                      <a:lnTo>
                        <a:pt x="2060" y="7619"/>
                      </a:lnTo>
                      <a:lnTo>
                        <a:pt x="1314" y="7619"/>
                      </a:lnTo>
                      <a:lnTo>
                        <a:pt x="1314" y="6898"/>
                      </a:lnTo>
                      <a:close/>
                      <a:moveTo>
                        <a:pt x="4042" y="6898"/>
                      </a:moveTo>
                      <a:lnTo>
                        <a:pt x="4042" y="7619"/>
                      </a:lnTo>
                      <a:lnTo>
                        <a:pt x="3295" y="7619"/>
                      </a:lnTo>
                      <a:lnTo>
                        <a:pt x="3295" y="6898"/>
                      </a:lnTo>
                      <a:close/>
                      <a:moveTo>
                        <a:pt x="6024" y="6898"/>
                      </a:moveTo>
                      <a:lnTo>
                        <a:pt x="6024" y="7619"/>
                      </a:lnTo>
                      <a:lnTo>
                        <a:pt x="5277" y="7619"/>
                      </a:lnTo>
                      <a:lnTo>
                        <a:pt x="5277" y="6898"/>
                      </a:lnTo>
                      <a:close/>
                      <a:moveTo>
                        <a:pt x="2060" y="8314"/>
                      </a:moveTo>
                      <a:lnTo>
                        <a:pt x="2060" y="9034"/>
                      </a:lnTo>
                      <a:lnTo>
                        <a:pt x="1314" y="9034"/>
                      </a:lnTo>
                      <a:lnTo>
                        <a:pt x="1314" y="8314"/>
                      </a:lnTo>
                      <a:close/>
                      <a:moveTo>
                        <a:pt x="4042" y="8314"/>
                      </a:moveTo>
                      <a:lnTo>
                        <a:pt x="4042" y="9034"/>
                      </a:lnTo>
                      <a:lnTo>
                        <a:pt x="3295" y="9034"/>
                      </a:lnTo>
                      <a:lnTo>
                        <a:pt x="3295" y="8314"/>
                      </a:lnTo>
                      <a:close/>
                      <a:moveTo>
                        <a:pt x="6024" y="8314"/>
                      </a:moveTo>
                      <a:lnTo>
                        <a:pt x="6024" y="9034"/>
                      </a:lnTo>
                      <a:lnTo>
                        <a:pt x="5277" y="9034"/>
                      </a:lnTo>
                      <a:lnTo>
                        <a:pt x="5277" y="8314"/>
                      </a:lnTo>
                      <a:close/>
                      <a:moveTo>
                        <a:pt x="2060" y="9755"/>
                      </a:moveTo>
                      <a:lnTo>
                        <a:pt x="2060" y="10450"/>
                      </a:lnTo>
                      <a:lnTo>
                        <a:pt x="1314" y="10450"/>
                      </a:lnTo>
                      <a:lnTo>
                        <a:pt x="1314" y="9755"/>
                      </a:lnTo>
                      <a:close/>
                      <a:moveTo>
                        <a:pt x="4042" y="9755"/>
                      </a:moveTo>
                      <a:lnTo>
                        <a:pt x="4042" y="10450"/>
                      </a:lnTo>
                      <a:lnTo>
                        <a:pt x="3295" y="10450"/>
                      </a:lnTo>
                      <a:lnTo>
                        <a:pt x="3295" y="9755"/>
                      </a:lnTo>
                      <a:close/>
                      <a:moveTo>
                        <a:pt x="6024" y="9755"/>
                      </a:moveTo>
                      <a:lnTo>
                        <a:pt x="6024" y="10476"/>
                      </a:lnTo>
                      <a:lnTo>
                        <a:pt x="5277" y="10476"/>
                      </a:lnTo>
                      <a:lnTo>
                        <a:pt x="5277" y="9755"/>
                      </a:lnTo>
                      <a:close/>
                      <a:moveTo>
                        <a:pt x="2060" y="11171"/>
                      </a:moveTo>
                      <a:lnTo>
                        <a:pt x="2060" y="11891"/>
                      </a:lnTo>
                      <a:lnTo>
                        <a:pt x="1314" y="11891"/>
                      </a:lnTo>
                      <a:lnTo>
                        <a:pt x="1314" y="11171"/>
                      </a:lnTo>
                      <a:close/>
                      <a:moveTo>
                        <a:pt x="4042" y="11171"/>
                      </a:moveTo>
                      <a:lnTo>
                        <a:pt x="4042" y="11891"/>
                      </a:lnTo>
                      <a:lnTo>
                        <a:pt x="3295" y="11891"/>
                      </a:lnTo>
                      <a:lnTo>
                        <a:pt x="3295" y="11171"/>
                      </a:lnTo>
                      <a:close/>
                      <a:moveTo>
                        <a:pt x="6024" y="11171"/>
                      </a:moveTo>
                      <a:lnTo>
                        <a:pt x="6024" y="11891"/>
                      </a:lnTo>
                      <a:lnTo>
                        <a:pt x="5277" y="11891"/>
                      </a:lnTo>
                      <a:lnTo>
                        <a:pt x="5277" y="11171"/>
                      </a:lnTo>
                      <a:close/>
                      <a:moveTo>
                        <a:pt x="2060" y="12586"/>
                      </a:moveTo>
                      <a:lnTo>
                        <a:pt x="2060" y="13307"/>
                      </a:lnTo>
                      <a:lnTo>
                        <a:pt x="1314" y="13307"/>
                      </a:lnTo>
                      <a:lnTo>
                        <a:pt x="1314" y="12586"/>
                      </a:lnTo>
                      <a:close/>
                      <a:moveTo>
                        <a:pt x="4042" y="12612"/>
                      </a:moveTo>
                      <a:lnTo>
                        <a:pt x="4042" y="13307"/>
                      </a:lnTo>
                      <a:lnTo>
                        <a:pt x="3295" y="13307"/>
                      </a:lnTo>
                      <a:lnTo>
                        <a:pt x="3295" y="12612"/>
                      </a:lnTo>
                      <a:close/>
                      <a:moveTo>
                        <a:pt x="6024" y="12612"/>
                      </a:moveTo>
                      <a:lnTo>
                        <a:pt x="6024" y="13307"/>
                      </a:lnTo>
                      <a:lnTo>
                        <a:pt x="5277" y="13307"/>
                      </a:lnTo>
                      <a:lnTo>
                        <a:pt x="5277" y="12612"/>
                      </a:lnTo>
                      <a:close/>
                      <a:moveTo>
                        <a:pt x="2060" y="14028"/>
                      </a:moveTo>
                      <a:lnTo>
                        <a:pt x="2060" y="14388"/>
                      </a:lnTo>
                      <a:lnTo>
                        <a:pt x="1314" y="14388"/>
                      </a:lnTo>
                      <a:lnTo>
                        <a:pt x="1314" y="14028"/>
                      </a:lnTo>
                      <a:close/>
                      <a:moveTo>
                        <a:pt x="4042" y="14028"/>
                      </a:moveTo>
                      <a:lnTo>
                        <a:pt x="4042" y="14388"/>
                      </a:lnTo>
                      <a:lnTo>
                        <a:pt x="3295" y="14388"/>
                      </a:lnTo>
                      <a:lnTo>
                        <a:pt x="3295" y="14028"/>
                      </a:lnTo>
                      <a:close/>
                      <a:moveTo>
                        <a:pt x="6024" y="14028"/>
                      </a:moveTo>
                      <a:lnTo>
                        <a:pt x="6024" y="14414"/>
                      </a:lnTo>
                      <a:lnTo>
                        <a:pt x="5277" y="14414"/>
                      </a:lnTo>
                      <a:lnTo>
                        <a:pt x="5277" y="14028"/>
                      </a:lnTo>
                      <a:close/>
                      <a:moveTo>
                        <a:pt x="1" y="0"/>
                      </a:moveTo>
                      <a:lnTo>
                        <a:pt x="1" y="15726"/>
                      </a:lnTo>
                      <a:lnTo>
                        <a:pt x="7465" y="15726"/>
                      </a:lnTo>
                      <a:lnTo>
                        <a:pt x="746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2" name="Google Shape;342;p24"/>
              <p:cNvSpPr/>
              <p:nvPr/>
            </p:nvSpPr>
            <p:spPr>
              <a:xfrm flipH="1">
                <a:off x="3426236" y="4156016"/>
                <a:ext cx="328567" cy="1019495"/>
              </a:xfrm>
              <a:custGeom>
                <a:rect b="b" l="l" r="r" t="t"/>
                <a:pathLst>
                  <a:path extrusionOk="0" h="27876" w="8984">
                    <a:moveTo>
                      <a:pt x="2291" y="4736"/>
                    </a:moveTo>
                    <a:lnTo>
                      <a:pt x="2291" y="5097"/>
                    </a:lnTo>
                    <a:lnTo>
                      <a:pt x="1545" y="5097"/>
                    </a:lnTo>
                    <a:lnTo>
                      <a:pt x="1545" y="4736"/>
                    </a:lnTo>
                    <a:close/>
                    <a:moveTo>
                      <a:pt x="4994" y="4711"/>
                    </a:moveTo>
                    <a:lnTo>
                      <a:pt x="4994" y="5097"/>
                    </a:lnTo>
                    <a:lnTo>
                      <a:pt x="4273" y="5097"/>
                    </a:lnTo>
                    <a:lnTo>
                      <a:pt x="4273" y="4711"/>
                    </a:lnTo>
                    <a:close/>
                    <a:moveTo>
                      <a:pt x="7722" y="4711"/>
                    </a:moveTo>
                    <a:lnTo>
                      <a:pt x="7722" y="5097"/>
                    </a:lnTo>
                    <a:lnTo>
                      <a:pt x="6976" y="5097"/>
                    </a:lnTo>
                    <a:lnTo>
                      <a:pt x="6976" y="4711"/>
                    </a:lnTo>
                    <a:close/>
                    <a:moveTo>
                      <a:pt x="4994" y="5817"/>
                    </a:moveTo>
                    <a:lnTo>
                      <a:pt x="4994" y="6538"/>
                    </a:lnTo>
                    <a:lnTo>
                      <a:pt x="4273" y="6538"/>
                    </a:lnTo>
                    <a:lnTo>
                      <a:pt x="4273" y="5817"/>
                    </a:lnTo>
                    <a:close/>
                    <a:moveTo>
                      <a:pt x="7722" y="5817"/>
                    </a:moveTo>
                    <a:lnTo>
                      <a:pt x="7722" y="6538"/>
                    </a:lnTo>
                    <a:lnTo>
                      <a:pt x="6976" y="6538"/>
                    </a:lnTo>
                    <a:lnTo>
                      <a:pt x="6976" y="5817"/>
                    </a:lnTo>
                    <a:close/>
                    <a:moveTo>
                      <a:pt x="2291" y="5817"/>
                    </a:moveTo>
                    <a:lnTo>
                      <a:pt x="2291" y="6564"/>
                    </a:lnTo>
                    <a:lnTo>
                      <a:pt x="1545" y="6564"/>
                    </a:lnTo>
                    <a:lnTo>
                      <a:pt x="1545" y="5817"/>
                    </a:lnTo>
                    <a:close/>
                    <a:moveTo>
                      <a:pt x="2291" y="7285"/>
                    </a:moveTo>
                    <a:lnTo>
                      <a:pt x="2291" y="8005"/>
                    </a:lnTo>
                    <a:lnTo>
                      <a:pt x="1545" y="8005"/>
                    </a:lnTo>
                    <a:lnTo>
                      <a:pt x="1545" y="7285"/>
                    </a:lnTo>
                    <a:close/>
                    <a:moveTo>
                      <a:pt x="4994" y="7285"/>
                    </a:moveTo>
                    <a:lnTo>
                      <a:pt x="4994" y="8005"/>
                    </a:lnTo>
                    <a:lnTo>
                      <a:pt x="4273" y="8005"/>
                    </a:lnTo>
                    <a:lnTo>
                      <a:pt x="4273" y="7285"/>
                    </a:lnTo>
                    <a:close/>
                    <a:moveTo>
                      <a:pt x="7722" y="7259"/>
                    </a:moveTo>
                    <a:lnTo>
                      <a:pt x="7722" y="8005"/>
                    </a:lnTo>
                    <a:lnTo>
                      <a:pt x="6976" y="8005"/>
                    </a:lnTo>
                    <a:lnTo>
                      <a:pt x="6976" y="7259"/>
                    </a:lnTo>
                    <a:close/>
                    <a:moveTo>
                      <a:pt x="4994" y="8726"/>
                    </a:moveTo>
                    <a:lnTo>
                      <a:pt x="4994" y="9447"/>
                    </a:lnTo>
                    <a:lnTo>
                      <a:pt x="4273" y="9447"/>
                    </a:lnTo>
                    <a:lnTo>
                      <a:pt x="4273" y="8726"/>
                    </a:lnTo>
                    <a:close/>
                    <a:moveTo>
                      <a:pt x="7722" y="8726"/>
                    </a:moveTo>
                    <a:lnTo>
                      <a:pt x="7722" y="9447"/>
                    </a:lnTo>
                    <a:lnTo>
                      <a:pt x="6976" y="9447"/>
                    </a:lnTo>
                    <a:lnTo>
                      <a:pt x="6976" y="8726"/>
                    </a:lnTo>
                    <a:close/>
                    <a:moveTo>
                      <a:pt x="2291" y="8726"/>
                    </a:moveTo>
                    <a:lnTo>
                      <a:pt x="2291" y="9472"/>
                    </a:lnTo>
                    <a:lnTo>
                      <a:pt x="1545" y="9472"/>
                    </a:lnTo>
                    <a:lnTo>
                      <a:pt x="1545" y="8726"/>
                    </a:lnTo>
                    <a:close/>
                    <a:moveTo>
                      <a:pt x="2291" y="10193"/>
                    </a:moveTo>
                    <a:lnTo>
                      <a:pt x="2291" y="10914"/>
                    </a:lnTo>
                    <a:lnTo>
                      <a:pt x="1545" y="10914"/>
                    </a:lnTo>
                    <a:lnTo>
                      <a:pt x="1545" y="10193"/>
                    </a:lnTo>
                    <a:close/>
                    <a:moveTo>
                      <a:pt x="4994" y="10193"/>
                    </a:moveTo>
                    <a:lnTo>
                      <a:pt x="4994" y="10914"/>
                    </a:lnTo>
                    <a:lnTo>
                      <a:pt x="4273" y="10914"/>
                    </a:lnTo>
                    <a:lnTo>
                      <a:pt x="4273" y="10193"/>
                    </a:lnTo>
                    <a:close/>
                    <a:moveTo>
                      <a:pt x="7722" y="10193"/>
                    </a:moveTo>
                    <a:lnTo>
                      <a:pt x="7722" y="10914"/>
                    </a:lnTo>
                    <a:lnTo>
                      <a:pt x="6976" y="10914"/>
                    </a:lnTo>
                    <a:lnTo>
                      <a:pt x="6976" y="10193"/>
                    </a:lnTo>
                    <a:close/>
                    <a:moveTo>
                      <a:pt x="4994" y="11634"/>
                    </a:moveTo>
                    <a:lnTo>
                      <a:pt x="4994" y="12355"/>
                    </a:lnTo>
                    <a:lnTo>
                      <a:pt x="4273" y="12355"/>
                    </a:lnTo>
                    <a:lnTo>
                      <a:pt x="4273" y="11634"/>
                    </a:lnTo>
                    <a:close/>
                    <a:moveTo>
                      <a:pt x="7722" y="11634"/>
                    </a:moveTo>
                    <a:lnTo>
                      <a:pt x="7722" y="12355"/>
                    </a:lnTo>
                    <a:lnTo>
                      <a:pt x="6976" y="12355"/>
                    </a:lnTo>
                    <a:lnTo>
                      <a:pt x="6976" y="11634"/>
                    </a:lnTo>
                    <a:close/>
                    <a:moveTo>
                      <a:pt x="2291" y="11634"/>
                    </a:moveTo>
                    <a:lnTo>
                      <a:pt x="2291" y="12381"/>
                    </a:lnTo>
                    <a:lnTo>
                      <a:pt x="1545" y="12381"/>
                    </a:lnTo>
                    <a:lnTo>
                      <a:pt x="1545" y="11634"/>
                    </a:lnTo>
                    <a:close/>
                    <a:moveTo>
                      <a:pt x="2291" y="13101"/>
                    </a:moveTo>
                    <a:lnTo>
                      <a:pt x="2291" y="13822"/>
                    </a:lnTo>
                    <a:lnTo>
                      <a:pt x="1545" y="13822"/>
                    </a:lnTo>
                    <a:lnTo>
                      <a:pt x="1545" y="13101"/>
                    </a:lnTo>
                    <a:close/>
                    <a:moveTo>
                      <a:pt x="4994" y="13101"/>
                    </a:moveTo>
                    <a:lnTo>
                      <a:pt x="4994" y="13822"/>
                    </a:lnTo>
                    <a:lnTo>
                      <a:pt x="4273" y="13822"/>
                    </a:lnTo>
                    <a:lnTo>
                      <a:pt x="4273" y="13101"/>
                    </a:lnTo>
                    <a:close/>
                    <a:moveTo>
                      <a:pt x="7722" y="13076"/>
                    </a:moveTo>
                    <a:lnTo>
                      <a:pt x="7722" y="13822"/>
                    </a:lnTo>
                    <a:lnTo>
                      <a:pt x="6976" y="13822"/>
                    </a:lnTo>
                    <a:lnTo>
                      <a:pt x="6976" y="13076"/>
                    </a:lnTo>
                    <a:close/>
                    <a:moveTo>
                      <a:pt x="4994" y="14543"/>
                    </a:moveTo>
                    <a:lnTo>
                      <a:pt x="4994" y="15264"/>
                    </a:lnTo>
                    <a:lnTo>
                      <a:pt x="4273" y="15264"/>
                    </a:lnTo>
                    <a:lnTo>
                      <a:pt x="4273" y="14543"/>
                    </a:lnTo>
                    <a:close/>
                    <a:moveTo>
                      <a:pt x="7722" y="14543"/>
                    </a:moveTo>
                    <a:lnTo>
                      <a:pt x="7722" y="15264"/>
                    </a:lnTo>
                    <a:lnTo>
                      <a:pt x="6976" y="15264"/>
                    </a:lnTo>
                    <a:lnTo>
                      <a:pt x="6976" y="14543"/>
                    </a:lnTo>
                    <a:close/>
                    <a:moveTo>
                      <a:pt x="2291" y="14543"/>
                    </a:moveTo>
                    <a:lnTo>
                      <a:pt x="2291" y="15289"/>
                    </a:lnTo>
                    <a:lnTo>
                      <a:pt x="1545" y="15289"/>
                    </a:lnTo>
                    <a:lnTo>
                      <a:pt x="1545" y="14543"/>
                    </a:lnTo>
                    <a:close/>
                    <a:moveTo>
                      <a:pt x="2291" y="16010"/>
                    </a:moveTo>
                    <a:lnTo>
                      <a:pt x="2291" y="16731"/>
                    </a:lnTo>
                    <a:lnTo>
                      <a:pt x="1545" y="16731"/>
                    </a:lnTo>
                    <a:lnTo>
                      <a:pt x="1545" y="16010"/>
                    </a:lnTo>
                    <a:close/>
                    <a:moveTo>
                      <a:pt x="4994" y="16010"/>
                    </a:moveTo>
                    <a:lnTo>
                      <a:pt x="4994" y="16731"/>
                    </a:lnTo>
                    <a:lnTo>
                      <a:pt x="4273" y="16731"/>
                    </a:lnTo>
                    <a:lnTo>
                      <a:pt x="4273" y="16010"/>
                    </a:lnTo>
                    <a:close/>
                    <a:moveTo>
                      <a:pt x="7722" y="15984"/>
                    </a:moveTo>
                    <a:lnTo>
                      <a:pt x="7722" y="16731"/>
                    </a:lnTo>
                    <a:lnTo>
                      <a:pt x="6976" y="16731"/>
                    </a:lnTo>
                    <a:lnTo>
                      <a:pt x="6976" y="15984"/>
                    </a:lnTo>
                    <a:close/>
                    <a:moveTo>
                      <a:pt x="4994" y="17477"/>
                    </a:moveTo>
                    <a:lnTo>
                      <a:pt x="4994" y="18172"/>
                    </a:lnTo>
                    <a:lnTo>
                      <a:pt x="4273" y="18172"/>
                    </a:lnTo>
                    <a:lnTo>
                      <a:pt x="4273" y="17477"/>
                    </a:lnTo>
                    <a:close/>
                    <a:moveTo>
                      <a:pt x="7722" y="17477"/>
                    </a:moveTo>
                    <a:lnTo>
                      <a:pt x="7722" y="18172"/>
                    </a:lnTo>
                    <a:lnTo>
                      <a:pt x="6976" y="18172"/>
                    </a:lnTo>
                    <a:lnTo>
                      <a:pt x="6976" y="17477"/>
                    </a:lnTo>
                    <a:close/>
                    <a:moveTo>
                      <a:pt x="2291" y="17477"/>
                    </a:moveTo>
                    <a:lnTo>
                      <a:pt x="2291" y="18198"/>
                    </a:lnTo>
                    <a:lnTo>
                      <a:pt x="1545" y="18198"/>
                    </a:lnTo>
                    <a:lnTo>
                      <a:pt x="1545" y="17477"/>
                    </a:lnTo>
                    <a:close/>
                    <a:moveTo>
                      <a:pt x="2291" y="18918"/>
                    </a:moveTo>
                    <a:lnTo>
                      <a:pt x="2291" y="19639"/>
                    </a:lnTo>
                    <a:lnTo>
                      <a:pt x="1545" y="19639"/>
                    </a:lnTo>
                    <a:lnTo>
                      <a:pt x="1545" y="18918"/>
                    </a:lnTo>
                    <a:close/>
                    <a:moveTo>
                      <a:pt x="4994" y="18918"/>
                    </a:moveTo>
                    <a:lnTo>
                      <a:pt x="4994" y="19639"/>
                    </a:lnTo>
                    <a:lnTo>
                      <a:pt x="4273" y="19639"/>
                    </a:lnTo>
                    <a:lnTo>
                      <a:pt x="4273" y="18918"/>
                    </a:lnTo>
                    <a:close/>
                    <a:moveTo>
                      <a:pt x="7722" y="18893"/>
                    </a:moveTo>
                    <a:lnTo>
                      <a:pt x="7722" y="19639"/>
                    </a:lnTo>
                    <a:lnTo>
                      <a:pt x="6976" y="19639"/>
                    </a:lnTo>
                    <a:lnTo>
                      <a:pt x="6976" y="18893"/>
                    </a:lnTo>
                    <a:close/>
                    <a:moveTo>
                      <a:pt x="4994" y="20360"/>
                    </a:moveTo>
                    <a:lnTo>
                      <a:pt x="4994" y="21080"/>
                    </a:lnTo>
                    <a:lnTo>
                      <a:pt x="4273" y="21080"/>
                    </a:lnTo>
                    <a:lnTo>
                      <a:pt x="4273" y="20360"/>
                    </a:lnTo>
                    <a:close/>
                    <a:moveTo>
                      <a:pt x="7722" y="20360"/>
                    </a:moveTo>
                    <a:lnTo>
                      <a:pt x="7722" y="21080"/>
                    </a:lnTo>
                    <a:lnTo>
                      <a:pt x="6976" y="21080"/>
                    </a:lnTo>
                    <a:lnTo>
                      <a:pt x="6976" y="20360"/>
                    </a:lnTo>
                    <a:close/>
                    <a:moveTo>
                      <a:pt x="2291" y="20360"/>
                    </a:moveTo>
                    <a:lnTo>
                      <a:pt x="2291" y="21106"/>
                    </a:lnTo>
                    <a:lnTo>
                      <a:pt x="1545" y="21106"/>
                    </a:lnTo>
                    <a:lnTo>
                      <a:pt x="1545" y="20360"/>
                    </a:lnTo>
                    <a:close/>
                    <a:moveTo>
                      <a:pt x="2291" y="21827"/>
                    </a:moveTo>
                    <a:lnTo>
                      <a:pt x="2291" y="22548"/>
                    </a:lnTo>
                    <a:lnTo>
                      <a:pt x="1545" y="22548"/>
                    </a:lnTo>
                    <a:lnTo>
                      <a:pt x="1545" y="21827"/>
                    </a:lnTo>
                    <a:close/>
                    <a:moveTo>
                      <a:pt x="4994" y="21827"/>
                    </a:moveTo>
                    <a:lnTo>
                      <a:pt x="4994" y="22548"/>
                    </a:lnTo>
                    <a:lnTo>
                      <a:pt x="4273" y="22548"/>
                    </a:lnTo>
                    <a:lnTo>
                      <a:pt x="4273" y="21827"/>
                    </a:lnTo>
                    <a:close/>
                    <a:moveTo>
                      <a:pt x="7722" y="21801"/>
                    </a:moveTo>
                    <a:lnTo>
                      <a:pt x="7722" y="22548"/>
                    </a:lnTo>
                    <a:lnTo>
                      <a:pt x="6976" y="22548"/>
                    </a:lnTo>
                    <a:lnTo>
                      <a:pt x="6976" y="21801"/>
                    </a:lnTo>
                    <a:close/>
                    <a:moveTo>
                      <a:pt x="4994" y="23294"/>
                    </a:moveTo>
                    <a:lnTo>
                      <a:pt x="4994" y="23989"/>
                    </a:lnTo>
                    <a:lnTo>
                      <a:pt x="4273" y="23989"/>
                    </a:lnTo>
                    <a:lnTo>
                      <a:pt x="4273" y="23294"/>
                    </a:lnTo>
                    <a:close/>
                    <a:moveTo>
                      <a:pt x="7722" y="23294"/>
                    </a:moveTo>
                    <a:lnTo>
                      <a:pt x="7722" y="23989"/>
                    </a:lnTo>
                    <a:lnTo>
                      <a:pt x="6976" y="23989"/>
                    </a:lnTo>
                    <a:lnTo>
                      <a:pt x="6976" y="23294"/>
                    </a:lnTo>
                    <a:close/>
                    <a:moveTo>
                      <a:pt x="2291" y="23294"/>
                    </a:moveTo>
                    <a:lnTo>
                      <a:pt x="2291" y="24015"/>
                    </a:lnTo>
                    <a:lnTo>
                      <a:pt x="1545" y="24015"/>
                    </a:lnTo>
                    <a:lnTo>
                      <a:pt x="1545" y="23294"/>
                    </a:lnTo>
                    <a:close/>
                    <a:moveTo>
                      <a:pt x="2291" y="24735"/>
                    </a:moveTo>
                    <a:lnTo>
                      <a:pt x="2291" y="25096"/>
                    </a:lnTo>
                    <a:lnTo>
                      <a:pt x="1545" y="25096"/>
                    </a:lnTo>
                    <a:lnTo>
                      <a:pt x="1545" y="24735"/>
                    </a:lnTo>
                    <a:close/>
                    <a:moveTo>
                      <a:pt x="4994" y="24735"/>
                    </a:moveTo>
                    <a:lnTo>
                      <a:pt x="4994" y="25096"/>
                    </a:lnTo>
                    <a:lnTo>
                      <a:pt x="4273" y="25096"/>
                    </a:lnTo>
                    <a:lnTo>
                      <a:pt x="4273" y="24735"/>
                    </a:lnTo>
                    <a:close/>
                    <a:moveTo>
                      <a:pt x="7722" y="24710"/>
                    </a:moveTo>
                    <a:lnTo>
                      <a:pt x="7722" y="25096"/>
                    </a:lnTo>
                    <a:lnTo>
                      <a:pt x="6976" y="25096"/>
                    </a:lnTo>
                    <a:lnTo>
                      <a:pt x="6976" y="24710"/>
                    </a:lnTo>
                    <a:close/>
                    <a:moveTo>
                      <a:pt x="4505" y="1"/>
                    </a:moveTo>
                    <a:lnTo>
                      <a:pt x="0" y="3681"/>
                    </a:lnTo>
                    <a:lnTo>
                      <a:pt x="0" y="27875"/>
                    </a:lnTo>
                    <a:lnTo>
                      <a:pt x="8983" y="27875"/>
                    </a:lnTo>
                    <a:lnTo>
                      <a:pt x="8983" y="368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3" name="Google Shape;343;p24"/>
            <p:cNvGrpSpPr/>
            <p:nvPr/>
          </p:nvGrpSpPr>
          <p:grpSpPr>
            <a:xfrm>
              <a:off x="-1007909" y="4885328"/>
              <a:ext cx="10540893" cy="442456"/>
              <a:chOff x="-484811" y="4885328"/>
              <a:chExt cx="10540893" cy="442456"/>
            </a:xfrm>
          </p:grpSpPr>
          <p:sp>
            <p:nvSpPr>
              <p:cNvPr id="344" name="Google Shape;344;p24"/>
              <p:cNvSpPr/>
              <p:nvPr/>
            </p:nvSpPr>
            <p:spPr>
              <a:xfrm flipH="1">
                <a:off x="-484811" y="4885328"/>
                <a:ext cx="5563543" cy="442456"/>
              </a:xfrm>
              <a:custGeom>
                <a:rect b="b" l="l" r="r" t="t"/>
                <a:pathLst>
                  <a:path extrusionOk="0" h="10245" w="128823">
                    <a:moveTo>
                      <a:pt x="108489" y="1"/>
                    </a:moveTo>
                    <a:cubicBezTo>
                      <a:pt x="101812" y="1"/>
                      <a:pt x="95686" y="4642"/>
                      <a:pt x="89126" y="4642"/>
                    </a:cubicBezTo>
                    <a:cubicBezTo>
                      <a:pt x="88625" y="4642"/>
                      <a:pt x="88121" y="4615"/>
                      <a:pt x="87615" y="4556"/>
                    </a:cubicBezTo>
                    <a:cubicBezTo>
                      <a:pt x="83085" y="4016"/>
                      <a:pt x="79147" y="1030"/>
                      <a:pt x="74617" y="361"/>
                    </a:cubicBezTo>
                    <a:cubicBezTo>
                      <a:pt x="73940" y="263"/>
                      <a:pt x="73267" y="218"/>
                      <a:pt x="72598" y="218"/>
                    </a:cubicBezTo>
                    <a:cubicBezTo>
                      <a:pt x="67104" y="218"/>
                      <a:pt x="61828" y="3229"/>
                      <a:pt x="56368" y="4582"/>
                    </a:cubicBezTo>
                    <a:cubicBezTo>
                      <a:pt x="54114" y="5146"/>
                      <a:pt x="51809" y="5426"/>
                      <a:pt x="49507" y="5426"/>
                    </a:cubicBezTo>
                    <a:cubicBezTo>
                      <a:pt x="46130" y="5426"/>
                      <a:pt x="42759" y="4823"/>
                      <a:pt x="39561" y="3630"/>
                    </a:cubicBezTo>
                    <a:cubicBezTo>
                      <a:pt x="37218" y="2729"/>
                      <a:pt x="34953" y="1519"/>
                      <a:pt x="32508" y="953"/>
                    </a:cubicBezTo>
                    <a:cubicBezTo>
                      <a:pt x="31312" y="674"/>
                      <a:pt x="30109" y="554"/>
                      <a:pt x="28902" y="554"/>
                    </a:cubicBezTo>
                    <a:cubicBezTo>
                      <a:pt x="24656" y="554"/>
                      <a:pt x="20370" y="2044"/>
                      <a:pt x="16241" y="3347"/>
                    </a:cubicBezTo>
                    <a:cubicBezTo>
                      <a:pt x="12959" y="4403"/>
                      <a:pt x="9428" y="5341"/>
                      <a:pt x="6014" y="5341"/>
                    </a:cubicBezTo>
                    <a:cubicBezTo>
                      <a:pt x="3939" y="5341"/>
                      <a:pt x="1907" y="4994"/>
                      <a:pt x="0" y="4119"/>
                    </a:cubicBezTo>
                    <a:lnTo>
                      <a:pt x="0" y="10245"/>
                    </a:lnTo>
                    <a:lnTo>
                      <a:pt x="128822" y="8958"/>
                    </a:lnTo>
                    <a:lnTo>
                      <a:pt x="128822" y="5380"/>
                    </a:lnTo>
                    <a:cubicBezTo>
                      <a:pt x="121795" y="5200"/>
                      <a:pt x="115567" y="1"/>
                      <a:pt x="108540" y="1"/>
                    </a:cubicBezTo>
                    <a:cubicBezTo>
                      <a:pt x="108523" y="1"/>
                      <a:pt x="108506" y="1"/>
                      <a:pt x="1084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4"/>
              <p:cNvSpPr/>
              <p:nvPr/>
            </p:nvSpPr>
            <p:spPr>
              <a:xfrm>
                <a:off x="4492539" y="4885328"/>
                <a:ext cx="5563543" cy="442456"/>
              </a:xfrm>
              <a:custGeom>
                <a:rect b="b" l="l" r="r" t="t"/>
                <a:pathLst>
                  <a:path extrusionOk="0" h="10245" w="128823">
                    <a:moveTo>
                      <a:pt x="108489" y="1"/>
                    </a:moveTo>
                    <a:cubicBezTo>
                      <a:pt x="101812" y="1"/>
                      <a:pt x="95686" y="4642"/>
                      <a:pt x="89126" y="4642"/>
                    </a:cubicBezTo>
                    <a:cubicBezTo>
                      <a:pt x="88625" y="4642"/>
                      <a:pt x="88121" y="4615"/>
                      <a:pt x="87615" y="4556"/>
                    </a:cubicBezTo>
                    <a:cubicBezTo>
                      <a:pt x="83085" y="4016"/>
                      <a:pt x="79147" y="1030"/>
                      <a:pt x="74617" y="361"/>
                    </a:cubicBezTo>
                    <a:cubicBezTo>
                      <a:pt x="73940" y="263"/>
                      <a:pt x="73267" y="218"/>
                      <a:pt x="72598" y="218"/>
                    </a:cubicBezTo>
                    <a:cubicBezTo>
                      <a:pt x="67104" y="218"/>
                      <a:pt x="61828" y="3229"/>
                      <a:pt x="56368" y="4582"/>
                    </a:cubicBezTo>
                    <a:cubicBezTo>
                      <a:pt x="54114" y="5146"/>
                      <a:pt x="51809" y="5426"/>
                      <a:pt x="49507" y="5426"/>
                    </a:cubicBezTo>
                    <a:cubicBezTo>
                      <a:pt x="46130" y="5426"/>
                      <a:pt x="42759" y="4823"/>
                      <a:pt x="39561" y="3630"/>
                    </a:cubicBezTo>
                    <a:cubicBezTo>
                      <a:pt x="37218" y="2729"/>
                      <a:pt x="34953" y="1519"/>
                      <a:pt x="32508" y="953"/>
                    </a:cubicBezTo>
                    <a:cubicBezTo>
                      <a:pt x="31312" y="674"/>
                      <a:pt x="30109" y="554"/>
                      <a:pt x="28902" y="554"/>
                    </a:cubicBezTo>
                    <a:cubicBezTo>
                      <a:pt x="24656" y="554"/>
                      <a:pt x="20370" y="2044"/>
                      <a:pt x="16241" y="3347"/>
                    </a:cubicBezTo>
                    <a:cubicBezTo>
                      <a:pt x="12959" y="4403"/>
                      <a:pt x="9428" y="5341"/>
                      <a:pt x="6014" y="5341"/>
                    </a:cubicBezTo>
                    <a:cubicBezTo>
                      <a:pt x="3939" y="5341"/>
                      <a:pt x="1907" y="4994"/>
                      <a:pt x="0" y="4119"/>
                    </a:cubicBezTo>
                    <a:lnTo>
                      <a:pt x="0" y="10245"/>
                    </a:lnTo>
                    <a:lnTo>
                      <a:pt x="128822" y="8958"/>
                    </a:lnTo>
                    <a:lnTo>
                      <a:pt x="128822" y="5380"/>
                    </a:lnTo>
                    <a:cubicBezTo>
                      <a:pt x="121795" y="5200"/>
                      <a:pt x="115567" y="1"/>
                      <a:pt x="108540" y="1"/>
                    </a:cubicBezTo>
                    <a:cubicBezTo>
                      <a:pt x="108523" y="1"/>
                      <a:pt x="108506" y="1"/>
                      <a:pt x="1084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6" name="Google Shape;346;p24"/>
            <p:cNvGrpSpPr/>
            <p:nvPr/>
          </p:nvGrpSpPr>
          <p:grpSpPr>
            <a:xfrm flipH="1">
              <a:off x="3610313" y="4156942"/>
              <a:ext cx="2278986" cy="1019498"/>
              <a:chOff x="6010376" y="4156017"/>
              <a:chExt cx="2278986" cy="1019498"/>
            </a:xfrm>
          </p:grpSpPr>
          <p:grpSp>
            <p:nvGrpSpPr>
              <p:cNvPr id="347" name="Google Shape;347;p24"/>
              <p:cNvGrpSpPr/>
              <p:nvPr/>
            </p:nvGrpSpPr>
            <p:grpSpPr>
              <a:xfrm flipH="1">
                <a:off x="6010376" y="4156017"/>
                <a:ext cx="907365" cy="1019498"/>
                <a:chOff x="-1175666" y="2980025"/>
                <a:chExt cx="671625" cy="754625"/>
              </a:xfrm>
            </p:grpSpPr>
            <p:sp>
              <p:nvSpPr>
                <p:cNvPr id="348" name="Google Shape;348;p24"/>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4"/>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4"/>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4"/>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2" name="Google Shape;352;p24"/>
              <p:cNvGrpSpPr/>
              <p:nvPr/>
            </p:nvGrpSpPr>
            <p:grpSpPr>
              <a:xfrm>
                <a:off x="6602333" y="4491523"/>
                <a:ext cx="608761" cy="683992"/>
                <a:chOff x="-1175666" y="2980025"/>
                <a:chExt cx="671625" cy="754625"/>
              </a:xfrm>
            </p:grpSpPr>
            <p:sp>
              <p:nvSpPr>
                <p:cNvPr id="353" name="Google Shape;353;p24"/>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4"/>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4"/>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4"/>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7" name="Google Shape;357;p24"/>
              <p:cNvGrpSpPr/>
              <p:nvPr/>
            </p:nvGrpSpPr>
            <p:grpSpPr>
              <a:xfrm>
                <a:off x="7028968" y="4365274"/>
                <a:ext cx="721124" cy="810241"/>
                <a:chOff x="-1175666" y="2980025"/>
                <a:chExt cx="671625" cy="754625"/>
              </a:xfrm>
            </p:grpSpPr>
            <p:sp>
              <p:nvSpPr>
                <p:cNvPr id="358" name="Google Shape;358;p24"/>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4"/>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4"/>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4"/>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2" name="Google Shape;362;p24"/>
              <p:cNvGrpSpPr/>
              <p:nvPr/>
            </p:nvGrpSpPr>
            <p:grpSpPr>
              <a:xfrm>
                <a:off x="7498859" y="4287321"/>
                <a:ext cx="790503" cy="888194"/>
                <a:chOff x="-1175666" y="2980025"/>
                <a:chExt cx="671625" cy="754625"/>
              </a:xfrm>
            </p:grpSpPr>
            <p:sp>
              <p:nvSpPr>
                <p:cNvPr id="363" name="Google Shape;363;p24"/>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4"/>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4"/>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4"/>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367" name="Shape 367"/>
        <p:cNvGrpSpPr/>
        <p:nvPr/>
      </p:nvGrpSpPr>
      <p:grpSpPr>
        <a:xfrm>
          <a:off x="0" y="0"/>
          <a:ext cx="0" cy="0"/>
          <a:chOff x="0" y="0"/>
          <a:chExt cx="0" cy="0"/>
        </a:xfrm>
      </p:grpSpPr>
      <p:sp>
        <p:nvSpPr>
          <p:cNvPr id="368" name="Google Shape;368;p25"/>
          <p:cNvSpPr txBox="1"/>
          <p:nvPr>
            <p:ph idx="1" type="subTitle"/>
          </p:nvPr>
        </p:nvSpPr>
        <p:spPr>
          <a:xfrm>
            <a:off x="4955075" y="2523392"/>
            <a:ext cx="2598300" cy="467400"/>
          </a:xfrm>
          <a:prstGeom prst="rect">
            <a:avLst/>
          </a:prstGeom>
          <a:ln>
            <a:noFill/>
          </a:ln>
        </p:spPr>
        <p:txBody>
          <a:bodyPr anchorCtr="0" anchor="b" bIns="91425" lIns="91425" spcFirstLastPara="1" rIns="91425" wrap="square" tIns="91425">
            <a:noAutofit/>
          </a:bodyPr>
          <a:lstStyle>
            <a:lvl1pPr lvl="0" rtl="0" algn="r">
              <a:lnSpc>
                <a:spcPct val="100000"/>
              </a:lnSpc>
              <a:spcBef>
                <a:spcPts val="0"/>
              </a:spcBef>
              <a:spcAft>
                <a:spcPts val="0"/>
              </a:spcAft>
              <a:buSzPts val="2200"/>
              <a:buFont typeface="Barlow Black"/>
              <a:buNone/>
              <a:defRPr sz="2200">
                <a:latin typeface="Barlow Black"/>
                <a:ea typeface="Barlow Black"/>
                <a:cs typeface="Barlow Black"/>
                <a:sym typeface="Barlow Black"/>
              </a:defRPr>
            </a:lvl1pPr>
            <a:lvl2pPr lvl="1"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2pPr>
            <a:lvl3pPr lvl="2"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3pPr>
            <a:lvl4pPr lvl="3"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4pPr>
            <a:lvl5pPr lvl="4"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5pPr>
            <a:lvl6pPr lvl="5"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6pPr>
            <a:lvl7pPr lvl="6"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7pPr>
            <a:lvl8pPr lvl="7"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8pPr>
            <a:lvl9pPr lvl="8"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9pPr>
          </a:lstStyle>
          <a:p/>
        </p:txBody>
      </p:sp>
      <p:sp>
        <p:nvSpPr>
          <p:cNvPr id="369" name="Google Shape;369;p25"/>
          <p:cNvSpPr txBox="1"/>
          <p:nvPr>
            <p:ph idx="2" type="subTitle"/>
          </p:nvPr>
        </p:nvSpPr>
        <p:spPr>
          <a:xfrm>
            <a:off x="4955100" y="2796750"/>
            <a:ext cx="2598300" cy="503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0" name="Google Shape;370;p25"/>
          <p:cNvSpPr txBox="1"/>
          <p:nvPr>
            <p:ph idx="3" type="subTitle"/>
          </p:nvPr>
        </p:nvSpPr>
        <p:spPr>
          <a:xfrm>
            <a:off x="4955100" y="3787300"/>
            <a:ext cx="2598300" cy="503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1" name="Google Shape;371;p25"/>
          <p:cNvSpPr txBox="1"/>
          <p:nvPr>
            <p:ph idx="4" type="subTitle"/>
          </p:nvPr>
        </p:nvSpPr>
        <p:spPr>
          <a:xfrm>
            <a:off x="4955100" y="1805950"/>
            <a:ext cx="2598300" cy="503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2" name="Google Shape;372;p25"/>
          <p:cNvSpPr txBox="1"/>
          <p:nvPr>
            <p:ph idx="5" type="subTitle"/>
          </p:nvPr>
        </p:nvSpPr>
        <p:spPr>
          <a:xfrm>
            <a:off x="4955075" y="3513850"/>
            <a:ext cx="2598300" cy="467400"/>
          </a:xfrm>
          <a:prstGeom prst="rect">
            <a:avLst/>
          </a:prstGeom>
          <a:ln>
            <a:noFill/>
          </a:ln>
        </p:spPr>
        <p:txBody>
          <a:bodyPr anchorCtr="0" anchor="b" bIns="91425" lIns="91425" spcFirstLastPara="1" rIns="91425" wrap="square" tIns="91425">
            <a:noAutofit/>
          </a:bodyPr>
          <a:lstStyle>
            <a:lvl1pPr lvl="0" rtl="0" algn="r">
              <a:lnSpc>
                <a:spcPct val="100000"/>
              </a:lnSpc>
              <a:spcBef>
                <a:spcPts val="0"/>
              </a:spcBef>
              <a:spcAft>
                <a:spcPts val="0"/>
              </a:spcAft>
              <a:buSzPts val="2200"/>
              <a:buFont typeface="Barlow Black"/>
              <a:buNone/>
              <a:defRPr sz="2200">
                <a:latin typeface="Barlow Black"/>
                <a:ea typeface="Barlow Black"/>
                <a:cs typeface="Barlow Black"/>
                <a:sym typeface="Barlow Black"/>
              </a:defRPr>
            </a:lvl1pPr>
            <a:lvl2pPr lvl="1"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2pPr>
            <a:lvl3pPr lvl="2"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3pPr>
            <a:lvl4pPr lvl="3"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4pPr>
            <a:lvl5pPr lvl="4"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5pPr>
            <a:lvl6pPr lvl="5"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6pPr>
            <a:lvl7pPr lvl="6"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7pPr>
            <a:lvl8pPr lvl="7"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8pPr>
            <a:lvl9pPr lvl="8"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9pPr>
          </a:lstStyle>
          <a:p/>
        </p:txBody>
      </p:sp>
      <p:sp>
        <p:nvSpPr>
          <p:cNvPr id="373" name="Google Shape;373;p25"/>
          <p:cNvSpPr txBox="1"/>
          <p:nvPr>
            <p:ph idx="6" type="subTitle"/>
          </p:nvPr>
        </p:nvSpPr>
        <p:spPr>
          <a:xfrm>
            <a:off x="4955075" y="1532600"/>
            <a:ext cx="2598300" cy="467400"/>
          </a:xfrm>
          <a:prstGeom prst="rect">
            <a:avLst/>
          </a:prstGeom>
          <a:ln>
            <a:noFill/>
          </a:ln>
        </p:spPr>
        <p:txBody>
          <a:bodyPr anchorCtr="0" anchor="b" bIns="91425" lIns="91425" spcFirstLastPara="1" rIns="91425" wrap="square" tIns="91425">
            <a:noAutofit/>
          </a:bodyPr>
          <a:lstStyle>
            <a:lvl1pPr lvl="0" rtl="0" algn="r">
              <a:lnSpc>
                <a:spcPct val="100000"/>
              </a:lnSpc>
              <a:spcBef>
                <a:spcPts val="0"/>
              </a:spcBef>
              <a:spcAft>
                <a:spcPts val="0"/>
              </a:spcAft>
              <a:buSzPts val="2200"/>
              <a:buFont typeface="Barlow Black"/>
              <a:buNone/>
              <a:defRPr sz="2200">
                <a:latin typeface="Barlow Black"/>
                <a:ea typeface="Barlow Black"/>
                <a:cs typeface="Barlow Black"/>
                <a:sym typeface="Barlow Black"/>
              </a:defRPr>
            </a:lvl1pPr>
            <a:lvl2pPr lvl="1"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2pPr>
            <a:lvl3pPr lvl="2"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3pPr>
            <a:lvl4pPr lvl="3"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4pPr>
            <a:lvl5pPr lvl="4"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5pPr>
            <a:lvl6pPr lvl="5"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6pPr>
            <a:lvl7pPr lvl="6"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7pPr>
            <a:lvl8pPr lvl="7"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8pPr>
            <a:lvl9pPr lvl="8"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9pPr>
          </a:lstStyle>
          <a:p/>
        </p:txBody>
      </p:sp>
      <p:sp>
        <p:nvSpPr>
          <p:cNvPr id="374" name="Google Shape;374;p25"/>
          <p:cNvSpPr txBox="1"/>
          <p:nvPr>
            <p:ph type="title"/>
          </p:nvPr>
        </p:nvSpPr>
        <p:spPr>
          <a:xfrm>
            <a:off x="4592875" y="445025"/>
            <a:ext cx="3837900" cy="5727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3500"/>
              <a:buFont typeface="Barlow Black"/>
              <a:buNone/>
              <a:defRPr sz="3500">
                <a:solidFill>
                  <a:schemeClr val="dk1"/>
                </a:solidFill>
                <a:latin typeface="Barlow Black"/>
                <a:ea typeface="Barlow Black"/>
                <a:cs typeface="Barlow Black"/>
                <a:sym typeface="Barlow Black"/>
              </a:defRPr>
            </a:lvl1pPr>
            <a:lvl2pPr lvl="1" rtl="0" algn="ctr">
              <a:spcBef>
                <a:spcPts val="0"/>
              </a:spcBef>
              <a:spcAft>
                <a:spcPts val="0"/>
              </a:spcAft>
              <a:buClr>
                <a:schemeClr val="dk1"/>
              </a:buClr>
              <a:buSzPts val="3500"/>
              <a:buNone/>
              <a:defRPr sz="3500">
                <a:solidFill>
                  <a:schemeClr val="dk1"/>
                </a:solidFill>
              </a:defRPr>
            </a:lvl2pPr>
            <a:lvl3pPr lvl="2" rtl="0" algn="ctr">
              <a:spcBef>
                <a:spcPts val="0"/>
              </a:spcBef>
              <a:spcAft>
                <a:spcPts val="0"/>
              </a:spcAft>
              <a:buClr>
                <a:schemeClr val="dk1"/>
              </a:buClr>
              <a:buSzPts val="3500"/>
              <a:buNone/>
              <a:defRPr sz="3500">
                <a:solidFill>
                  <a:schemeClr val="dk1"/>
                </a:solidFill>
              </a:defRPr>
            </a:lvl3pPr>
            <a:lvl4pPr lvl="3" rtl="0" algn="ctr">
              <a:spcBef>
                <a:spcPts val="0"/>
              </a:spcBef>
              <a:spcAft>
                <a:spcPts val="0"/>
              </a:spcAft>
              <a:buClr>
                <a:schemeClr val="dk1"/>
              </a:buClr>
              <a:buSzPts val="3500"/>
              <a:buNone/>
              <a:defRPr sz="3500">
                <a:solidFill>
                  <a:schemeClr val="dk1"/>
                </a:solidFill>
              </a:defRPr>
            </a:lvl4pPr>
            <a:lvl5pPr lvl="4" rtl="0" algn="ctr">
              <a:spcBef>
                <a:spcPts val="0"/>
              </a:spcBef>
              <a:spcAft>
                <a:spcPts val="0"/>
              </a:spcAft>
              <a:buClr>
                <a:schemeClr val="dk1"/>
              </a:buClr>
              <a:buSzPts val="3500"/>
              <a:buNone/>
              <a:defRPr sz="3500">
                <a:solidFill>
                  <a:schemeClr val="dk1"/>
                </a:solidFill>
              </a:defRPr>
            </a:lvl5pPr>
            <a:lvl6pPr lvl="5" rtl="0" algn="ctr">
              <a:spcBef>
                <a:spcPts val="0"/>
              </a:spcBef>
              <a:spcAft>
                <a:spcPts val="0"/>
              </a:spcAft>
              <a:buClr>
                <a:schemeClr val="dk1"/>
              </a:buClr>
              <a:buSzPts val="3500"/>
              <a:buNone/>
              <a:defRPr sz="3500">
                <a:solidFill>
                  <a:schemeClr val="dk1"/>
                </a:solidFill>
              </a:defRPr>
            </a:lvl6pPr>
            <a:lvl7pPr lvl="6" rtl="0" algn="ctr">
              <a:spcBef>
                <a:spcPts val="0"/>
              </a:spcBef>
              <a:spcAft>
                <a:spcPts val="0"/>
              </a:spcAft>
              <a:buClr>
                <a:schemeClr val="dk1"/>
              </a:buClr>
              <a:buSzPts val="3500"/>
              <a:buNone/>
              <a:defRPr sz="3500">
                <a:solidFill>
                  <a:schemeClr val="dk1"/>
                </a:solidFill>
              </a:defRPr>
            </a:lvl7pPr>
            <a:lvl8pPr lvl="7" rtl="0" algn="ctr">
              <a:spcBef>
                <a:spcPts val="0"/>
              </a:spcBef>
              <a:spcAft>
                <a:spcPts val="0"/>
              </a:spcAft>
              <a:buClr>
                <a:schemeClr val="dk1"/>
              </a:buClr>
              <a:buSzPts val="3500"/>
              <a:buNone/>
              <a:defRPr sz="3500">
                <a:solidFill>
                  <a:schemeClr val="dk1"/>
                </a:solidFill>
              </a:defRPr>
            </a:lvl8pPr>
            <a:lvl9pPr lvl="8" rtl="0" algn="ctr">
              <a:spcBef>
                <a:spcPts val="0"/>
              </a:spcBef>
              <a:spcAft>
                <a:spcPts val="0"/>
              </a:spcAft>
              <a:buClr>
                <a:schemeClr val="dk1"/>
              </a:buClr>
              <a:buSzPts val="3500"/>
              <a:buNone/>
              <a:defRPr sz="3500">
                <a:solidFill>
                  <a:schemeClr val="dk1"/>
                </a:solidFill>
              </a:defRPr>
            </a:lvl9pPr>
          </a:lstStyle>
          <a:p/>
        </p:txBody>
      </p:sp>
      <p:sp>
        <p:nvSpPr>
          <p:cNvPr id="375" name="Google Shape;375;p25"/>
          <p:cNvSpPr/>
          <p:nvPr/>
        </p:nvSpPr>
        <p:spPr>
          <a:xfrm rot="10800000">
            <a:off x="-238350" y="-33762"/>
            <a:ext cx="5421425" cy="5211032"/>
          </a:xfrm>
          <a:custGeom>
            <a:rect b="b" l="l" r="r" t="t"/>
            <a:pathLst>
              <a:path extrusionOk="0" h="130496" w="126043">
                <a:moveTo>
                  <a:pt x="88335" y="1"/>
                </a:moveTo>
                <a:cubicBezTo>
                  <a:pt x="84088" y="2266"/>
                  <a:pt x="79353" y="5149"/>
                  <a:pt x="75106" y="7414"/>
                </a:cubicBezTo>
                <a:cubicBezTo>
                  <a:pt x="71296" y="9421"/>
                  <a:pt x="67384" y="11506"/>
                  <a:pt x="64424" y="14672"/>
                </a:cubicBezTo>
                <a:cubicBezTo>
                  <a:pt x="61464" y="17838"/>
                  <a:pt x="59534" y="22316"/>
                  <a:pt x="60486" y="26537"/>
                </a:cubicBezTo>
                <a:cubicBezTo>
                  <a:pt x="61207" y="29600"/>
                  <a:pt x="63317" y="32226"/>
                  <a:pt x="63884" y="35314"/>
                </a:cubicBezTo>
                <a:cubicBezTo>
                  <a:pt x="65016" y="41157"/>
                  <a:pt x="60254" y="46691"/>
                  <a:pt x="54875" y="49213"/>
                </a:cubicBezTo>
                <a:cubicBezTo>
                  <a:pt x="49496" y="51710"/>
                  <a:pt x="43396" y="52225"/>
                  <a:pt x="37785" y="54155"/>
                </a:cubicBezTo>
                <a:cubicBezTo>
                  <a:pt x="32174" y="56085"/>
                  <a:pt x="26588" y="60229"/>
                  <a:pt x="25842" y="66149"/>
                </a:cubicBezTo>
                <a:cubicBezTo>
                  <a:pt x="25199" y="71323"/>
                  <a:pt x="28493" y="76393"/>
                  <a:pt x="27927" y="81592"/>
                </a:cubicBezTo>
                <a:cubicBezTo>
                  <a:pt x="27206" y="87795"/>
                  <a:pt x="21389" y="91991"/>
                  <a:pt x="15881" y="94899"/>
                </a:cubicBezTo>
                <a:cubicBezTo>
                  <a:pt x="10373" y="97808"/>
                  <a:pt x="4196" y="100716"/>
                  <a:pt x="1596" y="106404"/>
                </a:cubicBezTo>
                <a:cubicBezTo>
                  <a:pt x="489" y="108772"/>
                  <a:pt x="155" y="111423"/>
                  <a:pt x="129" y="114023"/>
                </a:cubicBezTo>
                <a:cubicBezTo>
                  <a:pt x="0" y="120252"/>
                  <a:pt x="2703" y="127278"/>
                  <a:pt x="7799" y="130496"/>
                </a:cubicBezTo>
                <a:lnTo>
                  <a:pt x="126042" y="130496"/>
                </a:lnTo>
                <a:lnTo>
                  <a:pt x="1260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4_2">
    <p:spTree>
      <p:nvGrpSpPr>
        <p:cNvPr id="376" name="Shape 376"/>
        <p:cNvGrpSpPr/>
        <p:nvPr/>
      </p:nvGrpSpPr>
      <p:grpSpPr>
        <a:xfrm>
          <a:off x="0" y="0"/>
          <a:ext cx="0" cy="0"/>
          <a:chOff x="0" y="0"/>
          <a:chExt cx="0" cy="0"/>
        </a:xfrm>
      </p:grpSpPr>
      <p:sp>
        <p:nvSpPr>
          <p:cNvPr id="377" name="Google Shape;377;p26"/>
          <p:cNvSpPr txBox="1"/>
          <p:nvPr>
            <p:ph idx="1" type="subTitle"/>
          </p:nvPr>
        </p:nvSpPr>
        <p:spPr>
          <a:xfrm flipH="1">
            <a:off x="812450" y="3633025"/>
            <a:ext cx="2239800" cy="435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1pPr>
            <a:lvl2pPr lvl="1"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2pPr>
            <a:lvl3pPr lvl="2"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3pPr>
            <a:lvl4pPr lvl="3"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4pPr>
            <a:lvl5pPr lvl="4"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5pPr>
            <a:lvl6pPr lvl="5"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6pPr>
            <a:lvl7pPr lvl="6"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7pPr>
            <a:lvl8pPr lvl="7"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8pPr>
            <a:lvl9pPr lvl="8"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9pPr>
          </a:lstStyle>
          <a:p/>
        </p:txBody>
      </p:sp>
      <p:sp>
        <p:nvSpPr>
          <p:cNvPr id="378" name="Google Shape;378;p26"/>
          <p:cNvSpPr txBox="1"/>
          <p:nvPr>
            <p:ph idx="2" type="subTitle"/>
          </p:nvPr>
        </p:nvSpPr>
        <p:spPr>
          <a:xfrm flipH="1">
            <a:off x="812450" y="3903878"/>
            <a:ext cx="2239800" cy="552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9" name="Google Shape;379;p26"/>
          <p:cNvSpPr txBox="1"/>
          <p:nvPr>
            <p:ph idx="3" type="subTitle"/>
          </p:nvPr>
        </p:nvSpPr>
        <p:spPr>
          <a:xfrm flipH="1">
            <a:off x="3501712" y="3633025"/>
            <a:ext cx="2239800" cy="435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1pPr>
            <a:lvl2pPr lvl="1"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2pPr>
            <a:lvl3pPr lvl="2"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3pPr>
            <a:lvl4pPr lvl="3"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4pPr>
            <a:lvl5pPr lvl="4"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5pPr>
            <a:lvl6pPr lvl="5"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6pPr>
            <a:lvl7pPr lvl="6"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7pPr>
            <a:lvl8pPr lvl="7"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8pPr>
            <a:lvl9pPr lvl="8"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9pPr>
          </a:lstStyle>
          <a:p/>
        </p:txBody>
      </p:sp>
      <p:sp>
        <p:nvSpPr>
          <p:cNvPr id="380" name="Google Shape;380;p26"/>
          <p:cNvSpPr txBox="1"/>
          <p:nvPr>
            <p:ph idx="4" type="subTitle"/>
          </p:nvPr>
        </p:nvSpPr>
        <p:spPr>
          <a:xfrm>
            <a:off x="6190975" y="3633025"/>
            <a:ext cx="2239800" cy="435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1pPr>
            <a:lvl2pPr lvl="1"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2pPr>
            <a:lvl3pPr lvl="2"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3pPr>
            <a:lvl4pPr lvl="3"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4pPr>
            <a:lvl5pPr lvl="4"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5pPr>
            <a:lvl6pPr lvl="5"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6pPr>
            <a:lvl7pPr lvl="6"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7pPr>
            <a:lvl8pPr lvl="7"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8pPr>
            <a:lvl9pPr lvl="8"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9pPr>
          </a:lstStyle>
          <a:p/>
        </p:txBody>
      </p:sp>
      <p:sp>
        <p:nvSpPr>
          <p:cNvPr id="381" name="Google Shape;381;p26"/>
          <p:cNvSpPr txBox="1"/>
          <p:nvPr>
            <p:ph idx="5" type="subTitle"/>
          </p:nvPr>
        </p:nvSpPr>
        <p:spPr>
          <a:xfrm flipH="1">
            <a:off x="3501712" y="3903878"/>
            <a:ext cx="2239800" cy="552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2" name="Google Shape;382;p26"/>
          <p:cNvSpPr txBox="1"/>
          <p:nvPr>
            <p:ph idx="6" type="subTitle"/>
          </p:nvPr>
        </p:nvSpPr>
        <p:spPr>
          <a:xfrm>
            <a:off x="6190975" y="3903878"/>
            <a:ext cx="2239800" cy="552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3" name="Google Shape;383;p2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Barlow Black"/>
              <a:buNone/>
              <a:defRPr sz="3500">
                <a:solidFill>
                  <a:schemeClr val="dk1"/>
                </a:solidFill>
                <a:latin typeface="Barlow Black"/>
                <a:ea typeface="Barlow Black"/>
                <a:cs typeface="Barlow Black"/>
                <a:sym typeface="Barlow Black"/>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p:txBody>
      </p:sp>
      <p:grpSp>
        <p:nvGrpSpPr>
          <p:cNvPr id="384" name="Google Shape;384;p26"/>
          <p:cNvGrpSpPr/>
          <p:nvPr/>
        </p:nvGrpSpPr>
        <p:grpSpPr>
          <a:xfrm>
            <a:off x="-698447" y="4169158"/>
            <a:ext cx="10540893" cy="1043676"/>
            <a:chOff x="-698447" y="4169158"/>
            <a:chExt cx="10540893" cy="1043676"/>
          </a:xfrm>
        </p:grpSpPr>
        <p:grpSp>
          <p:nvGrpSpPr>
            <p:cNvPr id="385" name="Google Shape;385;p26"/>
            <p:cNvGrpSpPr/>
            <p:nvPr/>
          </p:nvGrpSpPr>
          <p:grpSpPr>
            <a:xfrm flipH="1">
              <a:off x="-698447" y="4770378"/>
              <a:ext cx="10540893" cy="442456"/>
              <a:chOff x="-1396900" y="4770378"/>
              <a:chExt cx="10540893" cy="442456"/>
            </a:xfrm>
          </p:grpSpPr>
          <p:sp>
            <p:nvSpPr>
              <p:cNvPr id="386" name="Google Shape;386;p26"/>
              <p:cNvSpPr/>
              <p:nvPr/>
            </p:nvSpPr>
            <p:spPr>
              <a:xfrm flipH="1">
                <a:off x="-1396900" y="4770378"/>
                <a:ext cx="5563543" cy="442456"/>
              </a:xfrm>
              <a:custGeom>
                <a:rect b="b" l="l" r="r" t="t"/>
                <a:pathLst>
                  <a:path extrusionOk="0" h="10245" w="128823">
                    <a:moveTo>
                      <a:pt x="108489" y="1"/>
                    </a:moveTo>
                    <a:cubicBezTo>
                      <a:pt x="101812" y="1"/>
                      <a:pt x="95686" y="4642"/>
                      <a:pt x="89126" y="4642"/>
                    </a:cubicBezTo>
                    <a:cubicBezTo>
                      <a:pt x="88625" y="4642"/>
                      <a:pt x="88121" y="4615"/>
                      <a:pt x="87615" y="4556"/>
                    </a:cubicBezTo>
                    <a:cubicBezTo>
                      <a:pt x="83085" y="4016"/>
                      <a:pt x="79147" y="1030"/>
                      <a:pt x="74617" y="361"/>
                    </a:cubicBezTo>
                    <a:cubicBezTo>
                      <a:pt x="73940" y="263"/>
                      <a:pt x="73267" y="218"/>
                      <a:pt x="72598" y="218"/>
                    </a:cubicBezTo>
                    <a:cubicBezTo>
                      <a:pt x="67104" y="218"/>
                      <a:pt x="61828" y="3229"/>
                      <a:pt x="56368" y="4582"/>
                    </a:cubicBezTo>
                    <a:cubicBezTo>
                      <a:pt x="54114" y="5146"/>
                      <a:pt x="51809" y="5426"/>
                      <a:pt x="49507" y="5426"/>
                    </a:cubicBezTo>
                    <a:cubicBezTo>
                      <a:pt x="46130" y="5426"/>
                      <a:pt x="42759" y="4823"/>
                      <a:pt x="39561" y="3630"/>
                    </a:cubicBezTo>
                    <a:cubicBezTo>
                      <a:pt x="37218" y="2729"/>
                      <a:pt x="34953" y="1519"/>
                      <a:pt x="32508" y="953"/>
                    </a:cubicBezTo>
                    <a:cubicBezTo>
                      <a:pt x="31312" y="674"/>
                      <a:pt x="30109" y="554"/>
                      <a:pt x="28902" y="554"/>
                    </a:cubicBezTo>
                    <a:cubicBezTo>
                      <a:pt x="24656" y="554"/>
                      <a:pt x="20370" y="2044"/>
                      <a:pt x="16241" y="3347"/>
                    </a:cubicBezTo>
                    <a:cubicBezTo>
                      <a:pt x="12959" y="4403"/>
                      <a:pt x="9428" y="5341"/>
                      <a:pt x="6014" y="5341"/>
                    </a:cubicBezTo>
                    <a:cubicBezTo>
                      <a:pt x="3939" y="5341"/>
                      <a:pt x="1907" y="4994"/>
                      <a:pt x="0" y="4119"/>
                    </a:cubicBezTo>
                    <a:lnTo>
                      <a:pt x="0" y="10245"/>
                    </a:lnTo>
                    <a:lnTo>
                      <a:pt x="128822" y="8958"/>
                    </a:lnTo>
                    <a:lnTo>
                      <a:pt x="128822" y="5380"/>
                    </a:lnTo>
                    <a:cubicBezTo>
                      <a:pt x="121795" y="5200"/>
                      <a:pt x="115567" y="1"/>
                      <a:pt x="108540" y="1"/>
                    </a:cubicBezTo>
                    <a:cubicBezTo>
                      <a:pt x="108523" y="1"/>
                      <a:pt x="108506" y="1"/>
                      <a:pt x="1084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6"/>
              <p:cNvSpPr/>
              <p:nvPr/>
            </p:nvSpPr>
            <p:spPr>
              <a:xfrm>
                <a:off x="3580450" y="4770378"/>
                <a:ext cx="5563543" cy="442456"/>
              </a:xfrm>
              <a:custGeom>
                <a:rect b="b" l="l" r="r" t="t"/>
                <a:pathLst>
                  <a:path extrusionOk="0" h="10245" w="128823">
                    <a:moveTo>
                      <a:pt x="108489" y="1"/>
                    </a:moveTo>
                    <a:cubicBezTo>
                      <a:pt x="101812" y="1"/>
                      <a:pt x="95686" y="4642"/>
                      <a:pt x="89126" y="4642"/>
                    </a:cubicBezTo>
                    <a:cubicBezTo>
                      <a:pt x="88625" y="4642"/>
                      <a:pt x="88121" y="4615"/>
                      <a:pt x="87615" y="4556"/>
                    </a:cubicBezTo>
                    <a:cubicBezTo>
                      <a:pt x="83085" y="4016"/>
                      <a:pt x="79147" y="1030"/>
                      <a:pt x="74617" y="361"/>
                    </a:cubicBezTo>
                    <a:cubicBezTo>
                      <a:pt x="73940" y="263"/>
                      <a:pt x="73267" y="218"/>
                      <a:pt x="72598" y="218"/>
                    </a:cubicBezTo>
                    <a:cubicBezTo>
                      <a:pt x="67104" y="218"/>
                      <a:pt x="61828" y="3229"/>
                      <a:pt x="56368" y="4582"/>
                    </a:cubicBezTo>
                    <a:cubicBezTo>
                      <a:pt x="54114" y="5146"/>
                      <a:pt x="51809" y="5426"/>
                      <a:pt x="49507" y="5426"/>
                    </a:cubicBezTo>
                    <a:cubicBezTo>
                      <a:pt x="46130" y="5426"/>
                      <a:pt x="42759" y="4823"/>
                      <a:pt x="39561" y="3630"/>
                    </a:cubicBezTo>
                    <a:cubicBezTo>
                      <a:pt x="37218" y="2729"/>
                      <a:pt x="34953" y="1519"/>
                      <a:pt x="32508" y="953"/>
                    </a:cubicBezTo>
                    <a:cubicBezTo>
                      <a:pt x="31312" y="674"/>
                      <a:pt x="30109" y="554"/>
                      <a:pt x="28902" y="554"/>
                    </a:cubicBezTo>
                    <a:cubicBezTo>
                      <a:pt x="24656" y="554"/>
                      <a:pt x="20370" y="2044"/>
                      <a:pt x="16241" y="3347"/>
                    </a:cubicBezTo>
                    <a:cubicBezTo>
                      <a:pt x="12959" y="4403"/>
                      <a:pt x="9428" y="5341"/>
                      <a:pt x="6014" y="5341"/>
                    </a:cubicBezTo>
                    <a:cubicBezTo>
                      <a:pt x="3939" y="5341"/>
                      <a:pt x="1907" y="4994"/>
                      <a:pt x="0" y="4119"/>
                    </a:cubicBezTo>
                    <a:lnTo>
                      <a:pt x="0" y="10245"/>
                    </a:lnTo>
                    <a:lnTo>
                      <a:pt x="128822" y="8958"/>
                    </a:lnTo>
                    <a:lnTo>
                      <a:pt x="128822" y="5380"/>
                    </a:lnTo>
                    <a:cubicBezTo>
                      <a:pt x="121795" y="5200"/>
                      <a:pt x="115567" y="1"/>
                      <a:pt x="108540" y="1"/>
                    </a:cubicBezTo>
                    <a:cubicBezTo>
                      <a:pt x="108523" y="1"/>
                      <a:pt x="108506" y="1"/>
                      <a:pt x="1084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26"/>
            <p:cNvGrpSpPr/>
            <p:nvPr/>
          </p:nvGrpSpPr>
          <p:grpSpPr>
            <a:xfrm flipH="1">
              <a:off x="8094009" y="4169158"/>
              <a:ext cx="928294" cy="995676"/>
              <a:chOff x="-1264872" y="2822942"/>
              <a:chExt cx="850009" cy="911708"/>
            </a:xfrm>
          </p:grpSpPr>
          <p:sp>
            <p:nvSpPr>
              <p:cNvPr id="389" name="Google Shape;389;p26"/>
              <p:cNvSpPr/>
              <p:nvPr/>
            </p:nvSpPr>
            <p:spPr>
              <a:xfrm>
                <a:off x="-1264872" y="2822942"/>
                <a:ext cx="850009" cy="777521"/>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6"/>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6"/>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6"/>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26"/>
            <p:cNvGrpSpPr/>
            <p:nvPr/>
          </p:nvGrpSpPr>
          <p:grpSpPr>
            <a:xfrm flipH="1">
              <a:off x="95820" y="4375380"/>
              <a:ext cx="735937" cy="789265"/>
              <a:chOff x="-1264872" y="2822942"/>
              <a:chExt cx="850009" cy="911708"/>
            </a:xfrm>
          </p:grpSpPr>
          <p:sp>
            <p:nvSpPr>
              <p:cNvPr id="394" name="Google Shape;394;p26"/>
              <p:cNvSpPr/>
              <p:nvPr/>
            </p:nvSpPr>
            <p:spPr>
              <a:xfrm>
                <a:off x="-1264872" y="2822942"/>
                <a:ext cx="850009" cy="777521"/>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6"/>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6"/>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6"/>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_1">
    <p:spTree>
      <p:nvGrpSpPr>
        <p:cNvPr id="398" name="Shape 398"/>
        <p:cNvGrpSpPr/>
        <p:nvPr/>
      </p:nvGrpSpPr>
      <p:grpSpPr>
        <a:xfrm>
          <a:off x="0" y="0"/>
          <a:ext cx="0" cy="0"/>
          <a:chOff x="0" y="0"/>
          <a:chExt cx="0" cy="0"/>
        </a:xfrm>
      </p:grpSpPr>
      <p:sp>
        <p:nvSpPr>
          <p:cNvPr id="399" name="Google Shape;399;p27"/>
          <p:cNvSpPr/>
          <p:nvPr/>
        </p:nvSpPr>
        <p:spPr>
          <a:xfrm>
            <a:off x="3868150" y="-61975"/>
            <a:ext cx="5330674" cy="5267471"/>
          </a:xfrm>
          <a:custGeom>
            <a:rect b="b" l="l" r="r" t="t"/>
            <a:pathLst>
              <a:path extrusionOk="0" h="130496" w="126043">
                <a:moveTo>
                  <a:pt x="88335" y="1"/>
                </a:moveTo>
                <a:cubicBezTo>
                  <a:pt x="84088" y="2266"/>
                  <a:pt x="79353" y="5149"/>
                  <a:pt x="75106" y="7414"/>
                </a:cubicBezTo>
                <a:cubicBezTo>
                  <a:pt x="71296" y="9421"/>
                  <a:pt x="67384" y="11506"/>
                  <a:pt x="64424" y="14672"/>
                </a:cubicBezTo>
                <a:cubicBezTo>
                  <a:pt x="61464" y="17838"/>
                  <a:pt x="59534" y="22316"/>
                  <a:pt x="60486" y="26537"/>
                </a:cubicBezTo>
                <a:cubicBezTo>
                  <a:pt x="61207" y="29600"/>
                  <a:pt x="63317" y="32226"/>
                  <a:pt x="63884" y="35314"/>
                </a:cubicBezTo>
                <a:cubicBezTo>
                  <a:pt x="65016" y="41157"/>
                  <a:pt x="60254" y="46691"/>
                  <a:pt x="54875" y="49213"/>
                </a:cubicBezTo>
                <a:cubicBezTo>
                  <a:pt x="49496" y="51710"/>
                  <a:pt x="43396" y="52225"/>
                  <a:pt x="37785" y="54155"/>
                </a:cubicBezTo>
                <a:cubicBezTo>
                  <a:pt x="32174" y="56085"/>
                  <a:pt x="26588" y="60229"/>
                  <a:pt x="25842" y="66149"/>
                </a:cubicBezTo>
                <a:cubicBezTo>
                  <a:pt x="25199" y="71323"/>
                  <a:pt x="28493" y="76393"/>
                  <a:pt x="27927" y="81592"/>
                </a:cubicBezTo>
                <a:cubicBezTo>
                  <a:pt x="27206" y="87795"/>
                  <a:pt x="21389" y="91991"/>
                  <a:pt x="15881" y="94899"/>
                </a:cubicBezTo>
                <a:cubicBezTo>
                  <a:pt x="10373" y="97808"/>
                  <a:pt x="4196" y="100716"/>
                  <a:pt x="1596" y="106404"/>
                </a:cubicBezTo>
                <a:cubicBezTo>
                  <a:pt x="489" y="108772"/>
                  <a:pt x="155" y="111423"/>
                  <a:pt x="129" y="114023"/>
                </a:cubicBezTo>
                <a:cubicBezTo>
                  <a:pt x="0" y="120252"/>
                  <a:pt x="2703" y="127278"/>
                  <a:pt x="7799" y="130496"/>
                </a:cubicBezTo>
                <a:lnTo>
                  <a:pt x="126042" y="130496"/>
                </a:lnTo>
                <a:lnTo>
                  <a:pt x="1260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00" name="Google Shape;400;p27"/>
          <p:cNvSpPr txBox="1"/>
          <p:nvPr>
            <p:ph idx="1" type="subTitle"/>
          </p:nvPr>
        </p:nvSpPr>
        <p:spPr>
          <a:xfrm>
            <a:off x="1753925" y="2198847"/>
            <a:ext cx="3268500" cy="404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1pPr>
            <a:lvl2pPr lvl="1"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2pPr>
            <a:lvl3pPr lvl="2"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3pPr>
            <a:lvl4pPr lvl="3"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4pPr>
            <a:lvl5pPr lvl="4"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5pPr>
            <a:lvl6pPr lvl="5"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6pPr>
            <a:lvl7pPr lvl="6"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7pPr>
            <a:lvl8pPr lvl="7"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8pPr>
            <a:lvl9pPr lvl="8"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9pPr>
          </a:lstStyle>
          <a:p/>
        </p:txBody>
      </p:sp>
      <p:sp>
        <p:nvSpPr>
          <p:cNvPr id="401" name="Google Shape;401;p27"/>
          <p:cNvSpPr txBox="1"/>
          <p:nvPr>
            <p:ph idx="2" type="subTitle"/>
          </p:nvPr>
        </p:nvSpPr>
        <p:spPr>
          <a:xfrm>
            <a:off x="1753925" y="2438348"/>
            <a:ext cx="3268500" cy="43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02" name="Google Shape;402;p27"/>
          <p:cNvSpPr txBox="1"/>
          <p:nvPr>
            <p:ph idx="3" type="subTitle"/>
          </p:nvPr>
        </p:nvSpPr>
        <p:spPr>
          <a:xfrm>
            <a:off x="1753925" y="3293524"/>
            <a:ext cx="3268500" cy="43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03" name="Google Shape;403;p27"/>
          <p:cNvSpPr txBox="1"/>
          <p:nvPr>
            <p:ph idx="4" type="subTitle"/>
          </p:nvPr>
        </p:nvSpPr>
        <p:spPr>
          <a:xfrm>
            <a:off x="1753925" y="1583171"/>
            <a:ext cx="3268500" cy="43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04" name="Google Shape;404;p27"/>
          <p:cNvSpPr txBox="1"/>
          <p:nvPr>
            <p:ph idx="5" type="subTitle"/>
          </p:nvPr>
        </p:nvSpPr>
        <p:spPr>
          <a:xfrm>
            <a:off x="1753925" y="3055057"/>
            <a:ext cx="3268500" cy="404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1pPr>
            <a:lvl2pPr lvl="1"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2pPr>
            <a:lvl3pPr lvl="2"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3pPr>
            <a:lvl4pPr lvl="3"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4pPr>
            <a:lvl5pPr lvl="4"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5pPr>
            <a:lvl6pPr lvl="5"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6pPr>
            <a:lvl7pPr lvl="6"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7pPr>
            <a:lvl8pPr lvl="7"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8pPr>
            <a:lvl9pPr lvl="8"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9pPr>
          </a:lstStyle>
          <a:p/>
        </p:txBody>
      </p:sp>
      <p:sp>
        <p:nvSpPr>
          <p:cNvPr id="405" name="Google Shape;405;p27"/>
          <p:cNvSpPr txBox="1"/>
          <p:nvPr>
            <p:ph idx="6" type="subTitle"/>
          </p:nvPr>
        </p:nvSpPr>
        <p:spPr>
          <a:xfrm>
            <a:off x="1753925" y="1343700"/>
            <a:ext cx="3268500" cy="404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1pPr>
            <a:lvl2pPr lvl="1"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2pPr>
            <a:lvl3pPr lvl="2"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3pPr>
            <a:lvl4pPr lvl="3"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4pPr>
            <a:lvl5pPr lvl="4"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5pPr>
            <a:lvl6pPr lvl="5"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6pPr>
            <a:lvl7pPr lvl="6"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7pPr>
            <a:lvl8pPr lvl="7"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8pPr>
            <a:lvl9pPr lvl="8"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9pPr>
          </a:lstStyle>
          <a:p/>
        </p:txBody>
      </p:sp>
      <p:sp>
        <p:nvSpPr>
          <p:cNvPr id="406" name="Google Shape;406;p27"/>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Barlow Black"/>
              <a:buNone/>
              <a:defRPr sz="3500">
                <a:solidFill>
                  <a:schemeClr val="dk1"/>
                </a:solidFill>
                <a:latin typeface="Barlow Black"/>
                <a:ea typeface="Barlow Black"/>
                <a:cs typeface="Barlow Black"/>
                <a:sym typeface="Barlow Black"/>
              </a:defRPr>
            </a:lvl1pPr>
            <a:lvl2pPr lvl="1" rtl="0" algn="ctr">
              <a:spcBef>
                <a:spcPts val="0"/>
              </a:spcBef>
              <a:spcAft>
                <a:spcPts val="0"/>
              </a:spcAft>
              <a:buClr>
                <a:schemeClr val="dk1"/>
              </a:buClr>
              <a:buSzPts val="3500"/>
              <a:buNone/>
              <a:defRPr sz="3500">
                <a:solidFill>
                  <a:schemeClr val="dk1"/>
                </a:solidFill>
              </a:defRPr>
            </a:lvl2pPr>
            <a:lvl3pPr lvl="2" rtl="0" algn="ctr">
              <a:spcBef>
                <a:spcPts val="0"/>
              </a:spcBef>
              <a:spcAft>
                <a:spcPts val="0"/>
              </a:spcAft>
              <a:buClr>
                <a:schemeClr val="dk1"/>
              </a:buClr>
              <a:buSzPts val="3500"/>
              <a:buNone/>
              <a:defRPr sz="3500">
                <a:solidFill>
                  <a:schemeClr val="dk1"/>
                </a:solidFill>
              </a:defRPr>
            </a:lvl3pPr>
            <a:lvl4pPr lvl="3" rtl="0" algn="ctr">
              <a:spcBef>
                <a:spcPts val="0"/>
              </a:spcBef>
              <a:spcAft>
                <a:spcPts val="0"/>
              </a:spcAft>
              <a:buClr>
                <a:schemeClr val="dk1"/>
              </a:buClr>
              <a:buSzPts val="3500"/>
              <a:buNone/>
              <a:defRPr sz="3500">
                <a:solidFill>
                  <a:schemeClr val="dk1"/>
                </a:solidFill>
              </a:defRPr>
            </a:lvl4pPr>
            <a:lvl5pPr lvl="4" rtl="0" algn="ctr">
              <a:spcBef>
                <a:spcPts val="0"/>
              </a:spcBef>
              <a:spcAft>
                <a:spcPts val="0"/>
              </a:spcAft>
              <a:buClr>
                <a:schemeClr val="dk1"/>
              </a:buClr>
              <a:buSzPts val="3500"/>
              <a:buNone/>
              <a:defRPr sz="3500">
                <a:solidFill>
                  <a:schemeClr val="dk1"/>
                </a:solidFill>
              </a:defRPr>
            </a:lvl5pPr>
            <a:lvl6pPr lvl="5" rtl="0" algn="ctr">
              <a:spcBef>
                <a:spcPts val="0"/>
              </a:spcBef>
              <a:spcAft>
                <a:spcPts val="0"/>
              </a:spcAft>
              <a:buClr>
                <a:schemeClr val="dk1"/>
              </a:buClr>
              <a:buSzPts val="3500"/>
              <a:buNone/>
              <a:defRPr sz="3500">
                <a:solidFill>
                  <a:schemeClr val="dk1"/>
                </a:solidFill>
              </a:defRPr>
            </a:lvl6pPr>
            <a:lvl7pPr lvl="6" rtl="0" algn="ctr">
              <a:spcBef>
                <a:spcPts val="0"/>
              </a:spcBef>
              <a:spcAft>
                <a:spcPts val="0"/>
              </a:spcAft>
              <a:buClr>
                <a:schemeClr val="dk1"/>
              </a:buClr>
              <a:buSzPts val="3500"/>
              <a:buNone/>
              <a:defRPr sz="3500">
                <a:solidFill>
                  <a:schemeClr val="dk1"/>
                </a:solidFill>
              </a:defRPr>
            </a:lvl7pPr>
            <a:lvl8pPr lvl="7" rtl="0" algn="ctr">
              <a:spcBef>
                <a:spcPts val="0"/>
              </a:spcBef>
              <a:spcAft>
                <a:spcPts val="0"/>
              </a:spcAft>
              <a:buClr>
                <a:schemeClr val="dk1"/>
              </a:buClr>
              <a:buSzPts val="3500"/>
              <a:buNone/>
              <a:defRPr sz="3500">
                <a:solidFill>
                  <a:schemeClr val="dk1"/>
                </a:solidFill>
              </a:defRPr>
            </a:lvl8pPr>
            <a:lvl9pPr lvl="8" rtl="0" algn="ctr">
              <a:spcBef>
                <a:spcPts val="0"/>
              </a:spcBef>
              <a:spcAft>
                <a:spcPts val="0"/>
              </a:spcAft>
              <a:buClr>
                <a:schemeClr val="dk1"/>
              </a:buClr>
              <a:buSzPts val="3500"/>
              <a:buNone/>
              <a:defRPr sz="3500">
                <a:solidFill>
                  <a:schemeClr val="dk1"/>
                </a:solidFill>
              </a:defRPr>
            </a:lvl9pPr>
          </a:lstStyle>
          <a:p/>
        </p:txBody>
      </p:sp>
      <p:sp>
        <p:nvSpPr>
          <p:cNvPr id="407" name="Google Shape;407;p27"/>
          <p:cNvSpPr txBox="1"/>
          <p:nvPr>
            <p:ph idx="7" type="subTitle"/>
          </p:nvPr>
        </p:nvSpPr>
        <p:spPr>
          <a:xfrm>
            <a:off x="1753925" y="4148701"/>
            <a:ext cx="3268500" cy="43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08" name="Google Shape;408;p27"/>
          <p:cNvSpPr txBox="1"/>
          <p:nvPr>
            <p:ph idx="8" type="subTitle"/>
          </p:nvPr>
        </p:nvSpPr>
        <p:spPr>
          <a:xfrm>
            <a:off x="1753925" y="3909142"/>
            <a:ext cx="3268500" cy="404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1pPr>
            <a:lvl2pPr lvl="1"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2pPr>
            <a:lvl3pPr lvl="2"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3pPr>
            <a:lvl4pPr lvl="3"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4pPr>
            <a:lvl5pPr lvl="4"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5pPr>
            <a:lvl6pPr lvl="5"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6pPr>
            <a:lvl7pPr lvl="6"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7pPr>
            <a:lvl8pPr lvl="7"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8pPr>
            <a:lvl9pPr lvl="8"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9pPr>
          </a:lstStyle>
          <a:p/>
        </p:txBody>
      </p:sp>
      <p:grpSp>
        <p:nvGrpSpPr>
          <p:cNvPr id="409" name="Google Shape;409;p27"/>
          <p:cNvGrpSpPr/>
          <p:nvPr/>
        </p:nvGrpSpPr>
        <p:grpSpPr>
          <a:xfrm>
            <a:off x="-698447" y="4823734"/>
            <a:ext cx="10540893" cy="442456"/>
            <a:chOff x="-1396900" y="4770378"/>
            <a:chExt cx="10540893" cy="442456"/>
          </a:xfrm>
        </p:grpSpPr>
        <p:sp>
          <p:nvSpPr>
            <p:cNvPr id="410" name="Google Shape;410;p27"/>
            <p:cNvSpPr/>
            <p:nvPr/>
          </p:nvSpPr>
          <p:spPr>
            <a:xfrm flipH="1">
              <a:off x="-1396900" y="4770378"/>
              <a:ext cx="5563543" cy="442456"/>
            </a:xfrm>
            <a:custGeom>
              <a:rect b="b" l="l" r="r" t="t"/>
              <a:pathLst>
                <a:path extrusionOk="0" h="10245" w="128823">
                  <a:moveTo>
                    <a:pt x="108489" y="1"/>
                  </a:moveTo>
                  <a:cubicBezTo>
                    <a:pt x="101812" y="1"/>
                    <a:pt x="95686" y="4642"/>
                    <a:pt x="89126" y="4642"/>
                  </a:cubicBezTo>
                  <a:cubicBezTo>
                    <a:pt x="88625" y="4642"/>
                    <a:pt x="88121" y="4615"/>
                    <a:pt x="87615" y="4556"/>
                  </a:cubicBezTo>
                  <a:cubicBezTo>
                    <a:pt x="83085" y="4016"/>
                    <a:pt x="79147" y="1030"/>
                    <a:pt x="74617" y="361"/>
                  </a:cubicBezTo>
                  <a:cubicBezTo>
                    <a:pt x="73940" y="263"/>
                    <a:pt x="73267" y="218"/>
                    <a:pt x="72598" y="218"/>
                  </a:cubicBezTo>
                  <a:cubicBezTo>
                    <a:pt x="67104" y="218"/>
                    <a:pt x="61828" y="3229"/>
                    <a:pt x="56368" y="4582"/>
                  </a:cubicBezTo>
                  <a:cubicBezTo>
                    <a:pt x="54114" y="5146"/>
                    <a:pt x="51809" y="5426"/>
                    <a:pt x="49507" y="5426"/>
                  </a:cubicBezTo>
                  <a:cubicBezTo>
                    <a:pt x="46130" y="5426"/>
                    <a:pt x="42759" y="4823"/>
                    <a:pt x="39561" y="3630"/>
                  </a:cubicBezTo>
                  <a:cubicBezTo>
                    <a:pt x="37218" y="2729"/>
                    <a:pt x="34953" y="1519"/>
                    <a:pt x="32508" y="953"/>
                  </a:cubicBezTo>
                  <a:cubicBezTo>
                    <a:pt x="31312" y="674"/>
                    <a:pt x="30109" y="554"/>
                    <a:pt x="28902" y="554"/>
                  </a:cubicBezTo>
                  <a:cubicBezTo>
                    <a:pt x="24656" y="554"/>
                    <a:pt x="20370" y="2044"/>
                    <a:pt x="16241" y="3347"/>
                  </a:cubicBezTo>
                  <a:cubicBezTo>
                    <a:pt x="12959" y="4403"/>
                    <a:pt x="9428" y="5341"/>
                    <a:pt x="6014" y="5341"/>
                  </a:cubicBezTo>
                  <a:cubicBezTo>
                    <a:pt x="3939" y="5341"/>
                    <a:pt x="1907" y="4994"/>
                    <a:pt x="0" y="4119"/>
                  </a:cubicBezTo>
                  <a:lnTo>
                    <a:pt x="0" y="10245"/>
                  </a:lnTo>
                  <a:lnTo>
                    <a:pt x="128822" y="8958"/>
                  </a:lnTo>
                  <a:lnTo>
                    <a:pt x="128822" y="5380"/>
                  </a:lnTo>
                  <a:cubicBezTo>
                    <a:pt x="121795" y="5200"/>
                    <a:pt x="115567" y="1"/>
                    <a:pt x="108540" y="1"/>
                  </a:cubicBezTo>
                  <a:cubicBezTo>
                    <a:pt x="108523" y="1"/>
                    <a:pt x="108506" y="1"/>
                    <a:pt x="1084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7"/>
            <p:cNvSpPr/>
            <p:nvPr/>
          </p:nvSpPr>
          <p:spPr>
            <a:xfrm>
              <a:off x="3580450" y="4770378"/>
              <a:ext cx="5563543" cy="442456"/>
            </a:xfrm>
            <a:custGeom>
              <a:rect b="b" l="l" r="r" t="t"/>
              <a:pathLst>
                <a:path extrusionOk="0" h="10245" w="128823">
                  <a:moveTo>
                    <a:pt x="108489" y="1"/>
                  </a:moveTo>
                  <a:cubicBezTo>
                    <a:pt x="101812" y="1"/>
                    <a:pt x="95686" y="4642"/>
                    <a:pt x="89126" y="4642"/>
                  </a:cubicBezTo>
                  <a:cubicBezTo>
                    <a:pt x="88625" y="4642"/>
                    <a:pt x="88121" y="4615"/>
                    <a:pt x="87615" y="4556"/>
                  </a:cubicBezTo>
                  <a:cubicBezTo>
                    <a:pt x="83085" y="4016"/>
                    <a:pt x="79147" y="1030"/>
                    <a:pt x="74617" y="361"/>
                  </a:cubicBezTo>
                  <a:cubicBezTo>
                    <a:pt x="73940" y="263"/>
                    <a:pt x="73267" y="218"/>
                    <a:pt x="72598" y="218"/>
                  </a:cubicBezTo>
                  <a:cubicBezTo>
                    <a:pt x="67104" y="218"/>
                    <a:pt x="61828" y="3229"/>
                    <a:pt x="56368" y="4582"/>
                  </a:cubicBezTo>
                  <a:cubicBezTo>
                    <a:pt x="54114" y="5146"/>
                    <a:pt x="51809" y="5426"/>
                    <a:pt x="49507" y="5426"/>
                  </a:cubicBezTo>
                  <a:cubicBezTo>
                    <a:pt x="46130" y="5426"/>
                    <a:pt x="42759" y="4823"/>
                    <a:pt x="39561" y="3630"/>
                  </a:cubicBezTo>
                  <a:cubicBezTo>
                    <a:pt x="37218" y="2729"/>
                    <a:pt x="34953" y="1519"/>
                    <a:pt x="32508" y="953"/>
                  </a:cubicBezTo>
                  <a:cubicBezTo>
                    <a:pt x="31312" y="674"/>
                    <a:pt x="30109" y="554"/>
                    <a:pt x="28902" y="554"/>
                  </a:cubicBezTo>
                  <a:cubicBezTo>
                    <a:pt x="24656" y="554"/>
                    <a:pt x="20370" y="2044"/>
                    <a:pt x="16241" y="3347"/>
                  </a:cubicBezTo>
                  <a:cubicBezTo>
                    <a:pt x="12959" y="4403"/>
                    <a:pt x="9428" y="5341"/>
                    <a:pt x="6014" y="5341"/>
                  </a:cubicBezTo>
                  <a:cubicBezTo>
                    <a:pt x="3939" y="5341"/>
                    <a:pt x="1907" y="4994"/>
                    <a:pt x="0" y="4119"/>
                  </a:cubicBezTo>
                  <a:lnTo>
                    <a:pt x="0" y="10245"/>
                  </a:lnTo>
                  <a:lnTo>
                    <a:pt x="128822" y="8958"/>
                  </a:lnTo>
                  <a:lnTo>
                    <a:pt x="128822" y="5380"/>
                  </a:lnTo>
                  <a:cubicBezTo>
                    <a:pt x="121795" y="5200"/>
                    <a:pt x="115567" y="1"/>
                    <a:pt x="108540" y="1"/>
                  </a:cubicBezTo>
                  <a:cubicBezTo>
                    <a:pt x="108523" y="1"/>
                    <a:pt x="108506" y="1"/>
                    <a:pt x="1084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412" name="Shape 412"/>
        <p:cNvGrpSpPr/>
        <p:nvPr/>
      </p:nvGrpSpPr>
      <p:grpSpPr>
        <a:xfrm>
          <a:off x="0" y="0"/>
          <a:ext cx="0" cy="0"/>
          <a:chOff x="0" y="0"/>
          <a:chExt cx="0" cy="0"/>
        </a:xfrm>
      </p:grpSpPr>
      <p:sp>
        <p:nvSpPr>
          <p:cNvPr id="413" name="Google Shape;413;p28"/>
          <p:cNvSpPr txBox="1"/>
          <p:nvPr>
            <p:ph idx="1" type="subTitle"/>
          </p:nvPr>
        </p:nvSpPr>
        <p:spPr>
          <a:xfrm flipH="1">
            <a:off x="6067184" y="4184675"/>
            <a:ext cx="2301900" cy="4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1pPr>
            <a:lvl2pPr lvl="1"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2pPr>
            <a:lvl3pPr lvl="2"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3pPr>
            <a:lvl4pPr lvl="3"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4pPr>
            <a:lvl5pPr lvl="4"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5pPr>
            <a:lvl6pPr lvl="5"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6pPr>
            <a:lvl7pPr lvl="6"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7pPr>
            <a:lvl8pPr lvl="7"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8pPr>
            <a:lvl9pPr lvl="8"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9pPr>
          </a:lstStyle>
          <a:p/>
        </p:txBody>
      </p:sp>
      <p:sp>
        <p:nvSpPr>
          <p:cNvPr id="414" name="Google Shape;414;p28"/>
          <p:cNvSpPr txBox="1"/>
          <p:nvPr>
            <p:ph idx="2" type="subTitle"/>
          </p:nvPr>
        </p:nvSpPr>
        <p:spPr>
          <a:xfrm flipH="1">
            <a:off x="3428665" y="4184675"/>
            <a:ext cx="2302800" cy="4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1pPr>
            <a:lvl2pPr lvl="1"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2pPr>
            <a:lvl3pPr lvl="2"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3pPr>
            <a:lvl4pPr lvl="3"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4pPr>
            <a:lvl5pPr lvl="4"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5pPr>
            <a:lvl6pPr lvl="5"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6pPr>
            <a:lvl7pPr lvl="6"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7pPr>
            <a:lvl8pPr lvl="7"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8pPr>
            <a:lvl9pPr lvl="8"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9pPr>
          </a:lstStyle>
          <a:p/>
        </p:txBody>
      </p:sp>
      <p:sp>
        <p:nvSpPr>
          <p:cNvPr id="415" name="Google Shape;415;p28"/>
          <p:cNvSpPr txBox="1"/>
          <p:nvPr>
            <p:ph idx="3" type="subTitle"/>
          </p:nvPr>
        </p:nvSpPr>
        <p:spPr>
          <a:xfrm>
            <a:off x="789624" y="3786975"/>
            <a:ext cx="2303100" cy="580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6" name="Google Shape;416;p28"/>
          <p:cNvSpPr txBox="1"/>
          <p:nvPr>
            <p:ph idx="4" type="subTitle"/>
          </p:nvPr>
        </p:nvSpPr>
        <p:spPr>
          <a:xfrm>
            <a:off x="3428665" y="3786974"/>
            <a:ext cx="2302800" cy="580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7" name="Google Shape;417;p28"/>
          <p:cNvSpPr txBox="1"/>
          <p:nvPr>
            <p:ph idx="5" type="subTitle"/>
          </p:nvPr>
        </p:nvSpPr>
        <p:spPr>
          <a:xfrm flipH="1">
            <a:off x="789624" y="4184676"/>
            <a:ext cx="2303100" cy="4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1pPr>
            <a:lvl2pPr lvl="1"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2pPr>
            <a:lvl3pPr lvl="2"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3pPr>
            <a:lvl4pPr lvl="3"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4pPr>
            <a:lvl5pPr lvl="4"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5pPr>
            <a:lvl6pPr lvl="5"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6pPr>
            <a:lvl7pPr lvl="6"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7pPr>
            <a:lvl8pPr lvl="7"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8pPr>
            <a:lvl9pPr lvl="8"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9pPr>
          </a:lstStyle>
          <a:p/>
        </p:txBody>
      </p:sp>
      <p:sp>
        <p:nvSpPr>
          <p:cNvPr id="418" name="Google Shape;418;p28"/>
          <p:cNvSpPr txBox="1"/>
          <p:nvPr>
            <p:ph idx="6" type="subTitle"/>
          </p:nvPr>
        </p:nvSpPr>
        <p:spPr>
          <a:xfrm>
            <a:off x="6067184" y="3786974"/>
            <a:ext cx="2301900" cy="580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9" name="Google Shape;419;p28"/>
          <p:cNvSpPr txBox="1"/>
          <p:nvPr>
            <p:ph idx="7" type="subTitle"/>
          </p:nvPr>
        </p:nvSpPr>
        <p:spPr>
          <a:xfrm>
            <a:off x="789624" y="2517801"/>
            <a:ext cx="2303100" cy="4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1pPr>
            <a:lvl2pPr lvl="1"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2pPr>
            <a:lvl3pPr lvl="2"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3pPr>
            <a:lvl4pPr lvl="3"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4pPr>
            <a:lvl5pPr lvl="4"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5pPr>
            <a:lvl6pPr lvl="5"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6pPr>
            <a:lvl7pPr lvl="6"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7pPr>
            <a:lvl8pPr lvl="7"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8pPr>
            <a:lvl9pPr lvl="8"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9pPr>
          </a:lstStyle>
          <a:p/>
        </p:txBody>
      </p:sp>
      <p:sp>
        <p:nvSpPr>
          <p:cNvPr id="420" name="Google Shape;420;p28"/>
          <p:cNvSpPr txBox="1"/>
          <p:nvPr>
            <p:ph idx="8" type="subTitle"/>
          </p:nvPr>
        </p:nvSpPr>
        <p:spPr>
          <a:xfrm>
            <a:off x="3428665" y="2517801"/>
            <a:ext cx="2302800" cy="4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1pPr>
            <a:lvl2pPr lvl="1"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2pPr>
            <a:lvl3pPr lvl="2"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3pPr>
            <a:lvl4pPr lvl="3"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4pPr>
            <a:lvl5pPr lvl="4"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5pPr>
            <a:lvl6pPr lvl="5"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6pPr>
            <a:lvl7pPr lvl="6"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7pPr>
            <a:lvl8pPr lvl="7"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8pPr>
            <a:lvl9pPr lvl="8"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9pPr>
          </a:lstStyle>
          <a:p/>
        </p:txBody>
      </p:sp>
      <p:sp>
        <p:nvSpPr>
          <p:cNvPr id="421" name="Google Shape;421;p28"/>
          <p:cNvSpPr txBox="1"/>
          <p:nvPr>
            <p:ph idx="9" type="subTitle"/>
          </p:nvPr>
        </p:nvSpPr>
        <p:spPr>
          <a:xfrm flipH="1">
            <a:off x="6067184" y="2120100"/>
            <a:ext cx="2301900" cy="580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2" name="Google Shape;422;p28"/>
          <p:cNvSpPr txBox="1"/>
          <p:nvPr>
            <p:ph idx="13" type="subTitle"/>
          </p:nvPr>
        </p:nvSpPr>
        <p:spPr>
          <a:xfrm>
            <a:off x="3428665" y="2120100"/>
            <a:ext cx="2302800" cy="580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3" name="Google Shape;423;p28"/>
          <p:cNvSpPr txBox="1"/>
          <p:nvPr>
            <p:ph idx="14" type="subTitle"/>
          </p:nvPr>
        </p:nvSpPr>
        <p:spPr>
          <a:xfrm>
            <a:off x="6067184" y="2517801"/>
            <a:ext cx="2301900" cy="4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200"/>
              <a:buFont typeface="Barlow Black"/>
              <a:buNone/>
              <a:defRPr sz="2200">
                <a:latin typeface="Barlow Black"/>
                <a:ea typeface="Barlow Black"/>
                <a:cs typeface="Barlow Black"/>
                <a:sym typeface="Barlow Black"/>
              </a:defRPr>
            </a:lvl1pPr>
            <a:lvl2pPr lvl="1"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2pPr>
            <a:lvl3pPr lvl="2"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3pPr>
            <a:lvl4pPr lvl="3"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4pPr>
            <a:lvl5pPr lvl="4"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5pPr>
            <a:lvl6pPr lvl="5"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6pPr>
            <a:lvl7pPr lvl="6"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7pPr>
            <a:lvl8pPr lvl="7"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8pPr>
            <a:lvl9pPr lvl="8" rtl="0" algn="ctr">
              <a:lnSpc>
                <a:spcPct val="100000"/>
              </a:lnSpc>
              <a:spcBef>
                <a:spcPts val="0"/>
              </a:spcBef>
              <a:spcAft>
                <a:spcPts val="0"/>
              </a:spcAft>
              <a:buSzPts val="2200"/>
              <a:buFont typeface="Barlow Black"/>
              <a:buNone/>
              <a:defRPr sz="2200">
                <a:latin typeface="Barlow Black"/>
                <a:ea typeface="Barlow Black"/>
                <a:cs typeface="Barlow Black"/>
                <a:sym typeface="Barlow Black"/>
              </a:defRPr>
            </a:lvl9pPr>
          </a:lstStyle>
          <a:p/>
        </p:txBody>
      </p:sp>
      <p:sp>
        <p:nvSpPr>
          <p:cNvPr id="424" name="Google Shape;424;p28"/>
          <p:cNvSpPr txBox="1"/>
          <p:nvPr>
            <p:ph idx="15" type="subTitle"/>
          </p:nvPr>
        </p:nvSpPr>
        <p:spPr>
          <a:xfrm flipH="1">
            <a:off x="789749" y="2120100"/>
            <a:ext cx="2303100" cy="580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5" name="Google Shape;425;p28"/>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Barlow Black"/>
              <a:buNone/>
              <a:defRPr sz="3500">
                <a:solidFill>
                  <a:schemeClr val="dk1"/>
                </a:solidFill>
                <a:latin typeface="Barlow Black"/>
                <a:ea typeface="Barlow Black"/>
                <a:cs typeface="Barlow Black"/>
                <a:sym typeface="Barlow Black"/>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p:txBody>
      </p:sp>
      <p:grpSp>
        <p:nvGrpSpPr>
          <p:cNvPr id="426" name="Google Shape;426;p28"/>
          <p:cNvGrpSpPr/>
          <p:nvPr/>
        </p:nvGrpSpPr>
        <p:grpSpPr>
          <a:xfrm>
            <a:off x="-698447" y="4169158"/>
            <a:ext cx="10540893" cy="1043676"/>
            <a:chOff x="-698447" y="4169158"/>
            <a:chExt cx="10540893" cy="1043676"/>
          </a:xfrm>
        </p:grpSpPr>
        <p:grpSp>
          <p:nvGrpSpPr>
            <p:cNvPr id="427" name="Google Shape;427;p28"/>
            <p:cNvGrpSpPr/>
            <p:nvPr/>
          </p:nvGrpSpPr>
          <p:grpSpPr>
            <a:xfrm>
              <a:off x="-698447" y="4169158"/>
              <a:ext cx="10540893" cy="1043676"/>
              <a:chOff x="-698447" y="4169158"/>
              <a:chExt cx="10540893" cy="1043676"/>
            </a:xfrm>
          </p:grpSpPr>
          <p:grpSp>
            <p:nvGrpSpPr>
              <p:cNvPr id="428" name="Google Shape;428;p28"/>
              <p:cNvGrpSpPr/>
              <p:nvPr/>
            </p:nvGrpSpPr>
            <p:grpSpPr>
              <a:xfrm flipH="1">
                <a:off x="-698447" y="4770378"/>
                <a:ext cx="10540893" cy="442456"/>
                <a:chOff x="-1396900" y="4770378"/>
                <a:chExt cx="10540893" cy="442456"/>
              </a:xfrm>
            </p:grpSpPr>
            <p:sp>
              <p:nvSpPr>
                <p:cNvPr id="429" name="Google Shape;429;p28"/>
                <p:cNvSpPr/>
                <p:nvPr/>
              </p:nvSpPr>
              <p:spPr>
                <a:xfrm flipH="1">
                  <a:off x="-1396900" y="4770378"/>
                  <a:ext cx="5563543" cy="442456"/>
                </a:xfrm>
                <a:custGeom>
                  <a:rect b="b" l="l" r="r" t="t"/>
                  <a:pathLst>
                    <a:path extrusionOk="0" h="10245" w="128823">
                      <a:moveTo>
                        <a:pt x="108489" y="1"/>
                      </a:moveTo>
                      <a:cubicBezTo>
                        <a:pt x="101812" y="1"/>
                        <a:pt x="95686" y="4642"/>
                        <a:pt x="89126" y="4642"/>
                      </a:cubicBezTo>
                      <a:cubicBezTo>
                        <a:pt x="88625" y="4642"/>
                        <a:pt x="88121" y="4615"/>
                        <a:pt x="87615" y="4556"/>
                      </a:cubicBezTo>
                      <a:cubicBezTo>
                        <a:pt x="83085" y="4016"/>
                        <a:pt x="79147" y="1030"/>
                        <a:pt x="74617" y="361"/>
                      </a:cubicBezTo>
                      <a:cubicBezTo>
                        <a:pt x="73940" y="263"/>
                        <a:pt x="73267" y="218"/>
                        <a:pt x="72598" y="218"/>
                      </a:cubicBezTo>
                      <a:cubicBezTo>
                        <a:pt x="67104" y="218"/>
                        <a:pt x="61828" y="3229"/>
                        <a:pt x="56368" y="4582"/>
                      </a:cubicBezTo>
                      <a:cubicBezTo>
                        <a:pt x="54114" y="5146"/>
                        <a:pt x="51809" y="5426"/>
                        <a:pt x="49507" y="5426"/>
                      </a:cubicBezTo>
                      <a:cubicBezTo>
                        <a:pt x="46130" y="5426"/>
                        <a:pt x="42759" y="4823"/>
                        <a:pt x="39561" y="3630"/>
                      </a:cubicBezTo>
                      <a:cubicBezTo>
                        <a:pt x="37218" y="2729"/>
                        <a:pt x="34953" y="1519"/>
                        <a:pt x="32508" y="953"/>
                      </a:cubicBezTo>
                      <a:cubicBezTo>
                        <a:pt x="31312" y="674"/>
                        <a:pt x="30109" y="554"/>
                        <a:pt x="28902" y="554"/>
                      </a:cubicBezTo>
                      <a:cubicBezTo>
                        <a:pt x="24656" y="554"/>
                        <a:pt x="20370" y="2044"/>
                        <a:pt x="16241" y="3347"/>
                      </a:cubicBezTo>
                      <a:cubicBezTo>
                        <a:pt x="12959" y="4403"/>
                        <a:pt x="9428" y="5341"/>
                        <a:pt x="6014" y="5341"/>
                      </a:cubicBezTo>
                      <a:cubicBezTo>
                        <a:pt x="3939" y="5341"/>
                        <a:pt x="1907" y="4994"/>
                        <a:pt x="0" y="4119"/>
                      </a:cubicBezTo>
                      <a:lnTo>
                        <a:pt x="0" y="10245"/>
                      </a:lnTo>
                      <a:lnTo>
                        <a:pt x="128822" y="8958"/>
                      </a:lnTo>
                      <a:lnTo>
                        <a:pt x="128822" y="5380"/>
                      </a:lnTo>
                      <a:cubicBezTo>
                        <a:pt x="121795" y="5200"/>
                        <a:pt x="115567" y="1"/>
                        <a:pt x="108540" y="1"/>
                      </a:cubicBezTo>
                      <a:cubicBezTo>
                        <a:pt x="108523" y="1"/>
                        <a:pt x="108506" y="1"/>
                        <a:pt x="1084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8"/>
                <p:cNvSpPr/>
                <p:nvPr/>
              </p:nvSpPr>
              <p:spPr>
                <a:xfrm>
                  <a:off x="3580450" y="4770378"/>
                  <a:ext cx="5563543" cy="442456"/>
                </a:xfrm>
                <a:custGeom>
                  <a:rect b="b" l="l" r="r" t="t"/>
                  <a:pathLst>
                    <a:path extrusionOk="0" h="10245" w="128823">
                      <a:moveTo>
                        <a:pt x="108489" y="1"/>
                      </a:moveTo>
                      <a:cubicBezTo>
                        <a:pt x="101812" y="1"/>
                        <a:pt x="95686" y="4642"/>
                        <a:pt x="89126" y="4642"/>
                      </a:cubicBezTo>
                      <a:cubicBezTo>
                        <a:pt x="88625" y="4642"/>
                        <a:pt x="88121" y="4615"/>
                        <a:pt x="87615" y="4556"/>
                      </a:cubicBezTo>
                      <a:cubicBezTo>
                        <a:pt x="83085" y="4016"/>
                        <a:pt x="79147" y="1030"/>
                        <a:pt x="74617" y="361"/>
                      </a:cubicBezTo>
                      <a:cubicBezTo>
                        <a:pt x="73940" y="263"/>
                        <a:pt x="73267" y="218"/>
                        <a:pt x="72598" y="218"/>
                      </a:cubicBezTo>
                      <a:cubicBezTo>
                        <a:pt x="67104" y="218"/>
                        <a:pt x="61828" y="3229"/>
                        <a:pt x="56368" y="4582"/>
                      </a:cubicBezTo>
                      <a:cubicBezTo>
                        <a:pt x="54114" y="5146"/>
                        <a:pt x="51809" y="5426"/>
                        <a:pt x="49507" y="5426"/>
                      </a:cubicBezTo>
                      <a:cubicBezTo>
                        <a:pt x="46130" y="5426"/>
                        <a:pt x="42759" y="4823"/>
                        <a:pt x="39561" y="3630"/>
                      </a:cubicBezTo>
                      <a:cubicBezTo>
                        <a:pt x="37218" y="2729"/>
                        <a:pt x="34953" y="1519"/>
                        <a:pt x="32508" y="953"/>
                      </a:cubicBezTo>
                      <a:cubicBezTo>
                        <a:pt x="31312" y="674"/>
                        <a:pt x="30109" y="554"/>
                        <a:pt x="28902" y="554"/>
                      </a:cubicBezTo>
                      <a:cubicBezTo>
                        <a:pt x="24656" y="554"/>
                        <a:pt x="20370" y="2044"/>
                        <a:pt x="16241" y="3347"/>
                      </a:cubicBezTo>
                      <a:cubicBezTo>
                        <a:pt x="12959" y="4403"/>
                        <a:pt x="9428" y="5341"/>
                        <a:pt x="6014" y="5341"/>
                      </a:cubicBezTo>
                      <a:cubicBezTo>
                        <a:pt x="3939" y="5341"/>
                        <a:pt x="1907" y="4994"/>
                        <a:pt x="0" y="4119"/>
                      </a:cubicBezTo>
                      <a:lnTo>
                        <a:pt x="0" y="10245"/>
                      </a:lnTo>
                      <a:lnTo>
                        <a:pt x="128822" y="8958"/>
                      </a:lnTo>
                      <a:lnTo>
                        <a:pt x="128822" y="5380"/>
                      </a:lnTo>
                      <a:cubicBezTo>
                        <a:pt x="121795" y="5200"/>
                        <a:pt x="115567" y="1"/>
                        <a:pt x="108540" y="1"/>
                      </a:cubicBezTo>
                      <a:cubicBezTo>
                        <a:pt x="108523" y="1"/>
                        <a:pt x="108506" y="1"/>
                        <a:pt x="1084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1" name="Google Shape;431;p28"/>
              <p:cNvGrpSpPr/>
              <p:nvPr/>
            </p:nvGrpSpPr>
            <p:grpSpPr>
              <a:xfrm flipH="1">
                <a:off x="8094009" y="4169158"/>
                <a:ext cx="928294" cy="995676"/>
                <a:chOff x="-1264872" y="2822942"/>
                <a:chExt cx="850009" cy="911708"/>
              </a:xfrm>
            </p:grpSpPr>
            <p:sp>
              <p:nvSpPr>
                <p:cNvPr id="432" name="Google Shape;432;p28"/>
                <p:cNvSpPr/>
                <p:nvPr/>
              </p:nvSpPr>
              <p:spPr>
                <a:xfrm>
                  <a:off x="-1264872" y="2822942"/>
                  <a:ext cx="850009" cy="777521"/>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8"/>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8"/>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8"/>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36" name="Google Shape;436;p28"/>
            <p:cNvGrpSpPr/>
            <p:nvPr/>
          </p:nvGrpSpPr>
          <p:grpSpPr>
            <a:xfrm flipH="1">
              <a:off x="2361418" y="4608727"/>
              <a:ext cx="518420" cy="555959"/>
              <a:chOff x="-1264872" y="2822942"/>
              <a:chExt cx="850009" cy="911708"/>
            </a:xfrm>
          </p:grpSpPr>
          <p:sp>
            <p:nvSpPr>
              <p:cNvPr id="437" name="Google Shape;437;p28"/>
              <p:cNvSpPr/>
              <p:nvPr/>
            </p:nvSpPr>
            <p:spPr>
              <a:xfrm>
                <a:off x="-1264872" y="2822942"/>
                <a:ext cx="850009" cy="777521"/>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8"/>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solidFill>
                <a:schemeClr val="lt2"/>
              </a:solid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8"/>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solidFill>
                <a:schemeClr val="lt2"/>
              </a:solid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8"/>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solidFill>
                <a:schemeClr val="lt2"/>
              </a:solid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1" name="Google Shape;441;p28"/>
            <p:cNvGrpSpPr/>
            <p:nvPr/>
          </p:nvGrpSpPr>
          <p:grpSpPr>
            <a:xfrm flipH="1">
              <a:off x="2724092" y="4488740"/>
              <a:ext cx="630281" cy="675849"/>
              <a:chOff x="-1264872" y="2822942"/>
              <a:chExt cx="850009" cy="911708"/>
            </a:xfrm>
          </p:grpSpPr>
          <p:sp>
            <p:nvSpPr>
              <p:cNvPr id="442" name="Google Shape;442;p28"/>
              <p:cNvSpPr/>
              <p:nvPr/>
            </p:nvSpPr>
            <p:spPr>
              <a:xfrm>
                <a:off x="-1264872" y="2822942"/>
                <a:ext cx="850009" cy="777521"/>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8"/>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8"/>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8"/>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446" name="Shape 446"/>
        <p:cNvGrpSpPr/>
        <p:nvPr/>
      </p:nvGrpSpPr>
      <p:grpSpPr>
        <a:xfrm>
          <a:off x="0" y="0"/>
          <a:ext cx="0" cy="0"/>
          <a:chOff x="0" y="0"/>
          <a:chExt cx="0" cy="0"/>
        </a:xfrm>
      </p:grpSpPr>
      <p:sp>
        <p:nvSpPr>
          <p:cNvPr id="447" name="Google Shape;447;p29"/>
          <p:cNvSpPr/>
          <p:nvPr/>
        </p:nvSpPr>
        <p:spPr>
          <a:xfrm flipH="1">
            <a:off x="-76107" y="-122229"/>
            <a:ext cx="5312082" cy="5387854"/>
          </a:xfrm>
          <a:custGeom>
            <a:rect b="b" l="l" r="r" t="t"/>
            <a:pathLst>
              <a:path extrusionOk="0" h="130496" w="126043">
                <a:moveTo>
                  <a:pt x="88335" y="1"/>
                </a:moveTo>
                <a:cubicBezTo>
                  <a:pt x="84088" y="2266"/>
                  <a:pt x="79353" y="5149"/>
                  <a:pt x="75106" y="7414"/>
                </a:cubicBezTo>
                <a:cubicBezTo>
                  <a:pt x="71296" y="9421"/>
                  <a:pt x="67384" y="11506"/>
                  <a:pt x="64424" y="14672"/>
                </a:cubicBezTo>
                <a:cubicBezTo>
                  <a:pt x="61464" y="17838"/>
                  <a:pt x="59534" y="22316"/>
                  <a:pt x="60486" y="26537"/>
                </a:cubicBezTo>
                <a:cubicBezTo>
                  <a:pt x="61207" y="29600"/>
                  <a:pt x="63317" y="32226"/>
                  <a:pt x="63884" y="35314"/>
                </a:cubicBezTo>
                <a:cubicBezTo>
                  <a:pt x="65016" y="41157"/>
                  <a:pt x="60254" y="46691"/>
                  <a:pt x="54875" y="49213"/>
                </a:cubicBezTo>
                <a:cubicBezTo>
                  <a:pt x="49496" y="51710"/>
                  <a:pt x="43396" y="52225"/>
                  <a:pt x="37785" y="54155"/>
                </a:cubicBezTo>
                <a:cubicBezTo>
                  <a:pt x="32174" y="56085"/>
                  <a:pt x="26588" y="60229"/>
                  <a:pt x="25842" y="66149"/>
                </a:cubicBezTo>
                <a:cubicBezTo>
                  <a:pt x="25199" y="71323"/>
                  <a:pt x="28493" y="76393"/>
                  <a:pt x="27927" y="81592"/>
                </a:cubicBezTo>
                <a:cubicBezTo>
                  <a:pt x="27206" y="87795"/>
                  <a:pt x="21389" y="91991"/>
                  <a:pt x="15881" y="94899"/>
                </a:cubicBezTo>
                <a:cubicBezTo>
                  <a:pt x="10373" y="97808"/>
                  <a:pt x="4196" y="100716"/>
                  <a:pt x="1596" y="106404"/>
                </a:cubicBezTo>
                <a:cubicBezTo>
                  <a:pt x="489" y="108772"/>
                  <a:pt x="155" y="111423"/>
                  <a:pt x="129" y="114023"/>
                </a:cubicBezTo>
                <a:cubicBezTo>
                  <a:pt x="0" y="120252"/>
                  <a:pt x="2703" y="127278"/>
                  <a:pt x="7799" y="130496"/>
                </a:cubicBezTo>
                <a:lnTo>
                  <a:pt x="126042" y="130496"/>
                </a:lnTo>
                <a:lnTo>
                  <a:pt x="1260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48" name="Google Shape;448;p29"/>
          <p:cNvSpPr txBox="1"/>
          <p:nvPr>
            <p:ph type="ctrTitle"/>
          </p:nvPr>
        </p:nvSpPr>
        <p:spPr>
          <a:xfrm>
            <a:off x="4111175" y="644825"/>
            <a:ext cx="4323000" cy="890400"/>
          </a:xfrm>
          <a:prstGeom prst="rect">
            <a:avLst/>
          </a:prstGeom>
        </p:spPr>
        <p:txBody>
          <a:bodyPr anchorCtr="0" anchor="t" bIns="91425" lIns="91425" spcFirstLastPara="1" rIns="91425" wrap="square" tIns="91425">
            <a:noAutofit/>
          </a:bodyPr>
          <a:lstStyle>
            <a:lvl1pPr lvl="0" rtl="0" algn="r">
              <a:lnSpc>
                <a:spcPct val="90000"/>
              </a:lnSpc>
              <a:spcBef>
                <a:spcPts val="0"/>
              </a:spcBef>
              <a:spcAft>
                <a:spcPts val="0"/>
              </a:spcAft>
              <a:buSzPts val="60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49" name="Google Shape;449;p29"/>
          <p:cNvSpPr txBox="1"/>
          <p:nvPr>
            <p:ph idx="1" type="subTitle"/>
          </p:nvPr>
        </p:nvSpPr>
        <p:spPr>
          <a:xfrm>
            <a:off x="4923025" y="1535150"/>
            <a:ext cx="3511200" cy="1439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0" name="Google Shape;450;p29"/>
          <p:cNvSpPr txBox="1"/>
          <p:nvPr/>
        </p:nvSpPr>
        <p:spPr>
          <a:xfrm flipH="1">
            <a:off x="4690250" y="3841575"/>
            <a:ext cx="3744000" cy="474000"/>
          </a:xfrm>
          <a:prstGeom prst="rect">
            <a:avLst/>
          </a:prstGeom>
          <a:noFill/>
          <a:ln>
            <a:noFill/>
          </a:ln>
        </p:spPr>
        <p:txBody>
          <a:bodyPr anchorCtr="0" anchor="ctr" bIns="91425" lIns="91425" spcFirstLastPara="1" rIns="91425" wrap="square" tIns="91425">
            <a:noAutofit/>
          </a:bodyPr>
          <a:lstStyle/>
          <a:p>
            <a:pPr indent="0" lvl="0" marL="0" rtl="0" algn="r">
              <a:spcBef>
                <a:spcPts val="300"/>
              </a:spcBef>
              <a:spcAft>
                <a:spcPts val="0"/>
              </a:spcAft>
              <a:buNone/>
            </a:pPr>
            <a:r>
              <a:rPr lang="en" sz="1000">
                <a:solidFill>
                  <a:schemeClr val="dk1"/>
                </a:solidFill>
                <a:latin typeface="Lexend"/>
                <a:ea typeface="Lexend"/>
                <a:cs typeface="Lexend"/>
                <a:sym typeface="Lexend"/>
              </a:rPr>
              <a:t>CREDITS: This presentation template was created by </a:t>
            </a:r>
            <a:r>
              <a:rPr b="1" lang="en" sz="1000">
                <a:solidFill>
                  <a:schemeClr val="dk1"/>
                </a:solidFill>
                <a:uFill>
                  <a:noFill/>
                </a:uFill>
                <a:latin typeface="Lexend"/>
                <a:ea typeface="Lexend"/>
                <a:cs typeface="Lexend"/>
                <a:sym typeface="Lexend"/>
                <a:hlinkClick r:id="rId2">
                  <a:extLst>
                    <a:ext uri="{A12FA001-AC4F-418D-AE19-62706E023703}">
                      <ahyp:hlinkClr val="tx"/>
                    </a:ext>
                  </a:extLst>
                </a:hlinkClick>
              </a:rPr>
              <a:t>Slidesgo</a:t>
            </a:r>
            <a:r>
              <a:rPr lang="en" sz="1000">
                <a:solidFill>
                  <a:schemeClr val="dk1"/>
                </a:solidFill>
                <a:latin typeface="Lexend"/>
                <a:ea typeface="Lexend"/>
                <a:cs typeface="Lexend"/>
                <a:sym typeface="Lexend"/>
              </a:rPr>
              <a:t>, and includes icons by </a:t>
            </a:r>
            <a:r>
              <a:rPr b="1" lang="en" sz="1000">
                <a:solidFill>
                  <a:schemeClr val="dk1"/>
                </a:solidFill>
                <a:uFill>
                  <a:noFill/>
                </a:uFill>
                <a:latin typeface="Lexend"/>
                <a:ea typeface="Lexend"/>
                <a:cs typeface="Lexend"/>
                <a:sym typeface="Lexend"/>
                <a:hlinkClick r:id="rId3">
                  <a:extLst>
                    <a:ext uri="{A12FA001-AC4F-418D-AE19-62706E023703}">
                      <ahyp:hlinkClr val="tx"/>
                    </a:ext>
                  </a:extLst>
                </a:hlinkClick>
              </a:rPr>
              <a:t>Flaticon</a:t>
            </a:r>
            <a:r>
              <a:rPr lang="en" sz="1000">
                <a:solidFill>
                  <a:schemeClr val="dk1"/>
                </a:solidFill>
                <a:latin typeface="Lexend"/>
                <a:ea typeface="Lexend"/>
                <a:cs typeface="Lexend"/>
                <a:sym typeface="Lexend"/>
              </a:rPr>
              <a:t>, infographics &amp; images by </a:t>
            </a:r>
            <a:r>
              <a:rPr b="1" lang="en" sz="1000">
                <a:solidFill>
                  <a:schemeClr val="dk1"/>
                </a:solidFill>
                <a:uFill>
                  <a:noFill/>
                </a:uFill>
                <a:latin typeface="Lexend"/>
                <a:ea typeface="Lexend"/>
                <a:cs typeface="Lexend"/>
                <a:sym typeface="Lexend"/>
                <a:hlinkClick r:id="rId4">
                  <a:extLst>
                    <a:ext uri="{A12FA001-AC4F-418D-AE19-62706E023703}">
                      <ahyp:hlinkClr val="tx"/>
                    </a:ext>
                  </a:extLst>
                </a:hlinkClick>
              </a:rPr>
              <a:t>Freepik</a:t>
            </a:r>
            <a:endParaRPr b="1" sz="1200">
              <a:solidFill>
                <a:schemeClr val="dk1"/>
              </a:solidFill>
              <a:latin typeface="Lexend"/>
              <a:ea typeface="Lexend"/>
              <a:cs typeface="Lexend"/>
              <a:sym typeface="Lexen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_1">
    <p:spTree>
      <p:nvGrpSpPr>
        <p:cNvPr id="451" name="Shape 451"/>
        <p:cNvGrpSpPr/>
        <p:nvPr/>
      </p:nvGrpSpPr>
      <p:grpSpPr>
        <a:xfrm>
          <a:off x="0" y="0"/>
          <a:ext cx="0" cy="0"/>
          <a:chOff x="0" y="0"/>
          <a:chExt cx="0" cy="0"/>
        </a:xfrm>
      </p:grpSpPr>
      <p:grpSp>
        <p:nvGrpSpPr>
          <p:cNvPr id="452" name="Google Shape;452;p30"/>
          <p:cNvGrpSpPr/>
          <p:nvPr/>
        </p:nvGrpSpPr>
        <p:grpSpPr>
          <a:xfrm>
            <a:off x="-1610536" y="3981857"/>
            <a:ext cx="12055609" cy="2235541"/>
            <a:chOff x="-1610536" y="3981857"/>
            <a:chExt cx="12055609" cy="2235541"/>
          </a:xfrm>
        </p:grpSpPr>
        <p:grpSp>
          <p:nvGrpSpPr>
            <p:cNvPr id="453" name="Google Shape;453;p30"/>
            <p:cNvGrpSpPr/>
            <p:nvPr/>
          </p:nvGrpSpPr>
          <p:grpSpPr>
            <a:xfrm flipH="1">
              <a:off x="-1610536" y="4205000"/>
              <a:ext cx="12055609" cy="2012397"/>
              <a:chOff x="-2636619" y="4268975"/>
              <a:chExt cx="12055609" cy="2012397"/>
            </a:xfrm>
          </p:grpSpPr>
          <p:sp>
            <p:nvSpPr>
              <p:cNvPr id="454" name="Google Shape;454;p30"/>
              <p:cNvSpPr/>
              <p:nvPr/>
            </p:nvSpPr>
            <p:spPr>
              <a:xfrm>
                <a:off x="-2636619" y="4298335"/>
                <a:ext cx="7174656" cy="1953760"/>
              </a:xfrm>
              <a:custGeom>
                <a:rect b="b" l="l" r="r" t="t"/>
                <a:pathLst>
                  <a:path extrusionOk="0" h="37355" w="131422">
                    <a:moveTo>
                      <a:pt x="127106" y="0"/>
                    </a:moveTo>
                    <a:cubicBezTo>
                      <a:pt x="126015" y="0"/>
                      <a:pt x="124826" y="383"/>
                      <a:pt x="123545" y="1115"/>
                    </a:cubicBezTo>
                    <a:cubicBezTo>
                      <a:pt x="120328" y="2942"/>
                      <a:pt x="118192" y="6185"/>
                      <a:pt x="115875" y="9119"/>
                    </a:cubicBezTo>
                    <a:cubicBezTo>
                      <a:pt x="113559" y="12028"/>
                      <a:pt x="110676" y="14911"/>
                      <a:pt x="106995" y="15400"/>
                    </a:cubicBezTo>
                    <a:cubicBezTo>
                      <a:pt x="106595" y="15455"/>
                      <a:pt x="106197" y="15482"/>
                      <a:pt x="105802" y="15482"/>
                    </a:cubicBezTo>
                    <a:cubicBezTo>
                      <a:pt x="101638" y="15482"/>
                      <a:pt x="97850" y="12519"/>
                      <a:pt x="94770" y="9557"/>
                    </a:cubicBezTo>
                    <a:cubicBezTo>
                      <a:pt x="91398" y="6314"/>
                      <a:pt x="87846" y="2633"/>
                      <a:pt x="83187" y="2119"/>
                    </a:cubicBezTo>
                    <a:cubicBezTo>
                      <a:pt x="82803" y="2076"/>
                      <a:pt x="82422" y="2055"/>
                      <a:pt x="82045" y="2055"/>
                    </a:cubicBezTo>
                    <a:cubicBezTo>
                      <a:pt x="76543" y="2055"/>
                      <a:pt x="71849" y="6461"/>
                      <a:pt x="67899" y="10484"/>
                    </a:cubicBezTo>
                    <a:cubicBezTo>
                      <a:pt x="64099" y="14329"/>
                      <a:pt x="59414" y="18381"/>
                      <a:pt x="54230" y="18381"/>
                    </a:cubicBezTo>
                    <a:cubicBezTo>
                      <a:pt x="53619" y="18381"/>
                      <a:pt x="53002" y="18324"/>
                      <a:pt x="52378" y="18205"/>
                    </a:cubicBezTo>
                    <a:cubicBezTo>
                      <a:pt x="44476" y="16712"/>
                      <a:pt x="41491" y="6288"/>
                      <a:pt x="34155" y="2994"/>
                    </a:cubicBezTo>
                    <a:cubicBezTo>
                      <a:pt x="32547" y="2260"/>
                      <a:pt x="30831" y="1930"/>
                      <a:pt x="29096" y="1930"/>
                    </a:cubicBezTo>
                    <a:cubicBezTo>
                      <a:pt x="25416" y="1930"/>
                      <a:pt x="21652" y="3414"/>
                      <a:pt x="18661" y="5670"/>
                    </a:cubicBezTo>
                    <a:cubicBezTo>
                      <a:pt x="14259" y="8991"/>
                      <a:pt x="4324" y="20161"/>
                      <a:pt x="2239" y="25283"/>
                    </a:cubicBezTo>
                    <a:cubicBezTo>
                      <a:pt x="1184" y="27883"/>
                      <a:pt x="0" y="36274"/>
                      <a:pt x="0" y="36274"/>
                    </a:cubicBezTo>
                    <a:lnTo>
                      <a:pt x="131396" y="37355"/>
                    </a:lnTo>
                    <a:lnTo>
                      <a:pt x="131421" y="2813"/>
                    </a:lnTo>
                    <a:cubicBezTo>
                      <a:pt x="130222" y="898"/>
                      <a:pt x="128778" y="0"/>
                      <a:pt x="1271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0"/>
              <p:cNvSpPr/>
              <p:nvPr/>
            </p:nvSpPr>
            <p:spPr>
              <a:xfrm>
                <a:off x="3352168" y="4268975"/>
                <a:ext cx="6066823" cy="2012397"/>
              </a:xfrm>
              <a:custGeom>
                <a:rect b="b" l="l" r="r" t="t"/>
                <a:pathLst>
                  <a:path extrusionOk="0" h="44852" w="129543">
                    <a:moveTo>
                      <a:pt x="21013" y="0"/>
                    </a:moveTo>
                    <a:cubicBezTo>
                      <a:pt x="19450" y="0"/>
                      <a:pt x="17928" y="396"/>
                      <a:pt x="16679" y="1258"/>
                    </a:cubicBezTo>
                    <a:cubicBezTo>
                      <a:pt x="9807" y="5994"/>
                      <a:pt x="3218" y="17088"/>
                      <a:pt x="1596" y="21129"/>
                    </a:cubicBezTo>
                    <a:cubicBezTo>
                      <a:pt x="1" y="25144"/>
                      <a:pt x="2394" y="40381"/>
                      <a:pt x="3038" y="44679"/>
                    </a:cubicBezTo>
                    <a:cubicBezTo>
                      <a:pt x="5612" y="44808"/>
                      <a:pt x="20506" y="44851"/>
                      <a:pt x="39220" y="44851"/>
                    </a:cubicBezTo>
                    <a:cubicBezTo>
                      <a:pt x="76650" y="44851"/>
                      <a:pt x="129363" y="44679"/>
                      <a:pt x="129363" y="44679"/>
                    </a:cubicBezTo>
                    <a:cubicBezTo>
                      <a:pt x="129543" y="44139"/>
                      <a:pt x="128694" y="4064"/>
                      <a:pt x="128694" y="4064"/>
                    </a:cubicBezTo>
                    <a:cubicBezTo>
                      <a:pt x="128240" y="3854"/>
                      <a:pt x="127761" y="3760"/>
                      <a:pt x="127270" y="3760"/>
                    </a:cubicBezTo>
                    <a:cubicBezTo>
                      <a:pt x="124746" y="3760"/>
                      <a:pt x="121879" y="6239"/>
                      <a:pt x="120329" y="8285"/>
                    </a:cubicBezTo>
                    <a:cubicBezTo>
                      <a:pt x="118370" y="10799"/>
                      <a:pt x="115085" y="11890"/>
                      <a:pt x="111886" y="11890"/>
                    </a:cubicBezTo>
                    <a:cubicBezTo>
                      <a:pt x="111384" y="11890"/>
                      <a:pt x="110885" y="11864"/>
                      <a:pt x="110393" y="11811"/>
                    </a:cubicBezTo>
                    <a:cubicBezTo>
                      <a:pt x="106739" y="11425"/>
                      <a:pt x="103315" y="9907"/>
                      <a:pt x="99866" y="8620"/>
                    </a:cubicBezTo>
                    <a:cubicBezTo>
                      <a:pt x="97135" y="7593"/>
                      <a:pt x="94224" y="6714"/>
                      <a:pt x="91316" y="6714"/>
                    </a:cubicBezTo>
                    <a:cubicBezTo>
                      <a:pt x="90579" y="6714"/>
                      <a:pt x="89842" y="6770"/>
                      <a:pt x="89108" y="6895"/>
                    </a:cubicBezTo>
                    <a:cubicBezTo>
                      <a:pt x="83868" y="7760"/>
                      <a:pt x="79432" y="11993"/>
                      <a:pt x="74112" y="11993"/>
                    </a:cubicBezTo>
                    <a:cubicBezTo>
                      <a:pt x="74049" y="11993"/>
                      <a:pt x="73985" y="11993"/>
                      <a:pt x="73922" y="11991"/>
                    </a:cubicBezTo>
                    <a:cubicBezTo>
                      <a:pt x="67150" y="11867"/>
                      <a:pt x="61848" y="4760"/>
                      <a:pt x="55196" y="4760"/>
                    </a:cubicBezTo>
                    <a:cubicBezTo>
                      <a:pt x="54971" y="4760"/>
                      <a:pt x="54744" y="4768"/>
                      <a:pt x="54515" y="4785"/>
                    </a:cubicBezTo>
                    <a:cubicBezTo>
                      <a:pt x="50139" y="5119"/>
                      <a:pt x="46639" y="8568"/>
                      <a:pt x="42392" y="9623"/>
                    </a:cubicBezTo>
                    <a:cubicBezTo>
                      <a:pt x="41412" y="9868"/>
                      <a:pt x="40457" y="9985"/>
                      <a:pt x="39531" y="9985"/>
                    </a:cubicBezTo>
                    <a:cubicBezTo>
                      <a:pt x="35204" y="9985"/>
                      <a:pt x="31493" y="7447"/>
                      <a:pt x="28673" y="3652"/>
                    </a:cubicBezTo>
                    <a:cubicBezTo>
                      <a:pt x="26981" y="1374"/>
                      <a:pt x="23927" y="0"/>
                      <a:pt x="210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6" name="Google Shape;456;p30"/>
            <p:cNvGrpSpPr/>
            <p:nvPr/>
          </p:nvGrpSpPr>
          <p:grpSpPr>
            <a:xfrm flipH="1">
              <a:off x="5838334" y="3981857"/>
              <a:ext cx="2843813" cy="1194604"/>
              <a:chOff x="910990" y="3981857"/>
              <a:chExt cx="2843813" cy="1194604"/>
            </a:xfrm>
          </p:grpSpPr>
          <p:grpSp>
            <p:nvGrpSpPr>
              <p:cNvPr id="457" name="Google Shape;457;p30"/>
              <p:cNvGrpSpPr/>
              <p:nvPr/>
            </p:nvGrpSpPr>
            <p:grpSpPr>
              <a:xfrm flipH="1">
                <a:off x="910990" y="3981857"/>
                <a:ext cx="2517199" cy="1194604"/>
                <a:chOff x="6627900" y="3948886"/>
                <a:chExt cx="2517199" cy="1194604"/>
              </a:xfrm>
            </p:grpSpPr>
            <p:sp>
              <p:nvSpPr>
                <p:cNvPr id="458" name="Google Shape;458;p30"/>
                <p:cNvSpPr/>
                <p:nvPr/>
              </p:nvSpPr>
              <p:spPr>
                <a:xfrm>
                  <a:off x="8489900" y="3948886"/>
                  <a:ext cx="328531" cy="1194604"/>
                </a:xfrm>
                <a:custGeom>
                  <a:rect b="b" l="l" r="r" t="t"/>
                  <a:pathLst>
                    <a:path extrusionOk="0" h="32664" w="8983">
                      <a:moveTo>
                        <a:pt x="2188" y="10142"/>
                      </a:moveTo>
                      <a:lnTo>
                        <a:pt x="2188" y="10502"/>
                      </a:lnTo>
                      <a:lnTo>
                        <a:pt x="1442" y="10502"/>
                      </a:lnTo>
                      <a:lnTo>
                        <a:pt x="1442" y="10142"/>
                      </a:lnTo>
                      <a:close/>
                      <a:moveTo>
                        <a:pt x="4890" y="10142"/>
                      </a:moveTo>
                      <a:lnTo>
                        <a:pt x="4890" y="10502"/>
                      </a:lnTo>
                      <a:lnTo>
                        <a:pt x="4144" y="10502"/>
                      </a:lnTo>
                      <a:lnTo>
                        <a:pt x="4144" y="10142"/>
                      </a:lnTo>
                      <a:close/>
                      <a:moveTo>
                        <a:pt x="7619" y="10142"/>
                      </a:moveTo>
                      <a:lnTo>
                        <a:pt x="7619" y="10502"/>
                      </a:lnTo>
                      <a:lnTo>
                        <a:pt x="6872" y="10502"/>
                      </a:lnTo>
                      <a:lnTo>
                        <a:pt x="6872" y="10142"/>
                      </a:lnTo>
                      <a:close/>
                      <a:moveTo>
                        <a:pt x="4890" y="11223"/>
                      </a:moveTo>
                      <a:lnTo>
                        <a:pt x="4890" y="11944"/>
                      </a:lnTo>
                      <a:lnTo>
                        <a:pt x="4144" y="11944"/>
                      </a:lnTo>
                      <a:lnTo>
                        <a:pt x="4144" y="11223"/>
                      </a:lnTo>
                      <a:close/>
                      <a:moveTo>
                        <a:pt x="7619" y="11223"/>
                      </a:moveTo>
                      <a:lnTo>
                        <a:pt x="7619" y="11944"/>
                      </a:lnTo>
                      <a:lnTo>
                        <a:pt x="6872" y="11944"/>
                      </a:lnTo>
                      <a:lnTo>
                        <a:pt x="6872" y="11223"/>
                      </a:lnTo>
                      <a:close/>
                      <a:moveTo>
                        <a:pt x="2188" y="11223"/>
                      </a:moveTo>
                      <a:lnTo>
                        <a:pt x="2188" y="11969"/>
                      </a:lnTo>
                      <a:lnTo>
                        <a:pt x="1442" y="11969"/>
                      </a:lnTo>
                      <a:lnTo>
                        <a:pt x="1442" y="11223"/>
                      </a:lnTo>
                      <a:close/>
                      <a:moveTo>
                        <a:pt x="2188" y="12690"/>
                      </a:moveTo>
                      <a:lnTo>
                        <a:pt x="2188" y="13411"/>
                      </a:lnTo>
                      <a:lnTo>
                        <a:pt x="1442" y="13411"/>
                      </a:lnTo>
                      <a:lnTo>
                        <a:pt x="1442" y="12690"/>
                      </a:lnTo>
                      <a:close/>
                      <a:moveTo>
                        <a:pt x="4890" y="12690"/>
                      </a:moveTo>
                      <a:lnTo>
                        <a:pt x="4890" y="13411"/>
                      </a:lnTo>
                      <a:lnTo>
                        <a:pt x="4144" y="13411"/>
                      </a:lnTo>
                      <a:lnTo>
                        <a:pt x="4144" y="12690"/>
                      </a:lnTo>
                      <a:close/>
                      <a:moveTo>
                        <a:pt x="7619" y="12664"/>
                      </a:moveTo>
                      <a:lnTo>
                        <a:pt x="7619" y="13411"/>
                      </a:lnTo>
                      <a:lnTo>
                        <a:pt x="6872" y="13411"/>
                      </a:lnTo>
                      <a:lnTo>
                        <a:pt x="6872" y="12664"/>
                      </a:lnTo>
                      <a:close/>
                      <a:moveTo>
                        <a:pt x="4890" y="14131"/>
                      </a:moveTo>
                      <a:lnTo>
                        <a:pt x="4890" y="14852"/>
                      </a:lnTo>
                      <a:lnTo>
                        <a:pt x="4144" y="14852"/>
                      </a:lnTo>
                      <a:lnTo>
                        <a:pt x="4144" y="14131"/>
                      </a:lnTo>
                      <a:close/>
                      <a:moveTo>
                        <a:pt x="7619" y="14131"/>
                      </a:moveTo>
                      <a:lnTo>
                        <a:pt x="7619" y="14852"/>
                      </a:lnTo>
                      <a:lnTo>
                        <a:pt x="6872" y="14852"/>
                      </a:lnTo>
                      <a:lnTo>
                        <a:pt x="6872" y="14131"/>
                      </a:lnTo>
                      <a:close/>
                      <a:moveTo>
                        <a:pt x="2188" y="14131"/>
                      </a:moveTo>
                      <a:lnTo>
                        <a:pt x="2188" y="14878"/>
                      </a:lnTo>
                      <a:lnTo>
                        <a:pt x="1442" y="14878"/>
                      </a:lnTo>
                      <a:lnTo>
                        <a:pt x="1442" y="14131"/>
                      </a:lnTo>
                      <a:close/>
                      <a:moveTo>
                        <a:pt x="2188" y="15598"/>
                      </a:moveTo>
                      <a:lnTo>
                        <a:pt x="2188" y="16319"/>
                      </a:lnTo>
                      <a:lnTo>
                        <a:pt x="1442" y="16319"/>
                      </a:lnTo>
                      <a:lnTo>
                        <a:pt x="1442" y="15598"/>
                      </a:lnTo>
                      <a:close/>
                      <a:moveTo>
                        <a:pt x="4890" y="15598"/>
                      </a:moveTo>
                      <a:lnTo>
                        <a:pt x="4890" y="16319"/>
                      </a:lnTo>
                      <a:lnTo>
                        <a:pt x="4144" y="16319"/>
                      </a:lnTo>
                      <a:lnTo>
                        <a:pt x="4144" y="15598"/>
                      </a:lnTo>
                      <a:close/>
                      <a:moveTo>
                        <a:pt x="7619" y="15573"/>
                      </a:moveTo>
                      <a:lnTo>
                        <a:pt x="7619" y="16319"/>
                      </a:lnTo>
                      <a:lnTo>
                        <a:pt x="6872" y="16319"/>
                      </a:lnTo>
                      <a:lnTo>
                        <a:pt x="6872" y="15573"/>
                      </a:lnTo>
                      <a:close/>
                      <a:moveTo>
                        <a:pt x="4890" y="17040"/>
                      </a:moveTo>
                      <a:lnTo>
                        <a:pt x="4890" y="17761"/>
                      </a:lnTo>
                      <a:lnTo>
                        <a:pt x="4144" y="17761"/>
                      </a:lnTo>
                      <a:lnTo>
                        <a:pt x="4144" y="17040"/>
                      </a:lnTo>
                      <a:close/>
                      <a:moveTo>
                        <a:pt x="7619" y="17040"/>
                      </a:moveTo>
                      <a:lnTo>
                        <a:pt x="7619" y="17761"/>
                      </a:lnTo>
                      <a:lnTo>
                        <a:pt x="6872" y="17761"/>
                      </a:lnTo>
                      <a:lnTo>
                        <a:pt x="6872" y="17040"/>
                      </a:lnTo>
                      <a:close/>
                      <a:moveTo>
                        <a:pt x="2188" y="17040"/>
                      </a:moveTo>
                      <a:lnTo>
                        <a:pt x="2188" y="17786"/>
                      </a:lnTo>
                      <a:lnTo>
                        <a:pt x="1442" y="17786"/>
                      </a:lnTo>
                      <a:lnTo>
                        <a:pt x="1442" y="17040"/>
                      </a:lnTo>
                      <a:close/>
                      <a:moveTo>
                        <a:pt x="2188" y="18507"/>
                      </a:moveTo>
                      <a:lnTo>
                        <a:pt x="2188" y="19228"/>
                      </a:lnTo>
                      <a:lnTo>
                        <a:pt x="1442" y="19228"/>
                      </a:lnTo>
                      <a:lnTo>
                        <a:pt x="1442" y="18507"/>
                      </a:lnTo>
                      <a:close/>
                      <a:moveTo>
                        <a:pt x="4890" y="18507"/>
                      </a:moveTo>
                      <a:lnTo>
                        <a:pt x="4890" y="19228"/>
                      </a:lnTo>
                      <a:lnTo>
                        <a:pt x="4144" y="19228"/>
                      </a:lnTo>
                      <a:lnTo>
                        <a:pt x="4144" y="18507"/>
                      </a:lnTo>
                      <a:close/>
                      <a:moveTo>
                        <a:pt x="7619" y="18507"/>
                      </a:moveTo>
                      <a:lnTo>
                        <a:pt x="7619" y="19228"/>
                      </a:lnTo>
                      <a:lnTo>
                        <a:pt x="6872" y="19228"/>
                      </a:lnTo>
                      <a:lnTo>
                        <a:pt x="6872" y="18507"/>
                      </a:lnTo>
                      <a:close/>
                      <a:moveTo>
                        <a:pt x="4890" y="19948"/>
                      </a:moveTo>
                      <a:lnTo>
                        <a:pt x="4890" y="20669"/>
                      </a:lnTo>
                      <a:lnTo>
                        <a:pt x="4144" y="20669"/>
                      </a:lnTo>
                      <a:lnTo>
                        <a:pt x="4144" y="19948"/>
                      </a:lnTo>
                      <a:close/>
                      <a:moveTo>
                        <a:pt x="7619" y="19948"/>
                      </a:moveTo>
                      <a:lnTo>
                        <a:pt x="7619" y="20669"/>
                      </a:lnTo>
                      <a:lnTo>
                        <a:pt x="6872" y="20669"/>
                      </a:lnTo>
                      <a:lnTo>
                        <a:pt x="6872" y="19948"/>
                      </a:lnTo>
                      <a:close/>
                      <a:moveTo>
                        <a:pt x="2188" y="19948"/>
                      </a:moveTo>
                      <a:lnTo>
                        <a:pt x="2188" y="20695"/>
                      </a:lnTo>
                      <a:lnTo>
                        <a:pt x="1442" y="20695"/>
                      </a:lnTo>
                      <a:lnTo>
                        <a:pt x="1442" y="19948"/>
                      </a:lnTo>
                      <a:close/>
                      <a:moveTo>
                        <a:pt x="2188" y="21415"/>
                      </a:moveTo>
                      <a:lnTo>
                        <a:pt x="2188" y="22136"/>
                      </a:lnTo>
                      <a:lnTo>
                        <a:pt x="1442" y="22136"/>
                      </a:lnTo>
                      <a:lnTo>
                        <a:pt x="1442" y="21415"/>
                      </a:lnTo>
                      <a:close/>
                      <a:moveTo>
                        <a:pt x="4890" y="21415"/>
                      </a:moveTo>
                      <a:lnTo>
                        <a:pt x="4890" y="22136"/>
                      </a:lnTo>
                      <a:lnTo>
                        <a:pt x="4144" y="22136"/>
                      </a:lnTo>
                      <a:lnTo>
                        <a:pt x="4144" y="21415"/>
                      </a:lnTo>
                      <a:close/>
                      <a:moveTo>
                        <a:pt x="7619" y="21390"/>
                      </a:moveTo>
                      <a:lnTo>
                        <a:pt x="7619" y="22136"/>
                      </a:lnTo>
                      <a:lnTo>
                        <a:pt x="6872" y="22136"/>
                      </a:lnTo>
                      <a:lnTo>
                        <a:pt x="6872" y="21390"/>
                      </a:lnTo>
                      <a:close/>
                      <a:moveTo>
                        <a:pt x="4890" y="22857"/>
                      </a:moveTo>
                      <a:lnTo>
                        <a:pt x="4890" y="23577"/>
                      </a:lnTo>
                      <a:lnTo>
                        <a:pt x="4144" y="23577"/>
                      </a:lnTo>
                      <a:lnTo>
                        <a:pt x="4144" y="22857"/>
                      </a:lnTo>
                      <a:close/>
                      <a:moveTo>
                        <a:pt x="7619" y="22857"/>
                      </a:moveTo>
                      <a:lnTo>
                        <a:pt x="7619" y="23577"/>
                      </a:lnTo>
                      <a:lnTo>
                        <a:pt x="6872" y="23577"/>
                      </a:lnTo>
                      <a:lnTo>
                        <a:pt x="6872" y="22857"/>
                      </a:lnTo>
                      <a:close/>
                      <a:moveTo>
                        <a:pt x="2188" y="22857"/>
                      </a:moveTo>
                      <a:lnTo>
                        <a:pt x="2188" y="23603"/>
                      </a:lnTo>
                      <a:lnTo>
                        <a:pt x="1442" y="23603"/>
                      </a:lnTo>
                      <a:lnTo>
                        <a:pt x="1442" y="22857"/>
                      </a:lnTo>
                      <a:close/>
                      <a:moveTo>
                        <a:pt x="2188" y="24324"/>
                      </a:moveTo>
                      <a:lnTo>
                        <a:pt x="2188" y="25045"/>
                      </a:lnTo>
                      <a:lnTo>
                        <a:pt x="1442" y="25045"/>
                      </a:lnTo>
                      <a:lnTo>
                        <a:pt x="1442" y="24324"/>
                      </a:lnTo>
                      <a:close/>
                      <a:moveTo>
                        <a:pt x="4890" y="24324"/>
                      </a:moveTo>
                      <a:lnTo>
                        <a:pt x="4890" y="25045"/>
                      </a:lnTo>
                      <a:lnTo>
                        <a:pt x="4144" y="25045"/>
                      </a:lnTo>
                      <a:lnTo>
                        <a:pt x="4144" y="24324"/>
                      </a:lnTo>
                      <a:close/>
                      <a:moveTo>
                        <a:pt x="7619" y="24298"/>
                      </a:moveTo>
                      <a:lnTo>
                        <a:pt x="7619" y="25045"/>
                      </a:lnTo>
                      <a:lnTo>
                        <a:pt x="6872" y="25045"/>
                      </a:lnTo>
                      <a:lnTo>
                        <a:pt x="6872" y="24298"/>
                      </a:lnTo>
                      <a:close/>
                      <a:moveTo>
                        <a:pt x="4890" y="25765"/>
                      </a:moveTo>
                      <a:lnTo>
                        <a:pt x="4890" y="26486"/>
                      </a:lnTo>
                      <a:lnTo>
                        <a:pt x="4144" y="26486"/>
                      </a:lnTo>
                      <a:lnTo>
                        <a:pt x="4144" y="25765"/>
                      </a:lnTo>
                      <a:close/>
                      <a:moveTo>
                        <a:pt x="7619" y="25765"/>
                      </a:moveTo>
                      <a:lnTo>
                        <a:pt x="7619" y="26486"/>
                      </a:lnTo>
                      <a:lnTo>
                        <a:pt x="6872" y="26486"/>
                      </a:lnTo>
                      <a:lnTo>
                        <a:pt x="6872" y="25765"/>
                      </a:lnTo>
                      <a:close/>
                      <a:moveTo>
                        <a:pt x="2188" y="25765"/>
                      </a:moveTo>
                      <a:lnTo>
                        <a:pt x="2188" y="26512"/>
                      </a:lnTo>
                      <a:lnTo>
                        <a:pt x="1442" y="26512"/>
                      </a:lnTo>
                      <a:lnTo>
                        <a:pt x="1442" y="25765"/>
                      </a:lnTo>
                      <a:close/>
                      <a:moveTo>
                        <a:pt x="2188" y="27232"/>
                      </a:moveTo>
                      <a:lnTo>
                        <a:pt x="2188" y="27953"/>
                      </a:lnTo>
                      <a:lnTo>
                        <a:pt x="1442" y="27953"/>
                      </a:lnTo>
                      <a:lnTo>
                        <a:pt x="1442" y="27232"/>
                      </a:lnTo>
                      <a:close/>
                      <a:moveTo>
                        <a:pt x="4890" y="27232"/>
                      </a:moveTo>
                      <a:lnTo>
                        <a:pt x="4890" y="27953"/>
                      </a:lnTo>
                      <a:lnTo>
                        <a:pt x="4144" y="27953"/>
                      </a:lnTo>
                      <a:lnTo>
                        <a:pt x="4144" y="27232"/>
                      </a:lnTo>
                      <a:close/>
                      <a:moveTo>
                        <a:pt x="7619" y="27207"/>
                      </a:moveTo>
                      <a:lnTo>
                        <a:pt x="7619" y="27953"/>
                      </a:lnTo>
                      <a:lnTo>
                        <a:pt x="6872" y="27953"/>
                      </a:lnTo>
                      <a:lnTo>
                        <a:pt x="6872" y="27207"/>
                      </a:lnTo>
                      <a:close/>
                      <a:moveTo>
                        <a:pt x="4890" y="28674"/>
                      </a:moveTo>
                      <a:lnTo>
                        <a:pt x="4890" y="29394"/>
                      </a:lnTo>
                      <a:lnTo>
                        <a:pt x="4144" y="29394"/>
                      </a:lnTo>
                      <a:lnTo>
                        <a:pt x="4144" y="28674"/>
                      </a:lnTo>
                      <a:close/>
                      <a:moveTo>
                        <a:pt x="7619" y="28674"/>
                      </a:moveTo>
                      <a:lnTo>
                        <a:pt x="7619" y="29394"/>
                      </a:lnTo>
                      <a:lnTo>
                        <a:pt x="6872" y="29394"/>
                      </a:lnTo>
                      <a:lnTo>
                        <a:pt x="6872" y="28674"/>
                      </a:lnTo>
                      <a:close/>
                      <a:moveTo>
                        <a:pt x="2188" y="28674"/>
                      </a:moveTo>
                      <a:lnTo>
                        <a:pt x="2188" y="29420"/>
                      </a:lnTo>
                      <a:lnTo>
                        <a:pt x="1442" y="29420"/>
                      </a:lnTo>
                      <a:lnTo>
                        <a:pt x="1442" y="28674"/>
                      </a:lnTo>
                      <a:close/>
                      <a:moveTo>
                        <a:pt x="2188" y="30141"/>
                      </a:moveTo>
                      <a:lnTo>
                        <a:pt x="2188" y="30501"/>
                      </a:lnTo>
                      <a:lnTo>
                        <a:pt x="1442" y="30501"/>
                      </a:lnTo>
                      <a:lnTo>
                        <a:pt x="1442" y="30141"/>
                      </a:lnTo>
                      <a:close/>
                      <a:moveTo>
                        <a:pt x="4890" y="30141"/>
                      </a:moveTo>
                      <a:lnTo>
                        <a:pt x="4890" y="30501"/>
                      </a:lnTo>
                      <a:lnTo>
                        <a:pt x="4144" y="30501"/>
                      </a:lnTo>
                      <a:lnTo>
                        <a:pt x="4144" y="30141"/>
                      </a:lnTo>
                      <a:close/>
                      <a:moveTo>
                        <a:pt x="7619" y="30115"/>
                      </a:moveTo>
                      <a:lnTo>
                        <a:pt x="7619" y="30501"/>
                      </a:lnTo>
                      <a:lnTo>
                        <a:pt x="6872" y="30501"/>
                      </a:lnTo>
                      <a:lnTo>
                        <a:pt x="6872" y="30115"/>
                      </a:lnTo>
                      <a:close/>
                      <a:moveTo>
                        <a:pt x="4350" y="1"/>
                      </a:moveTo>
                      <a:lnTo>
                        <a:pt x="4350" y="4068"/>
                      </a:lnTo>
                      <a:lnTo>
                        <a:pt x="3037" y="5663"/>
                      </a:lnTo>
                      <a:lnTo>
                        <a:pt x="3037" y="7439"/>
                      </a:lnTo>
                      <a:lnTo>
                        <a:pt x="2291" y="7439"/>
                      </a:lnTo>
                      <a:lnTo>
                        <a:pt x="2291" y="8598"/>
                      </a:lnTo>
                      <a:lnTo>
                        <a:pt x="0" y="8598"/>
                      </a:lnTo>
                      <a:lnTo>
                        <a:pt x="0" y="32663"/>
                      </a:lnTo>
                      <a:lnTo>
                        <a:pt x="8983" y="32663"/>
                      </a:lnTo>
                      <a:lnTo>
                        <a:pt x="8983" y="8598"/>
                      </a:lnTo>
                      <a:lnTo>
                        <a:pt x="6692" y="8598"/>
                      </a:lnTo>
                      <a:lnTo>
                        <a:pt x="6692" y="7439"/>
                      </a:lnTo>
                      <a:lnTo>
                        <a:pt x="5946" y="7439"/>
                      </a:lnTo>
                      <a:lnTo>
                        <a:pt x="5946" y="5663"/>
                      </a:lnTo>
                      <a:lnTo>
                        <a:pt x="4607" y="4068"/>
                      </a:lnTo>
                      <a:lnTo>
                        <a:pt x="46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0"/>
                <p:cNvSpPr/>
                <p:nvPr/>
              </p:nvSpPr>
              <p:spPr>
                <a:xfrm>
                  <a:off x="7230369" y="4257670"/>
                  <a:ext cx="328567" cy="884872"/>
                </a:xfrm>
                <a:custGeom>
                  <a:rect b="b" l="l" r="r" t="t"/>
                  <a:pathLst>
                    <a:path extrusionOk="0" h="24195" w="8984">
                      <a:moveTo>
                        <a:pt x="7594" y="4401"/>
                      </a:moveTo>
                      <a:lnTo>
                        <a:pt x="7594" y="5122"/>
                      </a:lnTo>
                      <a:lnTo>
                        <a:pt x="6847" y="5122"/>
                      </a:lnTo>
                      <a:lnTo>
                        <a:pt x="6847" y="4401"/>
                      </a:lnTo>
                      <a:close/>
                      <a:moveTo>
                        <a:pt x="2163" y="4427"/>
                      </a:moveTo>
                      <a:lnTo>
                        <a:pt x="2163" y="5148"/>
                      </a:lnTo>
                      <a:lnTo>
                        <a:pt x="1417" y="5148"/>
                      </a:lnTo>
                      <a:lnTo>
                        <a:pt x="1417" y="4427"/>
                      </a:lnTo>
                      <a:close/>
                      <a:moveTo>
                        <a:pt x="4865" y="4401"/>
                      </a:moveTo>
                      <a:lnTo>
                        <a:pt x="4891" y="5148"/>
                      </a:lnTo>
                      <a:lnTo>
                        <a:pt x="4145" y="5148"/>
                      </a:lnTo>
                      <a:lnTo>
                        <a:pt x="4145" y="4401"/>
                      </a:lnTo>
                      <a:close/>
                      <a:moveTo>
                        <a:pt x="2163" y="5869"/>
                      </a:moveTo>
                      <a:lnTo>
                        <a:pt x="2163" y="6589"/>
                      </a:lnTo>
                      <a:lnTo>
                        <a:pt x="1417" y="6589"/>
                      </a:lnTo>
                      <a:lnTo>
                        <a:pt x="1417" y="5869"/>
                      </a:lnTo>
                      <a:close/>
                      <a:moveTo>
                        <a:pt x="4865" y="5869"/>
                      </a:moveTo>
                      <a:lnTo>
                        <a:pt x="4891" y="6589"/>
                      </a:lnTo>
                      <a:lnTo>
                        <a:pt x="4145" y="6589"/>
                      </a:lnTo>
                      <a:lnTo>
                        <a:pt x="4145" y="5869"/>
                      </a:lnTo>
                      <a:close/>
                      <a:moveTo>
                        <a:pt x="7594" y="5869"/>
                      </a:moveTo>
                      <a:lnTo>
                        <a:pt x="7594" y="6589"/>
                      </a:lnTo>
                      <a:lnTo>
                        <a:pt x="6847" y="6589"/>
                      </a:lnTo>
                      <a:lnTo>
                        <a:pt x="6847" y="5869"/>
                      </a:lnTo>
                      <a:close/>
                      <a:moveTo>
                        <a:pt x="7594" y="7310"/>
                      </a:moveTo>
                      <a:lnTo>
                        <a:pt x="7594" y="8031"/>
                      </a:lnTo>
                      <a:lnTo>
                        <a:pt x="6847" y="8031"/>
                      </a:lnTo>
                      <a:lnTo>
                        <a:pt x="6847" y="7310"/>
                      </a:lnTo>
                      <a:close/>
                      <a:moveTo>
                        <a:pt x="2163" y="7336"/>
                      </a:moveTo>
                      <a:lnTo>
                        <a:pt x="2163" y="8056"/>
                      </a:lnTo>
                      <a:lnTo>
                        <a:pt x="1417" y="8056"/>
                      </a:lnTo>
                      <a:lnTo>
                        <a:pt x="1417" y="7336"/>
                      </a:lnTo>
                      <a:close/>
                      <a:moveTo>
                        <a:pt x="4865" y="7310"/>
                      </a:moveTo>
                      <a:lnTo>
                        <a:pt x="4891" y="8056"/>
                      </a:lnTo>
                      <a:lnTo>
                        <a:pt x="4145" y="8056"/>
                      </a:lnTo>
                      <a:lnTo>
                        <a:pt x="4145" y="7310"/>
                      </a:lnTo>
                      <a:close/>
                      <a:moveTo>
                        <a:pt x="2163" y="8777"/>
                      </a:moveTo>
                      <a:lnTo>
                        <a:pt x="2163" y="9498"/>
                      </a:lnTo>
                      <a:lnTo>
                        <a:pt x="1417" y="9498"/>
                      </a:lnTo>
                      <a:lnTo>
                        <a:pt x="1417" y="8777"/>
                      </a:lnTo>
                      <a:close/>
                      <a:moveTo>
                        <a:pt x="4865" y="8777"/>
                      </a:moveTo>
                      <a:lnTo>
                        <a:pt x="4891" y="9498"/>
                      </a:lnTo>
                      <a:lnTo>
                        <a:pt x="4145" y="9498"/>
                      </a:lnTo>
                      <a:lnTo>
                        <a:pt x="4145" y="8777"/>
                      </a:lnTo>
                      <a:close/>
                      <a:moveTo>
                        <a:pt x="7594" y="8777"/>
                      </a:moveTo>
                      <a:lnTo>
                        <a:pt x="7594" y="9498"/>
                      </a:lnTo>
                      <a:lnTo>
                        <a:pt x="6847" y="9498"/>
                      </a:lnTo>
                      <a:lnTo>
                        <a:pt x="6847" y="8777"/>
                      </a:lnTo>
                      <a:close/>
                      <a:moveTo>
                        <a:pt x="7594" y="10218"/>
                      </a:moveTo>
                      <a:lnTo>
                        <a:pt x="7594" y="10939"/>
                      </a:lnTo>
                      <a:lnTo>
                        <a:pt x="6847" y="10939"/>
                      </a:lnTo>
                      <a:lnTo>
                        <a:pt x="6847" y="10218"/>
                      </a:lnTo>
                      <a:close/>
                      <a:moveTo>
                        <a:pt x="2163" y="10244"/>
                      </a:moveTo>
                      <a:lnTo>
                        <a:pt x="2163" y="10965"/>
                      </a:lnTo>
                      <a:lnTo>
                        <a:pt x="1417" y="10965"/>
                      </a:lnTo>
                      <a:lnTo>
                        <a:pt x="1417" y="10244"/>
                      </a:lnTo>
                      <a:close/>
                      <a:moveTo>
                        <a:pt x="4865" y="10218"/>
                      </a:moveTo>
                      <a:lnTo>
                        <a:pt x="4891" y="10965"/>
                      </a:lnTo>
                      <a:lnTo>
                        <a:pt x="4145" y="10965"/>
                      </a:lnTo>
                      <a:lnTo>
                        <a:pt x="4145" y="10218"/>
                      </a:lnTo>
                      <a:close/>
                      <a:moveTo>
                        <a:pt x="2163" y="11685"/>
                      </a:moveTo>
                      <a:lnTo>
                        <a:pt x="2163" y="12406"/>
                      </a:lnTo>
                      <a:lnTo>
                        <a:pt x="1417" y="12406"/>
                      </a:lnTo>
                      <a:lnTo>
                        <a:pt x="1417" y="11685"/>
                      </a:lnTo>
                      <a:close/>
                      <a:moveTo>
                        <a:pt x="4865" y="11685"/>
                      </a:moveTo>
                      <a:lnTo>
                        <a:pt x="4891" y="12406"/>
                      </a:lnTo>
                      <a:lnTo>
                        <a:pt x="4145" y="12406"/>
                      </a:lnTo>
                      <a:lnTo>
                        <a:pt x="4145" y="11685"/>
                      </a:lnTo>
                      <a:close/>
                      <a:moveTo>
                        <a:pt x="7594" y="11685"/>
                      </a:moveTo>
                      <a:lnTo>
                        <a:pt x="7594" y="12406"/>
                      </a:lnTo>
                      <a:lnTo>
                        <a:pt x="6847" y="12406"/>
                      </a:lnTo>
                      <a:lnTo>
                        <a:pt x="6847" y="11685"/>
                      </a:lnTo>
                      <a:close/>
                      <a:moveTo>
                        <a:pt x="7594" y="13127"/>
                      </a:moveTo>
                      <a:lnTo>
                        <a:pt x="7594" y="13848"/>
                      </a:lnTo>
                      <a:lnTo>
                        <a:pt x="6847" y="13848"/>
                      </a:lnTo>
                      <a:lnTo>
                        <a:pt x="6847" y="13127"/>
                      </a:lnTo>
                      <a:close/>
                      <a:moveTo>
                        <a:pt x="2163" y="13153"/>
                      </a:moveTo>
                      <a:lnTo>
                        <a:pt x="2163" y="13873"/>
                      </a:lnTo>
                      <a:lnTo>
                        <a:pt x="1417" y="13873"/>
                      </a:lnTo>
                      <a:lnTo>
                        <a:pt x="1417" y="13153"/>
                      </a:lnTo>
                      <a:close/>
                      <a:moveTo>
                        <a:pt x="4865" y="13127"/>
                      </a:moveTo>
                      <a:lnTo>
                        <a:pt x="4891" y="13873"/>
                      </a:lnTo>
                      <a:lnTo>
                        <a:pt x="4145" y="13873"/>
                      </a:lnTo>
                      <a:lnTo>
                        <a:pt x="4145" y="13127"/>
                      </a:lnTo>
                      <a:close/>
                      <a:moveTo>
                        <a:pt x="2163" y="14594"/>
                      </a:moveTo>
                      <a:lnTo>
                        <a:pt x="2163" y="15315"/>
                      </a:lnTo>
                      <a:lnTo>
                        <a:pt x="1417" y="15315"/>
                      </a:lnTo>
                      <a:lnTo>
                        <a:pt x="1417" y="14594"/>
                      </a:lnTo>
                      <a:close/>
                      <a:moveTo>
                        <a:pt x="4865" y="14594"/>
                      </a:moveTo>
                      <a:lnTo>
                        <a:pt x="4891" y="15315"/>
                      </a:lnTo>
                      <a:lnTo>
                        <a:pt x="4145" y="15315"/>
                      </a:lnTo>
                      <a:lnTo>
                        <a:pt x="4145" y="14594"/>
                      </a:lnTo>
                      <a:close/>
                      <a:moveTo>
                        <a:pt x="7594" y="14594"/>
                      </a:moveTo>
                      <a:lnTo>
                        <a:pt x="7594" y="15315"/>
                      </a:lnTo>
                      <a:lnTo>
                        <a:pt x="6847" y="15315"/>
                      </a:lnTo>
                      <a:lnTo>
                        <a:pt x="6847" y="14594"/>
                      </a:lnTo>
                      <a:close/>
                      <a:moveTo>
                        <a:pt x="7594" y="16035"/>
                      </a:moveTo>
                      <a:lnTo>
                        <a:pt x="7594" y="16756"/>
                      </a:lnTo>
                      <a:lnTo>
                        <a:pt x="6847" y="16756"/>
                      </a:lnTo>
                      <a:lnTo>
                        <a:pt x="6847" y="16035"/>
                      </a:lnTo>
                      <a:close/>
                      <a:moveTo>
                        <a:pt x="2163" y="16061"/>
                      </a:moveTo>
                      <a:lnTo>
                        <a:pt x="2163" y="16782"/>
                      </a:lnTo>
                      <a:lnTo>
                        <a:pt x="1417" y="16782"/>
                      </a:lnTo>
                      <a:lnTo>
                        <a:pt x="1417" y="16061"/>
                      </a:lnTo>
                      <a:close/>
                      <a:moveTo>
                        <a:pt x="4865" y="16035"/>
                      </a:moveTo>
                      <a:lnTo>
                        <a:pt x="4891" y="16782"/>
                      </a:lnTo>
                      <a:lnTo>
                        <a:pt x="4145" y="16782"/>
                      </a:lnTo>
                      <a:lnTo>
                        <a:pt x="4145" y="16035"/>
                      </a:lnTo>
                      <a:close/>
                      <a:moveTo>
                        <a:pt x="2163" y="17502"/>
                      </a:moveTo>
                      <a:lnTo>
                        <a:pt x="2163" y="18223"/>
                      </a:lnTo>
                      <a:lnTo>
                        <a:pt x="1417" y="18223"/>
                      </a:lnTo>
                      <a:lnTo>
                        <a:pt x="1417" y="17502"/>
                      </a:lnTo>
                      <a:close/>
                      <a:moveTo>
                        <a:pt x="4865" y="17502"/>
                      </a:moveTo>
                      <a:lnTo>
                        <a:pt x="4891" y="18223"/>
                      </a:lnTo>
                      <a:lnTo>
                        <a:pt x="4145" y="18223"/>
                      </a:lnTo>
                      <a:lnTo>
                        <a:pt x="4145" y="17502"/>
                      </a:lnTo>
                      <a:close/>
                      <a:moveTo>
                        <a:pt x="7594" y="17502"/>
                      </a:moveTo>
                      <a:lnTo>
                        <a:pt x="7594" y="18223"/>
                      </a:lnTo>
                      <a:lnTo>
                        <a:pt x="6847" y="18223"/>
                      </a:lnTo>
                      <a:lnTo>
                        <a:pt x="6847" y="17502"/>
                      </a:lnTo>
                      <a:close/>
                      <a:moveTo>
                        <a:pt x="7594" y="18969"/>
                      </a:moveTo>
                      <a:lnTo>
                        <a:pt x="7594" y="19664"/>
                      </a:lnTo>
                      <a:lnTo>
                        <a:pt x="6847" y="19664"/>
                      </a:lnTo>
                      <a:lnTo>
                        <a:pt x="6847" y="18969"/>
                      </a:lnTo>
                      <a:close/>
                      <a:moveTo>
                        <a:pt x="2163" y="18969"/>
                      </a:moveTo>
                      <a:lnTo>
                        <a:pt x="2163" y="19690"/>
                      </a:lnTo>
                      <a:lnTo>
                        <a:pt x="1417" y="19690"/>
                      </a:lnTo>
                      <a:lnTo>
                        <a:pt x="1417" y="18969"/>
                      </a:lnTo>
                      <a:close/>
                      <a:moveTo>
                        <a:pt x="4865" y="18969"/>
                      </a:moveTo>
                      <a:lnTo>
                        <a:pt x="4891" y="19690"/>
                      </a:lnTo>
                      <a:lnTo>
                        <a:pt x="4145" y="19690"/>
                      </a:lnTo>
                      <a:lnTo>
                        <a:pt x="4145" y="18969"/>
                      </a:lnTo>
                      <a:close/>
                      <a:moveTo>
                        <a:pt x="2163" y="20411"/>
                      </a:moveTo>
                      <a:lnTo>
                        <a:pt x="2163" y="21132"/>
                      </a:lnTo>
                      <a:lnTo>
                        <a:pt x="1417" y="21132"/>
                      </a:lnTo>
                      <a:lnTo>
                        <a:pt x="1417" y="20411"/>
                      </a:lnTo>
                      <a:close/>
                      <a:moveTo>
                        <a:pt x="4865" y="20411"/>
                      </a:moveTo>
                      <a:lnTo>
                        <a:pt x="4891" y="21132"/>
                      </a:lnTo>
                      <a:lnTo>
                        <a:pt x="4145" y="21132"/>
                      </a:lnTo>
                      <a:lnTo>
                        <a:pt x="4145" y="20411"/>
                      </a:lnTo>
                      <a:close/>
                      <a:moveTo>
                        <a:pt x="7594" y="20411"/>
                      </a:moveTo>
                      <a:lnTo>
                        <a:pt x="7594" y="21132"/>
                      </a:lnTo>
                      <a:lnTo>
                        <a:pt x="6847" y="21132"/>
                      </a:lnTo>
                      <a:lnTo>
                        <a:pt x="6847" y="20411"/>
                      </a:lnTo>
                      <a:close/>
                      <a:moveTo>
                        <a:pt x="7594" y="21878"/>
                      </a:moveTo>
                      <a:lnTo>
                        <a:pt x="7594" y="22213"/>
                      </a:lnTo>
                      <a:lnTo>
                        <a:pt x="6847" y="22213"/>
                      </a:lnTo>
                      <a:lnTo>
                        <a:pt x="6847" y="21878"/>
                      </a:lnTo>
                      <a:close/>
                      <a:moveTo>
                        <a:pt x="2163" y="21878"/>
                      </a:moveTo>
                      <a:lnTo>
                        <a:pt x="2163" y="22238"/>
                      </a:lnTo>
                      <a:lnTo>
                        <a:pt x="1417" y="22238"/>
                      </a:lnTo>
                      <a:lnTo>
                        <a:pt x="1417" y="21878"/>
                      </a:lnTo>
                      <a:close/>
                      <a:moveTo>
                        <a:pt x="4865" y="21878"/>
                      </a:moveTo>
                      <a:lnTo>
                        <a:pt x="4891" y="22238"/>
                      </a:lnTo>
                      <a:lnTo>
                        <a:pt x="4145" y="22238"/>
                      </a:lnTo>
                      <a:lnTo>
                        <a:pt x="4145" y="21878"/>
                      </a:lnTo>
                      <a:close/>
                      <a:moveTo>
                        <a:pt x="8984" y="0"/>
                      </a:moveTo>
                      <a:lnTo>
                        <a:pt x="1" y="3115"/>
                      </a:lnTo>
                      <a:lnTo>
                        <a:pt x="1" y="24194"/>
                      </a:lnTo>
                      <a:lnTo>
                        <a:pt x="8984" y="24194"/>
                      </a:lnTo>
                      <a:lnTo>
                        <a:pt x="8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0"/>
                <p:cNvSpPr/>
                <p:nvPr/>
              </p:nvSpPr>
              <p:spPr>
                <a:xfrm>
                  <a:off x="8816532" y="4257670"/>
                  <a:ext cx="328567" cy="884872"/>
                </a:xfrm>
                <a:custGeom>
                  <a:rect b="b" l="l" r="r" t="t"/>
                  <a:pathLst>
                    <a:path extrusionOk="0" h="24195" w="8984">
                      <a:moveTo>
                        <a:pt x="7593" y="4401"/>
                      </a:moveTo>
                      <a:lnTo>
                        <a:pt x="7593" y="5122"/>
                      </a:lnTo>
                      <a:lnTo>
                        <a:pt x="6847" y="5122"/>
                      </a:lnTo>
                      <a:lnTo>
                        <a:pt x="6847" y="4401"/>
                      </a:lnTo>
                      <a:close/>
                      <a:moveTo>
                        <a:pt x="2162" y="4427"/>
                      </a:moveTo>
                      <a:lnTo>
                        <a:pt x="2162" y="5148"/>
                      </a:lnTo>
                      <a:lnTo>
                        <a:pt x="1442" y="5148"/>
                      </a:lnTo>
                      <a:lnTo>
                        <a:pt x="1442" y="4427"/>
                      </a:lnTo>
                      <a:close/>
                      <a:moveTo>
                        <a:pt x="4891" y="4401"/>
                      </a:moveTo>
                      <a:lnTo>
                        <a:pt x="4891" y="5148"/>
                      </a:lnTo>
                      <a:lnTo>
                        <a:pt x="4144" y="5148"/>
                      </a:lnTo>
                      <a:lnTo>
                        <a:pt x="4144" y="4401"/>
                      </a:lnTo>
                      <a:close/>
                      <a:moveTo>
                        <a:pt x="2162" y="5869"/>
                      </a:moveTo>
                      <a:lnTo>
                        <a:pt x="2162" y="6589"/>
                      </a:lnTo>
                      <a:lnTo>
                        <a:pt x="1442" y="6589"/>
                      </a:lnTo>
                      <a:lnTo>
                        <a:pt x="1442" y="5869"/>
                      </a:lnTo>
                      <a:close/>
                      <a:moveTo>
                        <a:pt x="4891" y="5869"/>
                      </a:moveTo>
                      <a:lnTo>
                        <a:pt x="4891" y="6589"/>
                      </a:lnTo>
                      <a:lnTo>
                        <a:pt x="4144" y="6589"/>
                      </a:lnTo>
                      <a:lnTo>
                        <a:pt x="4144" y="5869"/>
                      </a:lnTo>
                      <a:close/>
                      <a:moveTo>
                        <a:pt x="7593" y="5869"/>
                      </a:moveTo>
                      <a:lnTo>
                        <a:pt x="7593" y="6589"/>
                      </a:lnTo>
                      <a:lnTo>
                        <a:pt x="6847" y="6589"/>
                      </a:lnTo>
                      <a:lnTo>
                        <a:pt x="6847" y="5869"/>
                      </a:lnTo>
                      <a:close/>
                      <a:moveTo>
                        <a:pt x="7593" y="7310"/>
                      </a:moveTo>
                      <a:lnTo>
                        <a:pt x="7593" y="8031"/>
                      </a:lnTo>
                      <a:lnTo>
                        <a:pt x="6847" y="8031"/>
                      </a:lnTo>
                      <a:lnTo>
                        <a:pt x="6847" y="7310"/>
                      </a:lnTo>
                      <a:close/>
                      <a:moveTo>
                        <a:pt x="2162" y="7336"/>
                      </a:moveTo>
                      <a:lnTo>
                        <a:pt x="2162" y="8056"/>
                      </a:lnTo>
                      <a:lnTo>
                        <a:pt x="1442" y="8056"/>
                      </a:lnTo>
                      <a:lnTo>
                        <a:pt x="1442" y="7336"/>
                      </a:lnTo>
                      <a:close/>
                      <a:moveTo>
                        <a:pt x="4891" y="7310"/>
                      </a:moveTo>
                      <a:lnTo>
                        <a:pt x="4891" y="8056"/>
                      </a:lnTo>
                      <a:lnTo>
                        <a:pt x="4144" y="8056"/>
                      </a:lnTo>
                      <a:lnTo>
                        <a:pt x="4144" y="7310"/>
                      </a:lnTo>
                      <a:close/>
                      <a:moveTo>
                        <a:pt x="2162" y="8777"/>
                      </a:moveTo>
                      <a:lnTo>
                        <a:pt x="2162" y="9498"/>
                      </a:lnTo>
                      <a:lnTo>
                        <a:pt x="1442" y="9498"/>
                      </a:lnTo>
                      <a:lnTo>
                        <a:pt x="1442" y="8777"/>
                      </a:lnTo>
                      <a:close/>
                      <a:moveTo>
                        <a:pt x="4891" y="8777"/>
                      </a:moveTo>
                      <a:lnTo>
                        <a:pt x="4891" y="9498"/>
                      </a:lnTo>
                      <a:lnTo>
                        <a:pt x="4144" y="9498"/>
                      </a:lnTo>
                      <a:lnTo>
                        <a:pt x="4144" y="8777"/>
                      </a:lnTo>
                      <a:close/>
                      <a:moveTo>
                        <a:pt x="7593" y="8777"/>
                      </a:moveTo>
                      <a:lnTo>
                        <a:pt x="7593" y="9498"/>
                      </a:lnTo>
                      <a:lnTo>
                        <a:pt x="6847" y="9498"/>
                      </a:lnTo>
                      <a:lnTo>
                        <a:pt x="6847" y="8777"/>
                      </a:lnTo>
                      <a:close/>
                      <a:moveTo>
                        <a:pt x="7593" y="10218"/>
                      </a:moveTo>
                      <a:lnTo>
                        <a:pt x="7593" y="10939"/>
                      </a:lnTo>
                      <a:lnTo>
                        <a:pt x="6847" y="10939"/>
                      </a:lnTo>
                      <a:lnTo>
                        <a:pt x="6847" y="10218"/>
                      </a:lnTo>
                      <a:close/>
                      <a:moveTo>
                        <a:pt x="2162" y="10244"/>
                      </a:moveTo>
                      <a:lnTo>
                        <a:pt x="2162" y="10965"/>
                      </a:lnTo>
                      <a:lnTo>
                        <a:pt x="1442" y="10965"/>
                      </a:lnTo>
                      <a:lnTo>
                        <a:pt x="1442" y="10244"/>
                      </a:lnTo>
                      <a:close/>
                      <a:moveTo>
                        <a:pt x="4891" y="10218"/>
                      </a:moveTo>
                      <a:lnTo>
                        <a:pt x="4891" y="10965"/>
                      </a:lnTo>
                      <a:lnTo>
                        <a:pt x="4144" y="10965"/>
                      </a:lnTo>
                      <a:lnTo>
                        <a:pt x="4144" y="10218"/>
                      </a:lnTo>
                      <a:close/>
                      <a:moveTo>
                        <a:pt x="2162" y="11685"/>
                      </a:moveTo>
                      <a:lnTo>
                        <a:pt x="2162" y="12406"/>
                      </a:lnTo>
                      <a:lnTo>
                        <a:pt x="1442" y="12406"/>
                      </a:lnTo>
                      <a:lnTo>
                        <a:pt x="1442" y="11685"/>
                      </a:lnTo>
                      <a:close/>
                      <a:moveTo>
                        <a:pt x="4891" y="11685"/>
                      </a:moveTo>
                      <a:lnTo>
                        <a:pt x="4891" y="12406"/>
                      </a:lnTo>
                      <a:lnTo>
                        <a:pt x="4144" y="12406"/>
                      </a:lnTo>
                      <a:lnTo>
                        <a:pt x="4144" y="11685"/>
                      </a:lnTo>
                      <a:close/>
                      <a:moveTo>
                        <a:pt x="7593" y="11685"/>
                      </a:moveTo>
                      <a:lnTo>
                        <a:pt x="7593" y="12406"/>
                      </a:lnTo>
                      <a:lnTo>
                        <a:pt x="6847" y="12406"/>
                      </a:lnTo>
                      <a:lnTo>
                        <a:pt x="6847" y="11685"/>
                      </a:lnTo>
                      <a:close/>
                      <a:moveTo>
                        <a:pt x="7593" y="13127"/>
                      </a:moveTo>
                      <a:lnTo>
                        <a:pt x="7593" y="13848"/>
                      </a:lnTo>
                      <a:lnTo>
                        <a:pt x="6847" y="13848"/>
                      </a:lnTo>
                      <a:lnTo>
                        <a:pt x="6847" y="13127"/>
                      </a:lnTo>
                      <a:close/>
                      <a:moveTo>
                        <a:pt x="2162" y="13153"/>
                      </a:moveTo>
                      <a:lnTo>
                        <a:pt x="2162" y="13873"/>
                      </a:lnTo>
                      <a:lnTo>
                        <a:pt x="1442" y="13873"/>
                      </a:lnTo>
                      <a:lnTo>
                        <a:pt x="1442" y="13153"/>
                      </a:lnTo>
                      <a:close/>
                      <a:moveTo>
                        <a:pt x="4891" y="13127"/>
                      </a:moveTo>
                      <a:lnTo>
                        <a:pt x="4891" y="13873"/>
                      </a:lnTo>
                      <a:lnTo>
                        <a:pt x="4144" y="13873"/>
                      </a:lnTo>
                      <a:lnTo>
                        <a:pt x="4144" y="13127"/>
                      </a:lnTo>
                      <a:close/>
                      <a:moveTo>
                        <a:pt x="2162" y="14594"/>
                      </a:moveTo>
                      <a:lnTo>
                        <a:pt x="2162" y="15315"/>
                      </a:lnTo>
                      <a:lnTo>
                        <a:pt x="1442" y="15315"/>
                      </a:lnTo>
                      <a:lnTo>
                        <a:pt x="1442" y="14594"/>
                      </a:lnTo>
                      <a:close/>
                      <a:moveTo>
                        <a:pt x="4891" y="14594"/>
                      </a:moveTo>
                      <a:lnTo>
                        <a:pt x="4891" y="15315"/>
                      </a:lnTo>
                      <a:lnTo>
                        <a:pt x="4144" y="15315"/>
                      </a:lnTo>
                      <a:lnTo>
                        <a:pt x="4144" y="14594"/>
                      </a:lnTo>
                      <a:close/>
                      <a:moveTo>
                        <a:pt x="7593" y="14594"/>
                      </a:moveTo>
                      <a:lnTo>
                        <a:pt x="7593" y="15315"/>
                      </a:lnTo>
                      <a:lnTo>
                        <a:pt x="6847" y="15315"/>
                      </a:lnTo>
                      <a:lnTo>
                        <a:pt x="6847" y="14594"/>
                      </a:lnTo>
                      <a:close/>
                      <a:moveTo>
                        <a:pt x="7593" y="16035"/>
                      </a:moveTo>
                      <a:lnTo>
                        <a:pt x="7593" y="16756"/>
                      </a:lnTo>
                      <a:lnTo>
                        <a:pt x="6847" y="16756"/>
                      </a:lnTo>
                      <a:lnTo>
                        <a:pt x="6847" y="16035"/>
                      </a:lnTo>
                      <a:close/>
                      <a:moveTo>
                        <a:pt x="2162" y="16061"/>
                      </a:moveTo>
                      <a:lnTo>
                        <a:pt x="2162" y="16782"/>
                      </a:lnTo>
                      <a:lnTo>
                        <a:pt x="1442" y="16782"/>
                      </a:lnTo>
                      <a:lnTo>
                        <a:pt x="1442" y="16061"/>
                      </a:lnTo>
                      <a:close/>
                      <a:moveTo>
                        <a:pt x="4891" y="16035"/>
                      </a:moveTo>
                      <a:lnTo>
                        <a:pt x="4891" y="16782"/>
                      </a:lnTo>
                      <a:lnTo>
                        <a:pt x="4144" y="16782"/>
                      </a:lnTo>
                      <a:lnTo>
                        <a:pt x="4144" y="16035"/>
                      </a:lnTo>
                      <a:close/>
                      <a:moveTo>
                        <a:pt x="2162" y="17502"/>
                      </a:moveTo>
                      <a:lnTo>
                        <a:pt x="2162" y="18223"/>
                      </a:lnTo>
                      <a:lnTo>
                        <a:pt x="1442" y="18223"/>
                      </a:lnTo>
                      <a:lnTo>
                        <a:pt x="1442" y="17502"/>
                      </a:lnTo>
                      <a:close/>
                      <a:moveTo>
                        <a:pt x="4891" y="17502"/>
                      </a:moveTo>
                      <a:lnTo>
                        <a:pt x="4891" y="18223"/>
                      </a:lnTo>
                      <a:lnTo>
                        <a:pt x="4144" y="18223"/>
                      </a:lnTo>
                      <a:lnTo>
                        <a:pt x="4144" y="17502"/>
                      </a:lnTo>
                      <a:close/>
                      <a:moveTo>
                        <a:pt x="7593" y="17502"/>
                      </a:moveTo>
                      <a:lnTo>
                        <a:pt x="7593" y="18223"/>
                      </a:lnTo>
                      <a:lnTo>
                        <a:pt x="6847" y="18223"/>
                      </a:lnTo>
                      <a:lnTo>
                        <a:pt x="6847" y="17502"/>
                      </a:lnTo>
                      <a:close/>
                      <a:moveTo>
                        <a:pt x="7593" y="18969"/>
                      </a:moveTo>
                      <a:lnTo>
                        <a:pt x="7593" y="19664"/>
                      </a:lnTo>
                      <a:lnTo>
                        <a:pt x="6847" y="19664"/>
                      </a:lnTo>
                      <a:lnTo>
                        <a:pt x="6847" y="18969"/>
                      </a:lnTo>
                      <a:close/>
                      <a:moveTo>
                        <a:pt x="2162" y="18969"/>
                      </a:moveTo>
                      <a:lnTo>
                        <a:pt x="2162" y="19690"/>
                      </a:lnTo>
                      <a:lnTo>
                        <a:pt x="1442" y="19690"/>
                      </a:lnTo>
                      <a:lnTo>
                        <a:pt x="1442" y="18969"/>
                      </a:lnTo>
                      <a:close/>
                      <a:moveTo>
                        <a:pt x="4891" y="18969"/>
                      </a:moveTo>
                      <a:lnTo>
                        <a:pt x="4891" y="19690"/>
                      </a:lnTo>
                      <a:lnTo>
                        <a:pt x="4144" y="19690"/>
                      </a:lnTo>
                      <a:lnTo>
                        <a:pt x="4144" y="18969"/>
                      </a:lnTo>
                      <a:close/>
                      <a:moveTo>
                        <a:pt x="2162" y="20411"/>
                      </a:moveTo>
                      <a:lnTo>
                        <a:pt x="2162" y="21132"/>
                      </a:lnTo>
                      <a:lnTo>
                        <a:pt x="1442" y="21132"/>
                      </a:lnTo>
                      <a:lnTo>
                        <a:pt x="1442" y="20411"/>
                      </a:lnTo>
                      <a:close/>
                      <a:moveTo>
                        <a:pt x="4891" y="20411"/>
                      </a:moveTo>
                      <a:lnTo>
                        <a:pt x="4891" y="21132"/>
                      </a:lnTo>
                      <a:lnTo>
                        <a:pt x="4144" y="21132"/>
                      </a:lnTo>
                      <a:lnTo>
                        <a:pt x="4144" y="20411"/>
                      </a:lnTo>
                      <a:close/>
                      <a:moveTo>
                        <a:pt x="7593" y="20411"/>
                      </a:moveTo>
                      <a:lnTo>
                        <a:pt x="7593" y="21132"/>
                      </a:lnTo>
                      <a:lnTo>
                        <a:pt x="6847" y="21132"/>
                      </a:lnTo>
                      <a:lnTo>
                        <a:pt x="6847" y="20411"/>
                      </a:lnTo>
                      <a:close/>
                      <a:moveTo>
                        <a:pt x="7593" y="21878"/>
                      </a:moveTo>
                      <a:lnTo>
                        <a:pt x="7593" y="22213"/>
                      </a:lnTo>
                      <a:lnTo>
                        <a:pt x="6847" y="22213"/>
                      </a:lnTo>
                      <a:lnTo>
                        <a:pt x="6847" y="21878"/>
                      </a:lnTo>
                      <a:close/>
                      <a:moveTo>
                        <a:pt x="2162" y="21878"/>
                      </a:moveTo>
                      <a:lnTo>
                        <a:pt x="2162" y="22238"/>
                      </a:lnTo>
                      <a:lnTo>
                        <a:pt x="1442" y="22238"/>
                      </a:lnTo>
                      <a:lnTo>
                        <a:pt x="1442" y="21878"/>
                      </a:lnTo>
                      <a:close/>
                      <a:moveTo>
                        <a:pt x="4891" y="21878"/>
                      </a:moveTo>
                      <a:lnTo>
                        <a:pt x="4891" y="22238"/>
                      </a:lnTo>
                      <a:lnTo>
                        <a:pt x="4144" y="22238"/>
                      </a:lnTo>
                      <a:lnTo>
                        <a:pt x="4144" y="21878"/>
                      </a:lnTo>
                      <a:close/>
                      <a:moveTo>
                        <a:pt x="8983" y="0"/>
                      </a:moveTo>
                      <a:lnTo>
                        <a:pt x="0" y="3115"/>
                      </a:lnTo>
                      <a:lnTo>
                        <a:pt x="0" y="24194"/>
                      </a:lnTo>
                      <a:lnTo>
                        <a:pt x="8983" y="24194"/>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0"/>
                <p:cNvSpPr/>
                <p:nvPr/>
              </p:nvSpPr>
              <p:spPr>
                <a:xfrm>
                  <a:off x="7887436" y="4123045"/>
                  <a:ext cx="328567" cy="1019495"/>
                </a:xfrm>
                <a:custGeom>
                  <a:rect b="b" l="l" r="r" t="t"/>
                  <a:pathLst>
                    <a:path extrusionOk="0" h="27876" w="8984">
                      <a:moveTo>
                        <a:pt x="2291" y="4736"/>
                      </a:moveTo>
                      <a:lnTo>
                        <a:pt x="2291" y="5097"/>
                      </a:lnTo>
                      <a:lnTo>
                        <a:pt x="1545" y="5097"/>
                      </a:lnTo>
                      <a:lnTo>
                        <a:pt x="1545" y="4736"/>
                      </a:lnTo>
                      <a:close/>
                      <a:moveTo>
                        <a:pt x="4994" y="4711"/>
                      </a:moveTo>
                      <a:lnTo>
                        <a:pt x="4994" y="5097"/>
                      </a:lnTo>
                      <a:lnTo>
                        <a:pt x="4273" y="5097"/>
                      </a:lnTo>
                      <a:lnTo>
                        <a:pt x="4273" y="4711"/>
                      </a:lnTo>
                      <a:close/>
                      <a:moveTo>
                        <a:pt x="7722" y="4711"/>
                      </a:moveTo>
                      <a:lnTo>
                        <a:pt x="7722" y="5097"/>
                      </a:lnTo>
                      <a:lnTo>
                        <a:pt x="6976" y="5097"/>
                      </a:lnTo>
                      <a:lnTo>
                        <a:pt x="6976" y="4711"/>
                      </a:lnTo>
                      <a:close/>
                      <a:moveTo>
                        <a:pt x="4994" y="5817"/>
                      </a:moveTo>
                      <a:lnTo>
                        <a:pt x="4994" y="6538"/>
                      </a:lnTo>
                      <a:lnTo>
                        <a:pt x="4273" y="6538"/>
                      </a:lnTo>
                      <a:lnTo>
                        <a:pt x="4273" y="5817"/>
                      </a:lnTo>
                      <a:close/>
                      <a:moveTo>
                        <a:pt x="7722" y="5817"/>
                      </a:moveTo>
                      <a:lnTo>
                        <a:pt x="7722" y="6538"/>
                      </a:lnTo>
                      <a:lnTo>
                        <a:pt x="6976" y="6538"/>
                      </a:lnTo>
                      <a:lnTo>
                        <a:pt x="6976" y="5817"/>
                      </a:lnTo>
                      <a:close/>
                      <a:moveTo>
                        <a:pt x="2291" y="5817"/>
                      </a:moveTo>
                      <a:lnTo>
                        <a:pt x="2291" y="6564"/>
                      </a:lnTo>
                      <a:lnTo>
                        <a:pt x="1545" y="6564"/>
                      </a:lnTo>
                      <a:lnTo>
                        <a:pt x="1545" y="5817"/>
                      </a:lnTo>
                      <a:close/>
                      <a:moveTo>
                        <a:pt x="2291" y="7285"/>
                      </a:moveTo>
                      <a:lnTo>
                        <a:pt x="2291" y="8005"/>
                      </a:lnTo>
                      <a:lnTo>
                        <a:pt x="1545" y="8005"/>
                      </a:lnTo>
                      <a:lnTo>
                        <a:pt x="1545" y="7285"/>
                      </a:lnTo>
                      <a:close/>
                      <a:moveTo>
                        <a:pt x="4994" y="7285"/>
                      </a:moveTo>
                      <a:lnTo>
                        <a:pt x="4994" y="8005"/>
                      </a:lnTo>
                      <a:lnTo>
                        <a:pt x="4273" y="8005"/>
                      </a:lnTo>
                      <a:lnTo>
                        <a:pt x="4273" y="7285"/>
                      </a:lnTo>
                      <a:close/>
                      <a:moveTo>
                        <a:pt x="7722" y="7259"/>
                      </a:moveTo>
                      <a:lnTo>
                        <a:pt x="7722" y="8005"/>
                      </a:lnTo>
                      <a:lnTo>
                        <a:pt x="6976" y="8005"/>
                      </a:lnTo>
                      <a:lnTo>
                        <a:pt x="6976" y="7259"/>
                      </a:lnTo>
                      <a:close/>
                      <a:moveTo>
                        <a:pt x="4994" y="8726"/>
                      </a:moveTo>
                      <a:lnTo>
                        <a:pt x="4994" y="9447"/>
                      </a:lnTo>
                      <a:lnTo>
                        <a:pt x="4273" y="9447"/>
                      </a:lnTo>
                      <a:lnTo>
                        <a:pt x="4273" y="8726"/>
                      </a:lnTo>
                      <a:close/>
                      <a:moveTo>
                        <a:pt x="7722" y="8726"/>
                      </a:moveTo>
                      <a:lnTo>
                        <a:pt x="7722" y="9447"/>
                      </a:lnTo>
                      <a:lnTo>
                        <a:pt x="6976" y="9447"/>
                      </a:lnTo>
                      <a:lnTo>
                        <a:pt x="6976" y="8726"/>
                      </a:lnTo>
                      <a:close/>
                      <a:moveTo>
                        <a:pt x="2291" y="8726"/>
                      </a:moveTo>
                      <a:lnTo>
                        <a:pt x="2291" y="9472"/>
                      </a:lnTo>
                      <a:lnTo>
                        <a:pt x="1545" y="9472"/>
                      </a:lnTo>
                      <a:lnTo>
                        <a:pt x="1545" y="8726"/>
                      </a:lnTo>
                      <a:close/>
                      <a:moveTo>
                        <a:pt x="2291" y="10193"/>
                      </a:moveTo>
                      <a:lnTo>
                        <a:pt x="2291" y="10914"/>
                      </a:lnTo>
                      <a:lnTo>
                        <a:pt x="1545" y="10914"/>
                      </a:lnTo>
                      <a:lnTo>
                        <a:pt x="1545" y="10193"/>
                      </a:lnTo>
                      <a:close/>
                      <a:moveTo>
                        <a:pt x="4994" y="10193"/>
                      </a:moveTo>
                      <a:lnTo>
                        <a:pt x="4994" y="10914"/>
                      </a:lnTo>
                      <a:lnTo>
                        <a:pt x="4273" y="10914"/>
                      </a:lnTo>
                      <a:lnTo>
                        <a:pt x="4273" y="10193"/>
                      </a:lnTo>
                      <a:close/>
                      <a:moveTo>
                        <a:pt x="7722" y="10193"/>
                      </a:moveTo>
                      <a:lnTo>
                        <a:pt x="7722" y="10914"/>
                      </a:lnTo>
                      <a:lnTo>
                        <a:pt x="6976" y="10914"/>
                      </a:lnTo>
                      <a:lnTo>
                        <a:pt x="6976" y="10193"/>
                      </a:lnTo>
                      <a:close/>
                      <a:moveTo>
                        <a:pt x="4994" y="11634"/>
                      </a:moveTo>
                      <a:lnTo>
                        <a:pt x="4994" y="12355"/>
                      </a:lnTo>
                      <a:lnTo>
                        <a:pt x="4273" y="12355"/>
                      </a:lnTo>
                      <a:lnTo>
                        <a:pt x="4273" y="11634"/>
                      </a:lnTo>
                      <a:close/>
                      <a:moveTo>
                        <a:pt x="7722" y="11634"/>
                      </a:moveTo>
                      <a:lnTo>
                        <a:pt x="7722" y="12355"/>
                      </a:lnTo>
                      <a:lnTo>
                        <a:pt x="6976" y="12355"/>
                      </a:lnTo>
                      <a:lnTo>
                        <a:pt x="6976" y="11634"/>
                      </a:lnTo>
                      <a:close/>
                      <a:moveTo>
                        <a:pt x="2291" y="11634"/>
                      </a:moveTo>
                      <a:lnTo>
                        <a:pt x="2291" y="12381"/>
                      </a:lnTo>
                      <a:lnTo>
                        <a:pt x="1545" y="12381"/>
                      </a:lnTo>
                      <a:lnTo>
                        <a:pt x="1545" y="11634"/>
                      </a:lnTo>
                      <a:close/>
                      <a:moveTo>
                        <a:pt x="2291" y="13101"/>
                      </a:moveTo>
                      <a:lnTo>
                        <a:pt x="2291" y="13822"/>
                      </a:lnTo>
                      <a:lnTo>
                        <a:pt x="1545" y="13822"/>
                      </a:lnTo>
                      <a:lnTo>
                        <a:pt x="1545" y="13101"/>
                      </a:lnTo>
                      <a:close/>
                      <a:moveTo>
                        <a:pt x="4994" y="13101"/>
                      </a:moveTo>
                      <a:lnTo>
                        <a:pt x="4994" y="13822"/>
                      </a:lnTo>
                      <a:lnTo>
                        <a:pt x="4273" y="13822"/>
                      </a:lnTo>
                      <a:lnTo>
                        <a:pt x="4273" y="13101"/>
                      </a:lnTo>
                      <a:close/>
                      <a:moveTo>
                        <a:pt x="7722" y="13076"/>
                      </a:moveTo>
                      <a:lnTo>
                        <a:pt x="7722" y="13822"/>
                      </a:lnTo>
                      <a:lnTo>
                        <a:pt x="6976" y="13822"/>
                      </a:lnTo>
                      <a:lnTo>
                        <a:pt x="6976" y="13076"/>
                      </a:lnTo>
                      <a:close/>
                      <a:moveTo>
                        <a:pt x="4994" y="14543"/>
                      </a:moveTo>
                      <a:lnTo>
                        <a:pt x="4994" y="15264"/>
                      </a:lnTo>
                      <a:lnTo>
                        <a:pt x="4273" y="15264"/>
                      </a:lnTo>
                      <a:lnTo>
                        <a:pt x="4273" y="14543"/>
                      </a:lnTo>
                      <a:close/>
                      <a:moveTo>
                        <a:pt x="7722" y="14543"/>
                      </a:moveTo>
                      <a:lnTo>
                        <a:pt x="7722" y="15264"/>
                      </a:lnTo>
                      <a:lnTo>
                        <a:pt x="6976" y="15264"/>
                      </a:lnTo>
                      <a:lnTo>
                        <a:pt x="6976" y="14543"/>
                      </a:lnTo>
                      <a:close/>
                      <a:moveTo>
                        <a:pt x="2291" y="14543"/>
                      </a:moveTo>
                      <a:lnTo>
                        <a:pt x="2291" y="15289"/>
                      </a:lnTo>
                      <a:lnTo>
                        <a:pt x="1545" y="15289"/>
                      </a:lnTo>
                      <a:lnTo>
                        <a:pt x="1545" y="14543"/>
                      </a:lnTo>
                      <a:close/>
                      <a:moveTo>
                        <a:pt x="2291" y="16010"/>
                      </a:moveTo>
                      <a:lnTo>
                        <a:pt x="2291" y="16731"/>
                      </a:lnTo>
                      <a:lnTo>
                        <a:pt x="1545" y="16731"/>
                      </a:lnTo>
                      <a:lnTo>
                        <a:pt x="1545" y="16010"/>
                      </a:lnTo>
                      <a:close/>
                      <a:moveTo>
                        <a:pt x="4994" y="16010"/>
                      </a:moveTo>
                      <a:lnTo>
                        <a:pt x="4994" y="16731"/>
                      </a:lnTo>
                      <a:lnTo>
                        <a:pt x="4273" y="16731"/>
                      </a:lnTo>
                      <a:lnTo>
                        <a:pt x="4273" y="16010"/>
                      </a:lnTo>
                      <a:close/>
                      <a:moveTo>
                        <a:pt x="7722" y="15984"/>
                      </a:moveTo>
                      <a:lnTo>
                        <a:pt x="7722" y="16731"/>
                      </a:lnTo>
                      <a:lnTo>
                        <a:pt x="6976" y="16731"/>
                      </a:lnTo>
                      <a:lnTo>
                        <a:pt x="6976" y="15984"/>
                      </a:lnTo>
                      <a:close/>
                      <a:moveTo>
                        <a:pt x="4994" y="17477"/>
                      </a:moveTo>
                      <a:lnTo>
                        <a:pt x="4994" y="18172"/>
                      </a:lnTo>
                      <a:lnTo>
                        <a:pt x="4273" y="18172"/>
                      </a:lnTo>
                      <a:lnTo>
                        <a:pt x="4273" y="17477"/>
                      </a:lnTo>
                      <a:close/>
                      <a:moveTo>
                        <a:pt x="7722" y="17477"/>
                      </a:moveTo>
                      <a:lnTo>
                        <a:pt x="7722" y="18172"/>
                      </a:lnTo>
                      <a:lnTo>
                        <a:pt x="6976" y="18172"/>
                      </a:lnTo>
                      <a:lnTo>
                        <a:pt x="6976" y="17477"/>
                      </a:lnTo>
                      <a:close/>
                      <a:moveTo>
                        <a:pt x="2291" y="17477"/>
                      </a:moveTo>
                      <a:lnTo>
                        <a:pt x="2291" y="18198"/>
                      </a:lnTo>
                      <a:lnTo>
                        <a:pt x="1545" y="18198"/>
                      </a:lnTo>
                      <a:lnTo>
                        <a:pt x="1545" y="17477"/>
                      </a:lnTo>
                      <a:close/>
                      <a:moveTo>
                        <a:pt x="2291" y="18918"/>
                      </a:moveTo>
                      <a:lnTo>
                        <a:pt x="2291" y="19639"/>
                      </a:lnTo>
                      <a:lnTo>
                        <a:pt x="1545" y="19639"/>
                      </a:lnTo>
                      <a:lnTo>
                        <a:pt x="1545" y="18918"/>
                      </a:lnTo>
                      <a:close/>
                      <a:moveTo>
                        <a:pt x="4994" y="18918"/>
                      </a:moveTo>
                      <a:lnTo>
                        <a:pt x="4994" y="19639"/>
                      </a:lnTo>
                      <a:lnTo>
                        <a:pt x="4273" y="19639"/>
                      </a:lnTo>
                      <a:lnTo>
                        <a:pt x="4273" y="18918"/>
                      </a:lnTo>
                      <a:close/>
                      <a:moveTo>
                        <a:pt x="7722" y="18893"/>
                      </a:moveTo>
                      <a:lnTo>
                        <a:pt x="7722" y="19639"/>
                      </a:lnTo>
                      <a:lnTo>
                        <a:pt x="6976" y="19639"/>
                      </a:lnTo>
                      <a:lnTo>
                        <a:pt x="6976" y="18893"/>
                      </a:lnTo>
                      <a:close/>
                      <a:moveTo>
                        <a:pt x="4994" y="20360"/>
                      </a:moveTo>
                      <a:lnTo>
                        <a:pt x="4994" y="21080"/>
                      </a:lnTo>
                      <a:lnTo>
                        <a:pt x="4273" y="21080"/>
                      </a:lnTo>
                      <a:lnTo>
                        <a:pt x="4273" y="20360"/>
                      </a:lnTo>
                      <a:close/>
                      <a:moveTo>
                        <a:pt x="7722" y="20360"/>
                      </a:moveTo>
                      <a:lnTo>
                        <a:pt x="7722" y="21080"/>
                      </a:lnTo>
                      <a:lnTo>
                        <a:pt x="6976" y="21080"/>
                      </a:lnTo>
                      <a:lnTo>
                        <a:pt x="6976" y="20360"/>
                      </a:lnTo>
                      <a:close/>
                      <a:moveTo>
                        <a:pt x="2291" y="20360"/>
                      </a:moveTo>
                      <a:lnTo>
                        <a:pt x="2291" y="21106"/>
                      </a:lnTo>
                      <a:lnTo>
                        <a:pt x="1545" y="21106"/>
                      </a:lnTo>
                      <a:lnTo>
                        <a:pt x="1545" y="20360"/>
                      </a:lnTo>
                      <a:close/>
                      <a:moveTo>
                        <a:pt x="2291" y="21827"/>
                      </a:moveTo>
                      <a:lnTo>
                        <a:pt x="2291" y="22548"/>
                      </a:lnTo>
                      <a:lnTo>
                        <a:pt x="1545" y="22548"/>
                      </a:lnTo>
                      <a:lnTo>
                        <a:pt x="1545" y="21827"/>
                      </a:lnTo>
                      <a:close/>
                      <a:moveTo>
                        <a:pt x="4994" y="21827"/>
                      </a:moveTo>
                      <a:lnTo>
                        <a:pt x="4994" y="22548"/>
                      </a:lnTo>
                      <a:lnTo>
                        <a:pt x="4273" y="22548"/>
                      </a:lnTo>
                      <a:lnTo>
                        <a:pt x="4273" y="21827"/>
                      </a:lnTo>
                      <a:close/>
                      <a:moveTo>
                        <a:pt x="7722" y="21801"/>
                      </a:moveTo>
                      <a:lnTo>
                        <a:pt x="7722" y="22548"/>
                      </a:lnTo>
                      <a:lnTo>
                        <a:pt x="6976" y="22548"/>
                      </a:lnTo>
                      <a:lnTo>
                        <a:pt x="6976" y="21801"/>
                      </a:lnTo>
                      <a:close/>
                      <a:moveTo>
                        <a:pt x="4994" y="23294"/>
                      </a:moveTo>
                      <a:lnTo>
                        <a:pt x="4994" y="23989"/>
                      </a:lnTo>
                      <a:lnTo>
                        <a:pt x="4273" y="23989"/>
                      </a:lnTo>
                      <a:lnTo>
                        <a:pt x="4273" y="23294"/>
                      </a:lnTo>
                      <a:close/>
                      <a:moveTo>
                        <a:pt x="7722" y="23294"/>
                      </a:moveTo>
                      <a:lnTo>
                        <a:pt x="7722" y="23989"/>
                      </a:lnTo>
                      <a:lnTo>
                        <a:pt x="6976" y="23989"/>
                      </a:lnTo>
                      <a:lnTo>
                        <a:pt x="6976" y="23294"/>
                      </a:lnTo>
                      <a:close/>
                      <a:moveTo>
                        <a:pt x="2291" y="23294"/>
                      </a:moveTo>
                      <a:lnTo>
                        <a:pt x="2291" y="24015"/>
                      </a:lnTo>
                      <a:lnTo>
                        <a:pt x="1545" y="24015"/>
                      </a:lnTo>
                      <a:lnTo>
                        <a:pt x="1545" y="23294"/>
                      </a:lnTo>
                      <a:close/>
                      <a:moveTo>
                        <a:pt x="2291" y="24735"/>
                      </a:moveTo>
                      <a:lnTo>
                        <a:pt x="2291" y="25096"/>
                      </a:lnTo>
                      <a:lnTo>
                        <a:pt x="1545" y="25096"/>
                      </a:lnTo>
                      <a:lnTo>
                        <a:pt x="1545" y="24735"/>
                      </a:lnTo>
                      <a:close/>
                      <a:moveTo>
                        <a:pt x="4994" y="24735"/>
                      </a:moveTo>
                      <a:lnTo>
                        <a:pt x="4994" y="25096"/>
                      </a:lnTo>
                      <a:lnTo>
                        <a:pt x="4273" y="25096"/>
                      </a:lnTo>
                      <a:lnTo>
                        <a:pt x="4273" y="24735"/>
                      </a:lnTo>
                      <a:close/>
                      <a:moveTo>
                        <a:pt x="7722" y="24710"/>
                      </a:moveTo>
                      <a:lnTo>
                        <a:pt x="7722" y="25096"/>
                      </a:lnTo>
                      <a:lnTo>
                        <a:pt x="6976" y="25096"/>
                      </a:lnTo>
                      <a:lnTo>
                        <a:pt x="6976" y="24710"/>
                      </a:lnTo>
                      <a:close/>
                      <a:moveTo>
                        <a:pt x="4505" y="1"/>
                      </a:moveTo>
                      <a:lnTo>
                        <a:pt x="0" y="3681"/>
                      </a:lnTo>
                      <a:lnTo>
                        <a:pt x="0" y="27875"/>
                      </a:lnTo>
                      <a:lnTo>
                        <a:pt x="8983" y="27875"/>
                      </a:lnTo>
                      <a:lnTo>
                        <a:pt x="8983" y="368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0"/>
                <p:cNvSpPr/>
                <p:nvPr/>
              </p:nvSpPr>
              <p:spPr>
                <a:xfrm>
                  <a:off x="6947039" y="4567368"/>
                  <a:ext cx="284315" cy="575176"/>
                </a:xfrm>
                <a:custGeom>
                  <a:rect b="b" l="l" r="r" t="t"/>
                  <a:pathLst>
                    <a:path extrusionOk="0" h="15727" w="7774">
                      <a:moveTo>
                        <a:pt x="2574" y="1030"/>
                      </a:moveTo>
                      <a:lnTo>
                        <a:pt x="2574" y="1416"/>
                      </a:lnTo>
                      <a:lnTo>
                        <a:pt x="1828" y="1416"/>
                      </a:lnTo>
                      <a:lnTo>
                        <a:pt x="1828" y="1030"/>
                      </a:lnTo>
                      <a:close/>
                      <a:moveTo>
                        <a:pt x="4556" y="1030"/>
                      </a:moveTo>
                      <a:lnTo>
                        <a:pt x="4556" y="1416"/>
                      </a:lnTo>
                      <a:lnTo>
                        <a:pt x="3810" y="1416"/>
                      </a:lnTo>
                      <a:lnTo>
                        <a:pt x="3810" y="1030"/>
                      </a:lnTo>
                      <a:close/>
                      <a:moveTo>
                        <a:pt x="6538" y="1030"/>
                      </a:moveTo>
                      <a:lnTo>
                        <a:pt x="6538" y="1416"/>
                      </a:lnTo>
                      <a:lnTo>
                        <a:pt x="5792" y="1416"/>
                      </a:lnTo>
                      <a:lnTo>
                        <a:pt x="5792" y="1030"/>
                      </a:lnTo>
                      <a:close/>
                      <a:moveTo>
                        <a:pt x="2574" y="2111"/>
                      </a:moveTo>
                      <a:lnTo>
                        <a:pt x="2574" y="2831"/>
                      </a:lnTo>
                      <a:lnTo>
                        <a:pt x="1828" y="2831"/>
                      </a:lnTo>
                      <a:lnTo>
                        <a:pt x="1828" y="2111"/>
                      </a:lnTo>
                      <a:close/>
                      <a:moveTo>
                        <a:pt x="4556" y="2111"/>
                      </a:moveTo>
                      <a:lnTo>
                        <a:pt x="4556" y="2831"/>
                      </a:lnTo>
                      <a:lnTo>
                        <a:pt x="3810" y="2831"/>
                      </a:lnTo>
                      <a:lnTo>
                        <a:pt x="3810" y="2111"/>
                      </a:lnTo>
                      <a:close/>
                      <a:moveTo>
                        <a:pt x="6538" y="2111"/>
                      </a:moveTo>
                      <a:lnTo>
                        <a:pt x="6538" y="2831"/>
                      </a:lnTo>
                      <a:lnTo>
                        <a:pt x="5792" y="2831"/>
                      </a:lnTo>
                      <a:lnTo>
                        <a:pt x="5792" y="2111"/>
                      </a:lnTo>
                      <a:close/>
                      <a:moveTo>
                        <a:pt x="2574" y="3552"/>
                      </a:moveTo>
                      <a:lnTo>
                        <a:pt x="2574" y="4247"/>
                      </a:lnTo>
                      <a:lnTo>
                        <a:pt x="1828" y="4247"/>
                      </a:lnTo>
                      <a:lnTo>
                        <a:pt x="1828" y="3552"/>
                      </a:lnTo>
                      <a:close/>
                      <a:moveTo>
                        <a:pt x="6538" y="3552"/>
                      </a:moveTo>
                      <a:lnTo>
                        <a:pt x="6538" y="4247"/>
                      </a:lnTo>
                      <a:lnTo>
                        <a:pt x="5792" y="4247"/>
                      </a:lnTo>
                      <a:lnTo>
                        <a:pt x="5792" y="3552"/>
                      </a:lnTo>
                      <a:close/>
                      <a:moveTo>
                        <a:pt x="4556" y="3552"/>
                      </a:moveTo>
                      <a:lnTo>
                        <a:pt x="4556" y="4273"/>
                      </a:lnTo>
                      <a:lnTo>
                        <a:pt x="3810" y="4273"/>
                      </a:lnTo>
                      <a:lnTo>
                        <a:pt x="3810" y="3552"/>
                      </a:lnTo>
                      <a:close/>
                      <a:moveTo>
                        <a:pt x="2574" y="4968"/>
                      </a:moveTo>
                      <a:lnTo>
                        <a:pt x="2574" y="5688"/>
                      </a:lnTo>
                      <a:lnTo>
                        <a:pt x="1828" y="5688"/>
                      </a:lnTo>
                      <a:lnTo>
                        <a:pt x="1828" y="4968"/>
                      </a:lnTo>
                      <a:close/>
                      <a:moveTo>
                        <a:pt x="4556" y="4968"/>
                      </a:moveTo>
                      <a:lnTo>
                        <a:pt x="4556" y="5688"/>
                      </a:lnTo>
                      <a:lnTo>
                        <a:pt x="3810" y="5688"/>
                      </a:lnTo>
                      <a:lnTo>
                        <a:pt x="3810" y="4968"/>
                      </a:lnTo>
                      <a:close/>
                      <a:moveTo>
                        <a:pt x="6538" y="4968"/>
                      </a:moveTo>
                      <a:lnTo>
                        <a:pt x="6538" y="5688"/>
                      </a:lnTo>
                      <a:lnTo>
                        <a:pt x="5792" y="5688"/>
                      </a:lnTo>
                      <a:lnTo>
                        <a:pt x="5792" y="4968"/>
                      </a:lnTo>
                      <a:close/>
                      <a:moveTo>
                        <a:pt x="2574" y="6383"/>
                      </a:moveTo>
                      <a:lnTo>
                        <a:pt x="2574" y="7104"/>
                      </a:lnTo>
                      <a:lnTo>
                        <a:pt x="1828" y="7104"/>
                      </a:lnTo>
                      <a:lnTo>
                        <a:pt x="1828" y="6383"/>
                      </a:lnTo>
                      <a:close/>
                      <a:moveTo>
                        <a:pt x="4556" y="6409"/>
                      </a:moveTo>
                      <a:lnTo>
                        <a:pt x="4556" y="7104"/>
                      </a:lnTo>
                      <a:lnTo>
                        <a:pt x="3810" y="7104"/>
                      </a:lnTo>
                      <a:lnTo>
                        <a:pt x="3810" y="6409"/>
                      </a:lnTo>
                      <a:close/>
                      <a:moveTo>
                        <a:pt x="6538" y="6383"/>
                      </a:moveTo>
                      <a:lnTo>
                        <a:pt x="6538" y="7104"/>
                      </a:lnTo>
                      <a:lnTo>
                        <a:pt x="5792" y="7104"/>
                      </a:lnTo>
                      <a:lnTo>
                        <a:pt x="5792" y="6383"/>
                      </a:lnTo>
                      <a:close/>
                      <a:moveTo>
                        <a:pt x="2574" y="7825"/>
                      </a:moveTo>
                      <a:lnTo>
                        <a:pt x="2574" y="8545"/>
                      </a:lnTo>
                      <a:lnTo>
                        <a:pt x="1828" y="8545"/>
                      </a:lnTo>
                      <a:lnTo>
                        <a:pt x="1828" y="7825"/>
                      </a:lnTo>
                      <a:close/>
                      <a:moveTo>
                        <a:pt x="4556" y="7825"/>
                      </a:moveTo>
                      <a:lnTo>
                        <a:pt x="4556" y="8545"/>
                      </a:lnTo>
                      <a:lnTo>
                        <a:pt x="3810" y="8545"/>
                      </a:lnTo>
                      <a:lnTo>
                        <a:pt x="3810" y="7825"/>
                      </a:lnTo>
                      <a:close/>
                      <a:moveTo>
                        <a:pt x="6538" y="7825"/>
                      </a:moveTo>
                      <a:lnTo>
                        <a:pt x="6538" y="8545"/>
                      </a:lnTo>
                      <a:lnTo>
                        <a:pt x="5792" y="8545"/>
                      </a:lnTo>
                      <a:lnTo>
                        <a:pt x="5792" y="7825"/>
                      </a:lnTo>
                      <a:close/>
                      <a:moveTo>
                        <a:pt x="2574" y="9240"/>
                      </a:moveTo>
                      <a:lnTo>
                        <a:pt x="2574" y="9961"/>
                      </a:lnTo>
                      <a:lnTo>
                        <a:pt x="1828" y="9961"/>
                      </a:lnTo>
                      <a:lnTo>
                        <a:pt x="1828" y="9240"/>
                      </a:lnTo>
                      <a:close/>
                      <a:moveTo>
                        <a:pt x="4556" y="9240"/>
                      </a:moveTo>
                      <a:lnTo>
                        <a:pt x="4556" y="9961"/>
                      </a:lnTo>
                      <a:lnTo>
                        <a:pt x="3810" y="9961"/>
                      </a:lnTo>
                      <a:lnTo>
                        <a:pt x="3810" y="9240"/>
                      </a:lnTo>
                      <a:close/>
                      <a:moveTo>
                        <a:pt x="6538" y="9240"/>
                      </a:moveTo>
                      <a:lnTo>
                        <a:pt x="6538" y="9961"/>
                      </a:lnTo>
                      <a:lnTo>
                        <a:pt x="5792" y="9961"/>
                      </a:lnTo>
                      <a:lnTo>
                        <a:pt x="5792" y="9240"/>
                      </a:lnTo>
                      <a:close/>
                      <a:moveTo>
                        <a:pt x="2574" y="10682"/>
                      </a:moveTo>
                      <a:lnTo>
                        <a:pt x="2574" y="11402"/>
                      </a:lnTo>
                      <a:lnTo>
                        <a:pt x="1828" y="11402"/>
                      </a:lnTo>
                      <a:lnTo>
                        <a:pt x="1828" y="10682"/>
                      </a:lnTo>
                      <a:close/>
                      <a:moveTo>
                        <a:pt x="4556" y="10682"/>
                      </a:moveTo>
                      <a:lnTo>
                        <a:pt x="4556" y="11402"/>
                      </a:lnTo>
                      <a:lnTo>
                        <a:pt x="3810" y="11402"/>
                      </a:lnTo>
                      <a:lnTo>
                        <a:pt x="3810" y="10682"/>
                      </a:lnTo>
                      <a:close/>
                      <a:moveTo>
                        <a:pt x="6538" y="10682"/>
                      </a:moveTo>
                      <a:lnTo>
                        <a:pt x="6538" y="11402"/>
                      </a:lnTo>
                      <a:lnTo>
                        <a:pt x="5792" y="11402"/>
                      </a:lnTo>
                      <a:lnTo>
                        <a:pt x="5792" y="10682"/>
                      </a:lnTo>
                      <a:close/>
                      <a:moveTo>
                        <a:pt x="2574" y="12123"/>
                      </a:moveTo>
                      <a:lnTo>
                        <a:pt x="2574" y="12818"/>
                      </a:lnTo>
                      <a:lnTo>
                        <a:pt x="1828" y="12818"/>
                      </a:lnTo>
                      <a:lnTo>
                        <a:pt x="1828" y="12123"/>
                      </a:lnTo>
                      <a:close/>
                      <a:moveTo>
                        <a:pt x="4556" y="12123"/>
                      </a:moveTo>
                      <a:lnTo>
                        <a:pt x="4556" y="12818"/>
                      </a:lnTo>
                      <a:lnTo>
                        <a:pt x="3810" y="12818"/>
                      </a:lnTo>
                      <a:lnTo>
                        <a:pt x="3810" y="12123"/>
                      </a:lnTo>
                      <a:close/>
                      <a:moveTo>
                        <a:pt x="6538" y="12123"/>
                      </a:moveTo>
                      <a:lnTo>
                        <a:pt x="6538" y="12818"/>
                      </a:lnTo>
                      <a:lnTo>
                        <a:pt x="5792" y="12818"/>
                      </a:lnTo>
                      <a:lnTo>
                        <a:pt x="5792" y="12123"/>
                      </a:lnTo>
                      <a:close/>
                      <a:moveTo>
                        <a:pt x="2574" y="13539"/>
                      </a:moveTo>
                      <a:lnTo>
                        <a:pt x="2574" y="13899"/>
                      </a:lnTo>
                      <a:lnTo>
                        <a:pt x="1828" y="13899"/>
                      </a:lnTo>
                      <a:lnTo>
                        <a:pt x="1828" y="13539"/>
                      </a:lnTo>
                      <a:close/>
                      <a:moveTo>
                        <a:pt x="4556" y="13539"/>
                      </a:moveTo>
                      <a:lnTo>
                        <a:pt x="4556" y="13899"/>
                      </a:lnTo>
                      <a:lnTo>
                        <a:pt x="3810" y="13899"/>
                      </a:lnTo>
                      <a:lnTo>
                        <a:pt x="3810" y="13539"/>
                      </a:lnTo>
                      <a:close/>
                      <a:moveTo>
                        <a:pt x="6538" y="13539"/>
                      </a:moveTo>
                      <a:lnTo>
                        <a:pt x="6538" y="13899"/>
                      </a:lnTo>
                      <a:lnTo>
                        <a:pt x="5792" y="13899"/>
                      </a:lnTo>
                      <a:lnTo>
                        <a:pt x="5792" y="13539"/>
                      </a:lnTo>
                      <a:close/>
                      <a:moveTo>
                        <a:pt x="1" y="0"/>
                      </a:moveTo>
                      <a:lnTo>
                        <a:pt x="1" y="15726"/>
                      </a:lnTo>
                      <a:lnTo>
                        <a:pt x="7774" y="15726"/>
                      </a:lnTo>
                      <a:lnTo>
                        <a:pt x="77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0"/>
                <p:cNvSpPr/>
                <p:nvPr/>
              </p:nvSpPr>
              <p:spPr>
                <a:xfrm>
                  <a:off x="7558902" y="4567368"/>
                  <a:ext cx="328567" cy="575176"/>
                </a:xfrm>
                <a:custGeom>
                  <a:rect b="b" l="l" r="r" t="t"/>
                  <a:pathLst>
                    <a:path extrusionOk="0" h="15727" w="8984">
                      <a:moveTo>
                        <a:pt x="2085" y="1519"/>
                      </a:moveTo>
                      <a:lnTo>
                        <a:pt x="2085" y="1905"/>
                      </a:lnTo>
                      <a:lnTo>
                        <a:pt x="1339" y="1905"/>
                      </a:lnTo>
                      <a:lnTo>
                        <a:pt x="1339" y="1519"/>
                      </a:lnTo>
                      <a:close/>
                      <a:moveTo>
                        <a:pt x="4067" y="1519"/>
                      </a:moveTo>
                      <a:lnTo>
                        <a:pt x="4042" y="1905"/>
                      </a:lnTo>
                      <a:lnTo>
                        <a:pt x="3321" y="1905"/>
                      </a:lnTo>
                      <a:lnTo>
                        <a:pt x="3321" y="1519"/>
                      </a:lnTo>
                      <a:close/>
                      <a:moveTo>
                        <a:pt x="6023" y="1519"/>
                      </a:moveTo>
                      <a:lnTo>
                        <a:pt x="6023" y="1905"/>
                      </a:lnTo>
                      <a:lnTo>
                        <a:pt x="5277" y="1905"/>
                      </a:lnTo>
                      <a:lnTo>
                        <a:pt x="5277" y="1519"/>
                      </a:lnTo>
                      <a:close/>
                      <a:moveTo>
                        <a:pt x="2085" y="2600"/>
                      </a:moveTo>
                      <a:lnTo>
                        <a:pt x="2085" y="3320"/>
                      </a:lnTo>
                      <a:lnTo>
                        <a:pt x="1339" y="3320"/>
                      </a:lnTo>
                      <a:lnTo>
                        <a:pt x="1339" y="2600"/>
                      </a:lnTo>
                      <a:close/>
                      <a:moveTo>
                        <a:pt x="4067" y="2625"/>
                      </a:moveTo>
                      <a:lnTo>
                        <a:pt x="4042" y="3320"/>
                      </a:lnTo>
                      <a:lnTo>
                        <a:pt x="3321" y="3320"/>
                      </a:lnTo>
                      <a:lnTo>
                        <a:pt x="3321" y="2625"/>
                      </a:lnTo>
                      <a:close/>
                      <a:moveTo>
                        <a:pt x="6023" y="2625"/>
                      </a:moveTo>
                      <a:lnTo>
                        <a:pt x="6023" y="3346"/>
                      </a:lnTo>
                      <a:lnTo>
                        <a:pt x="5277" y="3346"/>
                      </a:lnTo>
                      <a:lnTo>
                        <a:pt x="5277" y="2625"/>
                      </a:lnTo>
                      <a:close/>
                      <a:moveTo>
                        <a:pt x="2085" y="4041"/>
                      </a:moveTo>
                      <a:lnTo>
                        <a:pt x="2085" y="4762"/>
                      </a:lnTo>
                      <a:lnTo>
                        <a:pt x="1339" y="4762"/>
                      </a:lnTo>
                      <a:lnTo>
                        <a:pt x="1339" y="4041"/>
                      </a:lnTo>
                      <a:close/>
                      <a:moveTo>
                        <a:pt x="4067" y="4041"/>
                      </a:moveTo>
                      <a:lnTo>
                        <a:pt x="4042" y="4762"/>
                      </a:lnTo>
                      <a:lnTo>
                        <a:pt x="3321" y="4762"/>
                      </a:lnTo>
                      <a:lnTo>
                        <a:pt x="3321" y="4041"/>
                      </a:lnTo>
                      <a:close/>
                      <a:moveTo>
                        <a:pt x="6023" y="4041"/>
                      </a:moveTo>
                      <a:lnTo>
                        <a:pt x="6023" y="4762"/>
                      </a:lnTo>
                      <a:lnTo>
                        <a:pt x="5277" y="4762"/>
                      </a:lnTo>
                      <a:lnTo>
                        <a:pt x="5277" y="4041"/>
                      </a:lnTo>
                      <a:close/>
                      <a:moveTo>
                        <a:pt x="2085" y="5457"/>
                      </a:moveTo>
                      <a:lnTo>
                        <a:pt x="2085" y="6177"/>
                      </a:lnTo>
                      <a:lnTo>
                        <a:pt x="1339" y="6177"/>
                      </a:lnTo>
                      <a:lnTo>
                        <a:pt x="1339" y="5457"/>
                      </a:lnTo>
                      <a:close/>
                      <a:moveTo>
                        <a:pt x="4067" y="5457"/>
                      </a:moveTo>
                      <a:lnTo>
                        <a:pt x="4042" y="6177"/>
                      </a:lnTo>
                      <a:lnTo>
                        <a:pt x="3321" y="6177"/>
                      </a:lnTo>
                      <a:lnTo>
                        <a:pt x="3321" y="5457"/>
                      </a:lnTo>
                      <a:close/>
                      <a:moveTo>
                        <a:pt x="6023" y="5457"/>
                      </a:moveTo>
                      <a:lnTo>
                        <a:pt x="6023" y="6177"/>
                      </a:lnTo>
                      <a:lnTo>
                        <a:pt x="5277" y="6177"/>
                      </a:lnTo>
                      <a:lnTo>
                        <a:pt x="5277" y="5457"/>
                      </a:lnTo>
                      <a:close/>
                      <a:moveTo>
                        <a:pt x="2085" y="6898"/>
                      </a:moveTo>
                      <a:lnTo>
                        <a:pt x="2085" y="7619"/>
                      </a:lnTo>
                      <a:lnTo>
                        <a:pt x="1339" y="7619"/>
                      </a:lnTo>
                      <a:lnTo>
                        <a:pt x="1339" y="6898"/>
                      </a:lnTo>
                      <a:close/>
                      <a:moveTo>
                        <a:pt x="4067" y="6898"/>
                      </a:moveTo>
                      <a:lnTo>
                        <a:pt x="4042" y="7619"/>
                      </a:lnTo>
                      <a:lnTo>
                        <a:pt x="3321" y="7619"/>
                      </a:lnTo>
                      <a:lnTo>
                        <a:pt x="3321" y="6898"/>
                      </a:lnTo>
                      <a:close/>
                      <a:moveTo>
                        <a:pt x="6023" y="6898"/>
                      </a:moveTo>
                      <a:lnTo>
                        <a:pt x="6023" y="7619"/>
                      </a:lnTo>
                      <a:lnTo>
                        <a:pt x="5277" y="7619"/>
                      </a:lnTo>
                      <a:lnTo>
                        <a:pt x="5277" y="6898"/>
                      </a:lnTo>
                      <a:close/>
                      <a:moveTo>
                        <a:pt x="2085" y="8314"/>
                      </a:moveTo>
                      <a:lnTo>
                        <a:pt x="2085" y="9034"/>
                      </a:lnTo>
                      <a:lnTo>
                        <a:pt x="1339" y="9034"/>
                      </a:lnTo>
                      <a:lnTo>
                        <a:pt x="1339" y="8314"/>
                      </a:lnTo>
                      <a:close/>
                      <a:moveTo>
                        <a:pt x="4067" y="8314"/>
                      </a:moveTo>
                      <a:lnTo>
                        <a:pt x="4042" y="9034"/>
                      </a:lnTo>
                      <a:lnTo>
                        <a:pt x="3321" y="9034"/>
                      </a:lnTo>
                      <a:lnTo>
                        <a:pt x="3321" y="8314"/>
                      </a:lnTo>
                      <a:close/>
                      <a:moveTo>
                        <a:pt x="6023" y="8314"/>
                      </a:moveTo>
                      <a:lnTo>
                        <a:pt x="6023" y="9034"/>
                      </a:lnTo>
                      <a:lnTo>
                        <a:pt x="5277" y="9034"/>
                      </a:lnTo>
                      <a:lnTo>
                        <a:pt x="5277" y="8314"/>
                      </a:lnTo>
                      <a:close/>
                      <a:moveTo>
                        <a:pt x="2085" y="9755"/>
                      </a:moveTo>
                      <a:lnTo>
                        <a:pt x="2085" y="10450"/>
                      </a:lnTo>
                      <a:lnTo>
                        <a:pt x="1339" y="10450"/>
                      </a:lnTo>
                      <a:lnTo>
                        <a:pt x="1339" y="9755"/>
                      </a:lnTo>
                      <a:close/>
                      <a:moveTo>
                        <a:pt x="4067" y="9755"/>
                      </a:moveTo>
                      <a:lnTo>
                        <a:pt x="4042" y="10450"/>
                      </a:lnTo>
                      <a:lnTo>
                        <a:pt x="3321" y="10450"/>
                      </a:lnTo>
                      <a:lnTo>
                        <a:pt x="3321" y="9755"/>
                      </a:lnTo>
                      <a:close/>
                      <a:moveTo>
                        <a:pt x="6023" y="9755"/>
                      </a:moveTo>
                      <a:lnTo>
                        <a:pt x="6023" y="10476"/>
                      </a:lnTo>
                      <a:lnTo>
                        <a:pt x="5277" y="10476"/>
                      </a:lnTo>
                      <a:lnTo>
                        <a:pt x="5277" y="9755"/>
                      </a:lnTo>
                      <a:close/>
                      <a:moveTo>
                        <a:pt x="2085" y="11171"/>
                      </a:moveTo>
                      <a:lnTo>
                        <a:pt x="2085" y="11891"/>
                      </a:lnTo>
                      <a:lnTo>
                        <a:pt x="1339" y="11891"/>
                      </a:lnTo>
                      <a:lnTo>
                        <a:pt x="1339" y="11171"/>
                      </a:lnTo>
                      <a:close/>
                      <a:moveTo>
                        <a:pt x="4067" y="11171"/>
                      </a:moveTo>
                      <a:lnTo>
                        <a:pt x="4042" y="11891"/>
                      </a:lnTo>
                      <a:lnTo>
                        <a:pt x="3321" y="11891"/>
                      </a:lnTo>
                      <a:lnTo>
                        <a:pt x="3321" y="11171"/>
                      </a:lnTo>
                      <a:close/>
                      <a:moveTo>
                        <a:pt x="6023" y="11171"/>
                      </a:moveTo>
                      <a:lnTo>
                        <a:pt x="6023" y="11891"/>
                      </a:lnTo>
                      <a:lnTo>
                        <a:pt x="5277" y="11891"/>
                      </a:lnTo>
                      <a:lnTo>
                        <a:pt x="5277" y="11171"/>
                      </a:lnTo>
                      <a:close/>
                      <a:moveTo>
                        <a:pt x="2085" y="12586"/>
                      </a:moveTo>
                      <a:lnTo>
                        <a:pt x="2085" y="13307"/>
                      </a:lnTo>
                      <a:lnTo>
                        <a:pt x="1339" y="13307"/>
                      </a:lnTo>
                      <a:lnTo>
                        <a:pt x="1339" y="12586"/>
                      </a:lnTo>
                      <a:close/>
                      <a:moveTo>
                        <a:pt x="4067" y="12612"/>
                      </a:moveTo>
                      <a:lnTo>
                        <a:pt x="4042" y="13307"/>
                      </a:lnTo>
                      <a:lnTo>
                        <a:pt x="3321" y="13307"/>
                      </a:lnTo>
                      <a:lnTo>
                        <a:pt x="3321" y="12612"/>
                      </a:lnTo>
                      <a:close/>
                      <a:moveTo>
                        <a:pt x="6023" y="12612"/>
                      </a:moveTo>
                      <a:lnTo>
                        <a:pt x="6023" y="13307"/>
                      </a:lnTo>
                      <a:lnTo>
                        <a:pt x="5277" y="13307"/>
                      </a:lnTo>
                      <a:lnTo>
                        <a:pt x="5277" y="12612"/>
                      </a:lnTo>
                      <a:close/>
                      <a:moveTo>
                        <a:pt x="2085" y="14028"/>
                      </a:moveTo>
                      <a:lnTo>
                        <a:pt x="2085" y="14388"/>
                      </a:lnTo>
                      <a:lnTo>
                        <a:pt x="1339" y="14388"/>
                      </a:lnTo>
                      <a:lnTo>
                        <a:pt x="1339" y="14028"/>
                      </a:lnTo>
                      <a:close/>
                      <a:moveTo>
                        <a:pt x="4067" y="14028"/>
                      </a:moveTo>
                      <a:lnTo>
                        <a:pt x="4042" y="14388"/>
                      </a:lnTo>
                      <a:lnTo>
                        <a:pt x="3321" y="14388"/>
                      </a:lnTo>
                      <a:lnTo>
                        <a:pt x="3321" y="14028"/>
                      </a:lnTo>
                      <a:close/>
                      <a:moveTo>
                        <a:pt x="6023" y="14028"/>
                      </a:moveTo>
                      <a:lnTo>
                        <a:pt x="6023" y="14414"/>
                      </a:lnTo>
                      <a:lnTo>
                        <a:pt x="5277" y="14414"/>
                      </a:lnTo>
                      <a:lnTo>
                        <a:pt x="5277" y="14028"/>
                      </a:lnTo>
                      <a:close/>
                      <a:moveTo>
                        <a:pt x="1" y="0"/>
                      </a:moveTo>
                      <a:lnTo>
                        <a:pt x="1" y="15726"/>
                      </a:lnTo>
                      <a:lnTo>
                        <a:pt x="8983" y="15726"/>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0"/>
                <p:cNvSpPr/>
                <p:nvPr/>
              </p:nvSpPr>
              <p:spPr>
                <a:xfrm>
                  <a:off x="6627900" y="4567368"/>
                  <a:ext cx="328567" cy="575176"/>
                </a:xfrm>
                <a:custGeom>
                  <a:rect b="b" l="l" r="r" t="t"/>
                  <a:pathLst>
                    <a:path extrusionOk="0" h="15727" w="8984">
                      <a:moveTo>
                        <a:pt x="2086" y="1519"/>
                      </a:moveTo>
                      <a:lnTo>
                        <a:pt x="2086" y="1905"/>
                      </a:lnTo>
                      <a:lnTo>
                        <a:pt x="1339" y="1905"/>
                      </a:lnTo>
                      <a:lnTo>
                        <a:pt x="1339" y="1519"/>
                      </a:lnTo>
                      <a:close/>
                      <a:moveTo>
                        <a:pt x="4067" y="1519"/>
                      </a:moveTo>
                      <a:lnTo>
                        <a:pt x="4067" y="1905"/>
                      </a:lnTo>
                      <a:lnTo>
                        <a:pt x="3321" y="1905"/>
                      </a:lnTo>
                      <a:lnTo>
                        <a:pt x="3321" y="1519"/>
                      </a:lnTo>
                      <a:close/>
                      <a:moveTo>
                        <a:pt x="6049" y="1519"/>
                      </a:moveTo>
                      <a:lnTo>
                        <a:pt x="6049" y="1905"/>
                      </a:lnTo>
                      <a:lnTo>
                        <a:pt x="5303" y="1905"/>
                      </a:lnTo>
                      <a:lnTo>
                        <a:pt x="5303" y="1519"/>
                      </a:lnTo>
                      <a:close/>
                      <a:moveTo>
                        <a:pt x="2086" y="2600"/>
                      </a:moveTo>
                      <a:lnTo>
                        <a:pt x="2086" y="3320"/>
                      </a:lnTo>
                      <a:lnTo>
                        <a:pt x="1339" y="3320"/>
                      </a:lnTo>
                      <a:lnTo>
                        <a:pt x="1339" y="2600"/>
                      </a:lnTo>
                      <a:close/>
                      <a:moveTo>
                        <a:pt x="4067" y="2625"/>
                      </a:moveTo>
                      <a:lnTo>
                        <a:pt x="4067" y="3320"/>
                      </a:lnTo>
                      <a:lnTo>
                        <a:pt x="3321" y="3320"/>
                      </a:lnTo>
                      <a:lnTo>
                        <a:pt x="3321" y="2625"/>
                      </a:lnTo>
                      <a:close/>
                      <a:moveTo>
                        <a:pt x="6049" y="2625"/>
                      </a:moveTo>
                      <a:lnTo>
                        <a:pt x="6049" y="3346"/>
                      </a:lnTo>
                      <a:lnTo>
                        <a:pt x="5303" y="3346"/>
                      </a:lnTo>
                      <a:lnTo>
                        <a:pt x="5303" y="2625"/>
                      </a:lnTo>
                      <a:close/>
                      <a:moveTo>
                        <a:pt x="2086" y="4041"/>
                      </a:moveTo>
                      <a:lnTo>
                        <a:pt x="2086" y="4762"/>
                      </a:lnTo>
                      <a:lnTo>
                        <a:pt x="1339" y="4762"/>
                      </a:lnTo>
                      <a:lnTo>
                        <a:pt x="1339" y="4041"/>
                      </a:lnTo>
                      <a:close/>
                      <a:moveTo>
                        <a:pt x="4067" y="4041"/>
                      </a:moveTo>
                      <a:lnTo>
                        <a:pt x="4067" y="4762"/>
                      </a:lnTo>
                      <a:lnTo>
                        <a:pt x="3321" y="4762"/>
                      </a:lnTo>
                      <a:lnTo>
                        <a:pt x="3321" y="4041"/>
                      </a:lnTo>
                      <a:close/>
                      <a:moveTo>
                        <a:pt x="6049" y="4041"/>
                      </a:moveTo>
                      <a:lnTo>
                        <a:pt x="6049" y="4762"/>
                      </a:lnTo>
                      <a:lnTo>
                        <a:pt x="5303" y="4762"/>
                      </a:lnTo>
                      <a:lnTo>
                        <a:pt x="5303" y="4041"/>
                      </a:lnTo>
                      <a:close/>
                      <a:moveTo>
                        <a:pt x="2086" y="5457"/>
                      </a:moveTo>
                      <a:lnTo>
                        <a:pt x="2086" y="6177"/>
                      </a:lnTo>
                      <a:lnTo>
                        <a:pt x="1339" y="6177"/>
                      </a:lnTo>
                      <a:lnTo>
                        <a:pt x="1339" y="5457"/>
                      </a:lnTo>
                      <a:close/>
                      <a:moveTo>
                        <a:pt x="4067" y="5457"/>
                      </a:moveTo>
                      <a:lnTo>
                        <a:pt x="4067" y="6177"/>
                      </a:lnTo>
                      <a:lnTo>
                        <a:pt x="3321" y="6177"/>
                      </a:lnTo>
                      <a:lnTo>
                        <a:pt x="3321" y="5457"/>
                      </a:lnTo>
                      <a:close/>
                      <a:moveTo>
                        <a:pt x="6049" y="5457"/>
                      </a:moveTo>
                      <a:lnTo>
                        <a:pt x="6049" y="6177"/>
                      </a:lnTo>
                      <a:lnTo>
                        <a:pt x="5303" y="6177"/>
                      </a:lnTo>
                      <a:lnTo>
                        <a:pt x="5303" y="5457"/>
                      </a:lnTo>
                      <a:close/>
                      <a:moveTo>
                        <a:pt x="2086" y="6898"/>
                      </a:moveTo>
                      <a:lnTo>
                        <a:pt x="2086" y="7619"/>
                      </a:lnTo>
                      <a:lnTo>
                        <a:pt x="1339" y="7619"/>
                      </a:lnTo>
                      <a:lnTo>
                        <a:pt x="1339" y="6898"/>
                      </a:lnTo>
                      <a:close/>
                      <a:moveTo>
                        <a:pt x="4067" y="6898"/>
                      </a:moveTo>
                      <a:lnTo>
                        <a:pt x="4067" y="7619"/>
                      </a:lnTo>
                      <a:lnTo>
                        <a:pt x="3321" y="7619"/>
                      </a:lnTo>
                      <a:lnTo>
                        <a:pt x="3321" y="6898"/>
                      </a:lnTo>
                      <a:close/>
                      <a:moveTo>
                        <a:pt x="6049" y="6898"/>
                      </a:moveTo>
                      <a:lnTo>
                        <a:pt x="6049" y="7619"/>
                      </a:lnTo>
                      <a:lnTo>
                        <a:pt x="5303" y="7619"/>
                      </a:lnTo>
                      <a:lnTo>
                        <a:pt x="5303" y="6898"/>
                      </a:lnTo>
                      <a:close/>
                      <a:moveTo>
                        <a:pt x="2086" y="8314"/>
                      </a:moveTo>
                      <a:lnTo>
                        <a:pt x="2086" y="9034"/>
                      </a:lnTo>
                      <a:lnTo>
                        <a:pt x="1339" y="9034"/>
                      </a:lnTo>
                      <a:lnTo>
                        <a:pt x="1339" y="8314"/>
                      </a:lnTo>
                      <a:close/>
                      <a:moveTo>
                        <a:pt x="4067" y="8314"/>
                      </a:moveTo>
                      <a:lnTo>
                        <a:pt x="4067" y="9034"/>
                      </a:lnTo>
                      <a:lnTo>
                        <a:pt x="3321" y="9034"/>
                      </a:lnTo>
                      <a:lnTo>
                        <a:pt x="3321" y="8314"/>
                      </a:lnTo>
                      <a:close/>
                      <a:moveTo>
                        <a:pt x="6049" y="8314"/>
                      </a:moveTo>
                      <a:lnTo>
                        <a:pt x="6049" y="9034"/>
                      </a:lnTo>
                      <a:lnTo>
                        <a:pt x="5303" y="9034"/>
                      </a:lnTo>
                      <a:lnTo>
                        <a:pt x="5303" y="8314"/>
                      </a:lnTo>
                      <a:close/>
                      <a:moveTo>
                        <a:pt x="2086" y="9755"/>
                      </a:moveTo>
                      <a:lnTo>
                        <a:pt x="2086" y="10450"/>
                      </a:lnTo>
                      <a:lnTo>
                        <a:pt x="1339" y="10450"/>
                      </a:lnTo>
                      <a:lnTo>
                        <a:pt x="1339" y="9755"/>
                      </a:lnTo>
                      <a:close/>
                      <a:moveTo>
                        <a:pt x="4067" y="9755"/>
                      </a:moveTo>
                      <a:lnTo>
                        <a:pt x="4067" y="10450"/>
                      </a:lnTo>
                      <a:lnTo>
                        <a:pt x="3321" y="10450"/>
                      </a:lnTo>
                      <a:lnTo>
                        <a:pt x="3321" y="9755"/>
                      </a:lnTo>
                      <a:close/>
                      <a:moveTo>
                        <a:pt x="6049" y="9755"/>
                      </a:moveTo>
                      <a:lnTo>
                        <a:pt x="6049" y="10476"/>
                      </a:lnTo>
                      <a:lnTo>
                        <a:pt x="5303" y="10476"/>
                      </a:lnTo>
                      <a:lnTo>
                        <a:pt x="5303" y="9755"/>
                      </a:lnTo>
                      <a:close/>
                      <a:moveTo>
                        <a:pt x="2086" y="11171"/>
                      </a:moveTo>
                      <a:lnTo>
                        <a:pt x="2086" y="11891"/>
                      </a:lnTo>
                      <a:lnTo>
                        <a:pt x="1339" y="11891"/>
                      </a:lnTo>
                      <a:lnTo>
                        <a:pt x="1339" y="11171"/>
                      </a:lnTo>
                      <a:close/>
                      <a:moveTo>
                        <a:pt x="4067" y="11171"/>
                      </a:moveTo>
                      <a:lnTo>
                        <a:pt x="4067" y="11891"/>
                      </a:lnTo>
                      <a:lnTo>
                        <a:pt x="3321" y="11891"/>
                      </a:lnTo>
                      <a:lnTo>
                        <a:pt x="3321" y="11171"/>
                      </a:lnTo>
                      <a:close/>
                      <a:moveTo>
                        <a:pt x="6049" y="11171"/>
                      </a:moveTo>
                      <a:lnTo>
                        <a:pt x="6049" y="11891"/>
                      </a:lnTo>
                      <a:lnTo>
                        <a:pt x="5303" y="11891"/>
                      </a:lnTo>
                      <a:lnTo>
                        <a:pt x="5303" y="11171"/>
                      </a:lnTo>
                      <a:close/>
                      <a:moveTo>
                        <a:pt x="2086" y="12586"/>
                      </a:moveTo>
                      <a:lnTo>
                        <a:pt x="2086" y="13307"/>
                      </a:lnTo>
                      <a:lnTo>
                        <a:pt x="1339" y="13307"/>
                      </a:lnTo>
                      <a:lnTo>
                        <a:pt x="1339" y="12586"/>
                      </a:lnTo>
                      <a:close/>
                      <a:moveTo>
                        <a:pt x="4067" y="12612"/>
                      </a:moveTo>
                      <a:lnTo>
                        <a:pt x="4067" y="13307"/>
                      </a:lnTo>
                      <a:lnTo>
                        <a:pt x="3321" y="13307"/>
                      </a:lnTo>
                      <a:lnTo>
                        <a:pt x="3321" y="12612"/>
                      </a:lnTo>
                      <a:close/>
                      <a:moveTo>
                        <a:pt x="6049" y="12612"/>
                      </a:moveTo>
                      <a:lnTo>
                        <a:pt x="6049" y="13307"/>
                      </a:lnTo>
                      <a:lnTo>
                        <a:pt x="5303" y="13307"/>
                      </a:lnTo>
                      <a:lnTo>
                        <a:pt x="5303" y="12612"/>
                      </a:lnTo>
                      <a:close/>
                      <a:moveTo>
                        <a:pt x="2086" y="14028"/>
                      </a:moveTo>
                      <a:lnTo>
                        <a:pt x="2086" y="14388"/>
                      </a:lnTo>
                      <a:lnTo>
                        <a:pt x="1339" y="14388"/>
                      </a:lnTo>
                      <a:lnTo>
                        <a:pt x="1339" y="14028"/>
                      </a:lnTo>
                      <a:close/>
                      <a:moveTo>
                        <a:pt x="4067" y="14028"/>
                      </a:moveTo>
                      <a:lnTo>
                        <a:pt x="4067" y="14388"/>
                      </a:lnTo>
                      <a:lnTo>
                        <a:pt x="3321" y="14388"/>
                      </a:lnTo>
                      <a:lnTo>
                        <a:pt x="3321" y="14028"/>
                      </a:lnTo>
                      <a:close/>
                      <a:moveTo>
                        <a:pt x="6049" y="14028"/>
                      </a:moveTo>
                      <a:lnTo>
                        <a:pt x="6049" y="14414"/>
                      </a:lnTo>
                      <a:lnTo>
                        <a:pt x="5303" y="14414"/>
                      </a:lnTo>
                      <a:lnTo>
                        <a:pt x="5303" y="14028"/>
                      </a:lnTo>
                      <a:close/>
                      <a:moveTo>
                        <a:pt x="1" y="0"/>
                      </a:moveTo>
                      <a:lnTo>
                        <a:pt x="1" y="15726"/>
                      </a:lnTo>
                      <a:lnTo>
                        <a:pt x="8984" y="15726"/>
                      </a:lnTo>
                      <a:lnTo>
                        <a:pt x="8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0"/>
                <p:cNvSpPr/>
                <p:nvPr/>
              </p:nvSpPr>
              <p:spPr>
                <a:xfrm>
                  <a:off x="8216884" y="4567368"/>
                  <a:ext cx="273050" cy="575176"/>
                </a:xfrm>
                <a:custGeom>
                  <a:rect b="b" l="l" r="r" t="t"/>
                  <a:pathLst>
                    <a:path extrusionOk="0" h="15727" w="7466">
                      <a:moveTo>
                        <a:pt x="2060" y="1519"/>
                      </a:moveTo>
                      <a:lnTo>
                        <a:pt x="2060" y="1905"/>
                      </a:lnTo>
                      <a:lnTo>
                        <a:pt x="1314" y="1905"/>
                      </a:lnTo>
                      <a:lnTo>
                        <a:pt x="1314" y="1519"/>
                      </a:lnTo>
                      <a:close/>
                      <a:moveTo>
                        <a:pt x="4042" y="1519"/>
                      </a:moveTo>
                      <a:lnTo>
                        <a:pt x="4042" y="1905"/>
                      </a:lnTo>
                      <a:lnTo>
                        <a:pt x="3295" y="1905"/>
                      </a:lnTo>
                      <a:lnTo>
                        <a:pt x="3295" y="1519"/>
                      </a:lnTo>
                      <a:close/>
                      <a:moveTo>
                        <a:pt x="6024" y="1519"/>
                      </a:moveTo>
                      <a:lnTo>
                        <a:pt x="6024" y="1905"/>
                      </a:lnTo>
                      <a:lnTo>
                        <a:pt x="5277" y="1905"/>
                      </a:lnTo>
                      <a:lnTo>
                        <a:pt x="5277" y="1519"/>
                      </a:lnTo>
                      <a:close/>
                      <a:moveTo>
                        <a:pt x="2060" y="2600"/>
                      </a:moveTo>
                      <a:lnTo>
                        <a:pt x="2060" y="3320"/>
                      </a:lnTo>
                      <a:lnTo>
                        <a:pt x="1314" y="3320"/>
                      </a:lnTo>
                      <a:lnTo>
                        <a:pt x="1314" y="2600"/>
                      </a:lnTo>
                      <a:close/>
                      <a:moveTo>
                        <a:pt x="4042" y="2625"/>
                      </a:moveTo>
                      <a:lnTo>
                        <a:pt x="4042" y="3320"/>
                      </a:lnTo>
                      <a:lnTo>
                        <a:pt x="3295" y="3320"/>
                      </a:lnTo>
                      <a:lnTo>
                        <a:pt x="3295" y="2625"/>
                      </a:lnTo>
                      <a:close/>
                      <a:moveTo>
                        <a:pt x="6024" y="2625"/>
                      </a:moveTo>
                      <a:lnTo>
                        <a:pt x="6024" y="3346"/>
                      </a:lnTo>
                      <a:lnTo>
                        <a:pt x="5277" y="3346"/>
                      </a:lnTo>
                      <a:lnTo>
                        <a:pt x="5277" y="2625"/>
                      </a:lnTo>
                      <a:close/>
                      <a:moveTo>
                        <a:pt x="2060" y="4041"/>
                      </a:moveTo>
                      <a:lnTo>
                        <a:pt x="2060" y="4762"/>
                      </a:lnTo>
                      <a:lnTo>
                        <a:pt x="1314" y="4762"/>
                      </a:lnTo>
                      <a:lnTo>
                        <a:pt x="1314" y="4041"/>
                      </a:lnTo>
                      <a:close/>
                      <a:moveTo>
                        <a:pt x="4042" y="4041"/>
                      </a:moveTo>
                      <a:lnTo>
                        <a:pt x="4042" y="4762"/>
                      </a:lnTo>
                      <a:lnTo>
                        <a:pt x="3295" y="4762"/>
                      </a:lnTo>
                      <a:lnTo>
                        <a:pt x="3295" y="4041"/>
                      </a:lnTo>
                      <a:close/>
                      <a:moveTo>
                        <a:pt x="6024" y="4041"/>
                      </a:moveTo>
                      <a:lnTo>
                        <a:pt x="6024" y="4762"/>
                      </a:lnTo>
                      <a:lnTo>
                        <a:pt x="5277" y="4762"/>
                      </a:lnTo>
                      <a:lnTo>
                        <a:pt x="5277" y="4041"/>
                      </a:lnTo>
                      <a:close/>
                      <a:moveTo>
                        <a:pt x="2060" y="5457"/>
                      </a:moveTo>
                      <a:lnTo>
                        <a:pt x="2060" y="6177"/>
                      </a:lnTo>
                      <a:lnTo>
                        <a:pt x="1314" y="6177"/>
                      </a:lnTo>
                      <a:lnTo>
                        <a:pt x="1314" y="5457"/>
                      </a:lnTo>
                      <a:close/>
                      <a:moveTo>
                        <a:pt x="4042" y="5457"/>
                      </a:moveTo>
                      <a:lnTo>
                        <a:pt x="4042" y="6177"/>
                      </a:lnTo>
                      <a:lnTo>
                        <a:pt x="3295" y="6177"/>
                      </a:lnTo>
                      <a:lnTo>
                        <a:pt x="3295" y="5457"/>
                      </a:lnTo>
                      <a:close/>
                      <a:moveTo>
                        <a:pt x="6024" y="5457"/>
                      </a:moveTo>
                      <a:lnTo>
                        <a:pt x="6024" y="6177"/>
                      </a:lnTo>
                      <a:lnTo>
                        <a:pt x="5277" y="6177"/>
                      </a:lnTo>
                      <a:lnTo>
                        <a:pt x="5277" y="5457"/>
                      </a:lnTo>
                      <a:close/>
                      <a:moveTo>
                        <a:pt x="2060" y="6898"/>
                      </a:moveTo>
                      <a:lnTo>
                        <a:pt x="2060" y="7619"/>
                      </a:lnTo>
                      <a:lnTo>
                        <a:pt x="1314" y="7619"/>
                      </a:lnTo>
                      <a:lnTo>
                        <a:pt x="1314" y="6898"/>
                      </a:lnTo>
                      <a:close/>
                      <a:moveTo>
                        <a:pt x="4042" y="6898"/>
                      </a:moveTo>
                      <a:lnTo>
                        <a:pt x="4042" y="7619"/>
                      </a:lnTo>
                      <a:lnTo>
                        <a:pt x="3295" y="7619"/>
                      </a:lnTo>
                      <a:lnTo>
                        <a:pt x="3295" y="6898"/>
                      </a:lnTo>
                      <a:close/>
                      <a:moveTo>
                        <a:pt x="6024" y="6898"/>
                      </a:moveTo>
                      <a:lnTo>
                        <a:pt x="6024" y="7619"/>
                      </a:lnTo>
                      <a:lnTo>
                        <a:pt x="5277" y="7619"/>
                      </a:lnTo>
                      <a:lnTo>
                        <a:pt x="5277" y="6898"/>
                      </a:lnTo>
                      <a:close/>
                      <a:moveTo>
                        <a:pt x="2060" y="8314"/>
                      </a:moveTo>
                      <a:lnTo>
                        <a:pt x="2060" y="9034"/>
                      </a:lnTo>
                      <a:lnTo>
                        <a:pt x="1314" y="9034"/>
                      </a:lnTo>
                      <a:lnTo>
                        <a:pt x="1314" y="8314"/>
                      </a:lnTo>
                      <a:close/>
                      <a:moveTo>
                        <a:pt x="4042" y="8314"/>
                      </a:moveTo>
                      <a:lnTo>
                        <a:pt x="4042" y="9034"/>
                      </a:lnTo>
                      <a:lnTo>
                        <a:pt x="3295" y="9034"/>
                      </a:lnTo>
                      <a:lnTo>
                        <a:pt x="3295" y="8314"/>
                      </a:lnTo>
                      <a:close/>
                      <a:moveTo>
                        <a:pt x="6024" y="8314"/>
                      </a:moveTo>
                      <a:lnTo>
                        <a:pt x="6024" y="9034"/>
                      </a:lnTo>
                      <a:lnTo>
                        <a:pt x="5277" y="9034"/>
                      </a:lnTo>
                      <a:lnTo>
                        <a:pt x="5277" y="8314"/>
                      </a:lnTo>
                      <a:close/>
                      <a:moveTo>
                        <a:pt x="2060" y="9755"/>
                      </a:moveTo>
                      <a:lnTo>
                        <a:pt x="2060" y="10450"/>
                      </a:lnTo>
                      <a:lnTo>
                        <a:pt x="1314" y="10450"/>
                      </a:lnTo>
                      <a:lnTo>
                        <a:pt x="1314" y="9755"/>
                      </a:lnTo>
                      <a:close/>
                      <a:moveTo>
                        <a:pt x="4042" y="9755"/>
                      </a:moveTo>
                      <a:lnTo>
                        <a:pt x="4042" y="10450"/>
                      </a:lnTo>
                      <a:lnTo>
                        <a:pt x="3295" y="10450"/>
                      </a:lnTo>
                      <a:lnTo>
                        <a:pt x="3295" y="9755"/>
                      </a:lnTo>
                      <a:close/>
                      <a:moveTo>
                        <a:pt x="6024" y="9755"/>
                      </a:moveTo>
                      <a:lnTo>
                        <a:pt x="6024" y="10476"/>
                      </a:lnTo>
                      <a:lnTo>
                        <a:pt x="5277" y="10476"/>
                      </a:lnTo>
                      <a:lnTo>
                        <a:pt x="5277" y="9755"/>
                      </a:lnTo>
                      <a:close/>
                      <a:moveTo>
                        <a:pt x="2060" y="11171"/>
                      </a:moveTo>
                      <a:lnTo>
                        <a:pt x="2060" y="11891"/>
                      </a:lnTo>
                      <a:lnTo>
                        <a:pt x="1314" y="11891"/>
                      </a:lnTo>
                      <a:lnTo>
                        <a:pt x="1314" y="11171"/>
                      </a:lnTo>
                      <a:close/>
                      <a:moveTo>
                        <a:pt x="4042" y="11171"/>
                      </a:moveTo>
                      <a:lnTo>
                        <a:pt x="4042" y="11891"/>
                      </a:lnTo>
                      <a:lnTo>
                        <a:pt x="3295" y="11891"/>
                      </a:lnTo>
                      <a:lnTo>
                        <a:pt x="3295" y="11171"/>
                      </a:lnTo>
                      <a:close/>
                      <a:moveTo>
                        <a:pt x="6024" y="11171"/>
                      </a:moveTo>
                      <a:lnTo>
                        <a:pt x="6024" y="11891"/>
                      </a:lnTo>
                      <a:lnTo>
                        <a:pt x="5277" y="11891"/>
                      </a:lnTo>
                      <a:lnTo>
                        <a:pt x="5277" y="11171"/>
                      </a:lnTo>
                      <a:close/>
                      <a:moveTo>
                        <a:pt x="2060" y="12586"/>
                      </a:moveTo>
                      <a:lnTo>
                        <a:pt x="2060" y="13307"/>
                      </a:lnTo>
                      <a:lnTo>
                        <a:pt x="1314" y="13307"/>
                      </a:lnTo>
                      <a:lnTo>
                        <a:pt x="1314" y="12586"/>
                      </a:lnTo>
                      <a:close/>
                      <a:moveTo>
                        <a:pt x="4042" y="12612"/>
                      </a:moveTo>
                      <a:lnTo>
                        <a:pt x="4042" y="13307"/>
                      </a:lnTo>
                      <a:lnTo>
                        <a:pt x="3295" y="13307"/>
                      </a:lnTo>
                      <a:lnTo>
                        <a:pt x="3295" y="12612"/>
                      </a:lnTo>
                      <a:close/>
                      <a:moveTo>
                        <a:pt x="6024" y="12612"/>
                      </a:moveTo>
                      <a:lnTo>
                        <a:pt x="6024" y="13307"/>
                      </a:lnTo>
                      <a:lnTo>
                        <a:pt x="5277" y="13307"/>
                      </a:lnTo>
                      <a:lnTo>
                        <a:pt x="5277" y="12612"/>
                      </a:lnTo>
                      <a:close/>
                      <a:moveTo>
                        <a:pt x="2060" y="14028"/>
                      </a:moveTo>
                      <a:lnTo>
                        <a:pt x="2060" y="14388"/>
                      </a:lnTo>
                      <a:lnTo>
                        <a:pt x="1314" y="14388"/>
                      </a:lnTo>
                      <a:lnTo>
                        <a:pt x="1314" y="14028"/>
                      </a:lnTo>
                      <a:close/>
                      <a:moveTo>
                        <a:pt x="4042" y="14028"/>
                      </a:moveTo>
                      <a:lnTo>
                        <a:pt x="4042" y="14388"/>
                      </a:lnTo>
                      <a:lnTo>
                        <a:pt x="3295" y="14388"/>
                      </a:lnTo>
                      <a:lnTo>
                        <a:pt x="3295" y="14028"/>
                      </a:lnTo>
                      <a:close/>
                      <a:moveTo>
                        <a:pt x="6024" y="14028"/>
                      </a:moveTo>
                      <a:lnTo>
                        <a:pt x="6024" y="14414"/>
                      </a:lnTo>
                      <a:lnTo>
                        <a:pt x="5277" y="14414"/>
                      </a:lnTo>
                      <a:lnTo>
                        <a:pt x="5277" y="14028"/>
                      </a:lnTo>
                      <a:close/>
                      <a:moveTo>
                        <a:pt x="1" y="0"/>
                      </a:moveTo>
                      <a:lnTo>
                        <a:pt x="1" y="15726"/>
                      </a:lnTo>
                      <a:lnTo>
                        <a:pt x="7465" y="15726"/>
                      </a:lnTo>
                      <a:lnTo>
                        <a:pt x="746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6" name="Google Shape;466;p30"/>
              <p:cNvSpPr/>
              <p:nvPr/>
            </p:nvSpPr>
            <p:spPr>
              <a:xfrm flipH="1">
                <a:off x="3426236" y="4156016"/>
                <a:ext cx="328567" cy="1019495"/>
              </a:xfrm>
              <a:custGeom>
                <a:rect b="b" l="l" r="r" t="t"/>
                <a:pathLst>
                  <a:path extrusionOk="0" h="27876" w="8984">
                    <a:moveTo>
                      <a:pt x="2291" y="4736"/>
                    </a:moveTo>
                    <a:lnTo>
                      <a:pt x="2291" y="5097"/>
                    </a:lnTo>
                    <a:lnTo>
                      <a:pt x="1545" y="5097"/>
                    </a:lnTo>
                    <a:lnTo>
                      <a:pt x="1545" y="4736"/>
                    </a:lnTo>
                    <a:close/>
                    <a:moveTo>
                      <a:pt x="4994" y="4711"/>
                    </a:moveTo>
                    <a:lnTo>
                      <a:pt x="4994" y="5097"/>
                    </a:lnTo>
                    <a:lnTo>
                      <a:pt x="4273" y="5097"/>
                    </a:lnTo>
                    <a:lnTo>
                      <a:pt x="4273" y="4711"/>
                    </a:lnTo>
                    <a:close/>
                    <a:moveTo>
                      <a:pt x="7722" y="4711"/>
                    </a:moveTo>
                    <a:lnTo>
                      <a:pt x="7722" y="5097"/>
                    </a:lnTo>
                    <a:lnTo>
                      <a:pt x="6976" y="5097"/>
                    </a:lnTo>
                    <a:lnTo>
                      <a:pt x="6976" y="4711"/>
                    </a:lnTo>
                    <a:close/>
                    <a:moveTo>
                      <a:pt x="4994" y="5817"/>
                    </a:moveTo>
                    <a:lnTo>
                      <a:pt x="4994" y="6538"/>
                    </a:lnTo>
                    <a:lnTo>
                      <a:pt x="4273" y="6538"/>
                    </a:lnTo>
                    <a:lnTo>
                      <a:pt x="4273" y="5817"/>
                    </a:lnTo>
                    <a:close/>
                    <a:moveTo>
                      <a:pt x="7722" y="5817"/>
                    </a:moveTo>
                    <a:lnTo>
                      <a:pt x="7722" y="6538"/>
                    </a:lnTo>
                    <a:lnTo>
                      <a:pt x="6976" y="6538"/>
                    </a:lnTo>
                    <a:lnTo>
                      <a:pt x="6976" y="5817"/>
                    </a:lnTo>
                    <a:close/>
                    <a:moveTo>
                      <a:pt x="2291" y="5817"/>
                    </a:moveTo>
                    <a:lnTo>
                      <a:pt x="2291" y="6564"/>
                    </a:lnTo>
                    <a:lnTo>
                      <a:pt x="1545" y="6564"/>
                    </a:lnTo>
                    <a:lnTo>
                      <a:pt x="1545" y="5817"/>
                    </a:lnTo>
                    <a:close/>
                    <a:moveTo>
                      <a:pt x="2291" y="7285"/>
                    </a:moveTo>
                    <a:lnTo>
                      <a:pt x="2291" y="8005"/>
                    </a:lnTo>
                    <a:lnTo>
                      <a:pt x="1545" y="8005"/>
                    </a:lnTo>
                    <a:lnTo>
                      <a:pt x="1545" y="7285"/>
                    </a:lnTo>
                    <a:close/>
                    <a:moveTo>
                      <a:pt x="4994" y="7285"/>
                    </a:moveTo>
                    <a:lnTo>
                      <a:pt x="4994" y="8005"/>
                    </a:lnTo>
                    <a:lnTo>
                      <a:pt x="4273" y="8005"/>
                    </a:lnTo>
                    <a:lnTo>
                      <a:pt x="4273" y="7285"/>
                    </a:lnTo>
                    <a:close/>
                    <a:moveTo>
                      <a:pt x="7722" y="7259"/>
                    </a:moveTo>
                    <a:lnTo>
                      <a:pt x="7722" y="8005"/>
                    </a:lnTo>
                    <a:lnTo>
                      <a:pt x="6976" y="8005"/>
                    </a:lnTo>
                    <a:lnTo>
                      <a:pt x="6976" y="7259"/>
                    </a:lnTo>
                    <a:close/>
                    <a:moveTo>
                      <a:pt x="4994" y="8726"/>
                    </a:moveTo>
                    <a:lnTo>
                      <a:pt x="4994" y="9447"/>
                    </a:lnTo>
                    <a:lnTo>
                      <a:pt x="4273" y="9447"/>
                    </a:lnTo>
                    <a:lnTo>
                      <a:pt x="4273" y="8726"/>
                    </a:lnTo>
                    <a:close/>
                    <a:moveTo>
                      <a:pt x="7722" y="8726"/>
                    </a:moveTo>
                    <a:lnTo>
                      <a:pt x="7722" y="9447"/>
                    </a:lnTo>
                    <a:lnTo>
                      <a:pt x="6976" y="9447"/>
                    </a:lnTo>
                    <a:lnTo>
                      <a:pt x="6976" y="8726"/>
                    </a:lnTo>
                    <a:close/>
                    <a:moveTo>
                      <a:pt x="2291" y="8726"/>
                    </a:moveTo>
                    <a:lnTo>
                      <a:pt x="2291" y="9472"/>
                    </a:lnTo>
                    <a:lnTo>
                      <a:pt x="1545" y="9472"/>
                    </a:lnTo>
                    <a:lnTo>
                      <a:pt x="1545" y="8726"/>
                    </a:lnTo>
                    <a:close/>
                    <a:moveTo>
                      <a:pt x="2291" y="10193"/>
                    </a:moveTo>
                    <a:lnTo>
                      <a:pt x="2291" y="10914"/>
                    </a:lnTo>
                    <a:lnTo>
                      <a:pt x="1545" y="10914"/>
                    </a:lnTo>
                    <a:lnTo>
                      <a:pt x="1545" y="10193"/>
                    </a:lnTo>
                    <a:close/>
                    <a:moveTo>
                      <a:pt x="4994" y="10193"/>
                    </a:moveTo>
                    <a:lnTo>
                      <a:pt x="4994" y="10914"/>
                    </a:lnTo>
                    <a:lnTo>
                      <a:pt x="4273" y="10914"/>
                    </a:lnTo>
                    <a:lnTo>
                      <a:pt x="4273" y="10193"/>
                    </a:lnTo>
                    <a:close/>
                    <a:moveTo>
                      <a:pt x="7722" y="10193"/>
                    </a:moveTo>
                    <a:lnTo>
                      <a:pt x="7722" y="10914"/>
                    </a:lnTo>
                    <a:lnTo>
                      <a:pt x="6976" y="10914"/>
                    </a:lnTo>
                    <a:lnTo>
                      <a:pt x="6976" y="10193"/>
                    </a:lnTo>
                    <a:close/>
                    <a:moveTo>
                      <a:pt x="4994" y="11634"/>
                    </a:moveTo>
                    <a:lnTo>
                      <a:pt x="4994" y="12355"/>
                    </a:lnTo>
                    <a:lnTo>
                      <a:pt x="4273" y="12355"/>
                    </a:lnTo>
                    <a:lnTo>
                      <a:pt x="4273" y="11634"/>
                    </a:lnTo>
                    <a:close/>
                    <a:moveTo>
                      <a:pt x="7722" y="11634"/>
                    </a:moveTo>
                    <a:lnTo>
                      <a:pt x="7722" y="12355"/>
                    </a:lnTo>
                    <a:lnTo>
                      <a:pt x="6976" y="12355"/>
                    </a:lnTo>
                    <a:lnTo>
                      <a:pt x="6976" y="11634"/>
                    </a:lnTo>
                    <a:close/>
                    <a:moveTo>
                      <a:pt x="2291" y="11634"/>
                    </a:moveTo>
                    <a:lnTo>
                      <a:pt x="2291" y="12381"/>
                    </a:lnTo>
                    <a:lnTo>
                      <a:pt x="1545" y="12381"/>
                    </a:lnTo>
                    <a:lnTo>
                      <a:pt x="1545" y="11634"/>
                    </a:lnTo>
                    <a:close/>
                    <a:moveTo>
                      <a:pt x="2291" y="13101"/>
                    </a:moveTo>
                    <a:lnTo>
                      <a:pt x="2291" y="13822"/>
                    </a:lnTo>
                    <a:lnTo>
                      <a:pt x="1545" y="13822"/>
                    </a:lnTo>
                    <a:lnTo>
                      <a:pt x="1545" y="13101"/>
                    </a:lnTo>
                    <a:close/>
                    <a:moveTo>
                      <a:pt x="4994" y="13101"/>
                    </a:moveTo>
                    <a:lnTo>
                      <a:pt x="4994" y="13822"/>
                    </a:lnTo>
                    <a:lnTo>
                      <a:pt x="4273" y="13822"/>
                    </a:lnTo>
                    <a:lnTo>
                      <a:pt x="4273" y="13101"/>
                    </a:lnTo>
                    <a:close/>
                    <a:moveTo>
                      <a:pt x="7722" y="13076"/>
                    </a:moveTo>
                    <a:lnTo>
                      <a:pt x="7722" y="13822"/>
                    </a:lnTo>
                    <a:lnTo>
                      <a:pt x="6976" y="13822"/>
                    </a:lnTo>
                    <a:lnTo>
                      <a:pt x="6976" y="13076"/>
                    </a:lnTo>
                    <a:close/>
                    <a:moveTo>
                      <a:pt x="4994" y="14543"/>
                    </a:moveTo>
                    <a:lnTo>
                      <a:pt x="4994" y="15264"/>
                    </a:lnTo>
                    <a:lnTo>
                      <a:pt x="4273" y="15264"/>
                    </a:lnTo>
                    <a:lnTo>
                      <a:pt x="4273" y="14543"/>
                    </a:lnTo>
                    <a:close/>
                    <a:moveTo>
                      <a:pt x="7722" y="14543"/>
                    </a:moveTo>
                    <a:lnTo>
                      <a:pt x="7722" y="15264"/>
                    </a:lnTo>
                    <a:lnTo>
                      <a:pt x="6976" y="15264"/>
                    </a:lnTo>
                    <a:lnTo>
                      <a:pt x="6976" y="14543"/>
                    </a:lnTo>
                    <a:close/>
                    <a:moveTo>
                      <a:pt x="2291" y="14543"/>
                    </a:moveTo>
                    <a:lnTo>
                      <a:pt x="2291" y="15289"/>
                    </a:lnTo>
                    <a:lnTo>
                      <a:pt x="1545" y="15289"/>
                    </a:lnTo>
                    <a:lnTo>
                      <a:pt x="1545" y="14543"/>
                    </a:lnTo>
                    <a:close/>
                    <a:moveTo>
                      <a:pt x="2291" y="16010"/>
                    </a:moveTo>
                    <a:lnTo>
                      <a:pt x="2291" y="16731"/>
                    </a:lnTo>
                    <a:lnTo>
                      <a:pt x="1545" y="16731"/>
                    </a:lnTo>
                    <a:lnTo>
                      <a:pt x="1545" y="16010"/>
                    </a:lnTo>
                    <a:close/>
                    <a:moveTo>
                      <a:pt x="4994" y="16010"/>
                    </a:moveTo>
                    <a:lnTo>
                      <a:pt x="4994" y="16731"/>
                    </a:lnTo>
                    <a:lnTo>
                      <a:pt x="4273" y="16731"/>
                    </a:lnTo>
                    <a:lnTo>
                      <a:pt x="4273" y="16010"/>
                    </a:lnTo>
                    <a:close/>
                    <a:moveTo>
                      <a:pt x="7722" y="15984"/>
                    </a:moveTo>
                    <a:lnTo>
                      <a:pt x="7722" y="16731"/>
                    </a:lnTo>
                    <a:lnTo>
                      <a:pt x="6976" y="16731"/>
                    </a:lnTo>
                    <a:lnTo>
                      <a:pt x="6976" y="15984"/>
                    </a:lnTo>
                    <a:close/>
                    <a:moveTo>
                      <a:pt x="4994" y="17477"/>
                    </a:moveTo>
                    <a:lnTo>
                      <a:pt x="4994" y="18172"/>
                    </a:lnTo>
                    <a:lnTo>
                      <a:pt x="4273" y="18172"/>
                    </a:lnTo>
                    <a:lnTo>
                      <a:pt x="4273" y="17477"/>
                    </a:lnTo>
                    <a:close/>
                    <a:moveTo>
                      <a:pt x="7722" y="17477"/>
                    </a:moveTo>
                    <a:lnTo>
                      <a:pt x="7722" y="18172"/>
                    </a:lnTo>
                    <a:lnTo>
                      <a:pt x="6976" y="18172"/>
                    </a:lnTo>
                    <a:lnTo>
                      <a:pt x="6976" y="17477"/>
                    </a:lnTo>
                    <a:close/>
                    <a:moveTo>
                      <a:pt x="2291" y="17477"/>
                    </a:moveTo>
                    <a:lnTo>
                      <a:pt x="2291" y="18198"/>
                    </a:lnTo>
                    <a:lnTo>
                      <a:pt x="1545" y="18198"/>
                    </a:lnTo>
                    <a:lnTo>
                      <a:pt x="1545" y="17477"/>
                    </a:lnTo>
                    <a:close/>
                    <a:moveTo>
                      <a:pt x="2291" y="18918"/>
                    </a:moveTo>
                    <a:lnTo>
                      <a:pt x="2291" y="19639"/>
                    </a:lnTo>
                    <a:lnTo>
                      <a:pt x="1545" y="19639"/>
                    </a:lnTo>
                    <a:lnTo>
                      <a:pt x="1545" y="18918"/>
                    </a:lnTo>
                    <a:close/>
                    <a:moveTo>
                      <a:pt x="4994" y="18918"/>
                    </a:moveTo>
                    <a:lnTo>
                      <a:pt x="4994" y="19639"/>
                    </a:lnTo>
                    <a:lnTo>
                      <a:pt x="4273" y="19639"/>
                    </a:lnTo>
                    <a:lnTo>
                      <a:pt x="4273" y="18918"/>
                    </a:lnTo>
                    <a:close/>
                    <a:moveTo>
                      <a:pt x="7722" y="18893"/>
                    </a:moveTo>
                    <a:lnTo>
                      <a:pt x="7722" y="19639"/>
                    </a:lnTo>
                    <a:lnTo>
                      <a:pt x="6976" y="19639"/>
                    </a:lnTo>
                    <a:lnTo>
                      <a:pt x="6976" y="18893"/>
                    </a:lnTo>
                    <a:close/>
                    <a:moveTo>
                      <a:pt x="4994" y="20360"/>
                    </a:moveTo>
                    <a:lnTo>
                      <a:pt x="4994" y="21080"/>
                    </a:lnTo>
                    <a:lnTo>
                      <a:pt x="4273" y="21080"/>
                    </a:lnTo>
                    <a:lnTo>
                      <a:pt x="4273" y="20360"/>
                    </a:lnTo>
                    <a:close/>
                    <a:moveTo>
                      <a:pt x="7722" y="20360"/>
                    </a:moveTo>
                    <a:lnTo>
                      <a:pt x="7722" y="21080"/>
                    </a:lnTo>
                    <a:lnTo>
                      <a:pt x="6976" y="21080"/>
                    </a:lnTo>
                    <a:lnTo>
                      <a:pt x="6976" y="20360"/>
                    </a:lnTo>
                    <a:close/>
                    <a:moveTo>
                      <a:pt x="2291" y="20360"/>
                    </a:moveTo>
                    <a:lnTo>
                      <a:pt x="2291" y="21106"/>
                    </a:lnTo>
                    <a:lnTo>
                      <a:pt x="1545" y="21106"/>
                    </a:lnTo>
                    <a:lnTo>
                      <a:pt x="1545" y="20360"/>
                    </a:lnTo>
                    <a:close/>
                    <a:moveTo>
                      <a:pt x="2291" y="21827"/>
                    </a:moveTo>
                    <a:lnTo>
                      <a:pt x="2291" y="22548"/>
                    </a:lnTo>
                    <a:lnTo>
                      <a:pt x="1545" y="22548"/>
                    </a:lnTo>
                    <a:lnTo>
                      <a:pt x="1545" y="21827"/>
                    </a:lnTo>
                    <a:close/>
                    <a:moveTo>
                      <a:pt x="4994" y="21827"/>
                    </a:moveTo>
                    <a:lnTo>
                      <a:pt x="4994" y="22548"/>
                    </a:lnTo>
                    <a:lnTo>
                      <a:pt x="4273" y="22548"/>
                    </a:lnTo>
                    <a:lnTo>
                      <a:pt x="4273" y="21827"/>
                    </a:lnTo>
                    <a:close/>
                    <a:moveTo>
                      <a:pt x="7722" y="21801"/>
                    </a:moveTo>
                    <a:lnTo>
                      <a:pt x="7722" y="22548"/>
                    </a:lnTo>
                    <a:lnTo>
                      <a:pt x="6976" y="22548"/>
                    </a:lnTo>
                    <a:lnTo>
                      <a:pt x="6976" y="21801"/>
                    </a:lnTo>
                    <a:close/>
                    <a:moveTo>
                      <a:pt x="4994" y="23294"/>
                    </a:moveTo>
                    <a:lnTo>
                      <a:pt x="4994" y="23989"/>
                    </a:lnTo>
                    <a:lnTo>
                      <a:pt x="4273" y="23989"/>
                    </a:lnTo>
                    <a:lnTo>
                      <a:pt x="4273" y="23294"/>
                    </a:lnTo>
                    <a:close/>
                    <a:moveTo>
                      <a:pt x="7722" y="23294"/>
                    </a:moveTo>
                    <a:lnTo>
                      <a:pt x="7722" y="23989"/>
                    </a:lnTo>
                    <a:lnTo>
                      <a:pt x="6976" y="23989"/>
                    </a:lnTo>
                    <a:lnTo>
                      <a:pt x="6976" y="23294"/>
                    </a:lnTo>
                    <a:close/>
                    <a:moveTo>
                      <a:pt x="2291" y="23294"/>
                    </a:moveTo>
                    <a:lnTo>
                      <a:pt x="2291" y="24015"/>
                    </a:lnTo>
                    <a:lnTo>
                      <a:pt x="1545" y="24015"/>
                    </a:lnTo>
                    <a:lnTo>
                      <a:pt x="1545" y="23294"/>
                    </a:lnTo>
                    <a:close/>
                    <a:moveTo>
                      <a:pt x="2291" y="24735"/>
                    </a:moveTo>
                    <a:lnTo>
                      <a:pt x="2291" y="25096"/>
                    </a:lnTo>
                    <a:lnTo>
                      <a:pt x="1545" y="25096"/>
                    </a:lnTo>
                    <a:lnTo>
                      <a:pt x="1545" y="24735"/>
                    </a:lnTo>
                    <a:close/>
                    <a:moveTo>
                      <a:pt x="4994" y="24735"/>
                    </a:moveTo>
                    <a:lnTo>
                      <a:pt x="4994" y="25096"/>
                    </a:lnTo>
                    <a:lnTo>
                      <a:pt x="4273" y="25096"/>
                    </a:lnTo>
                    <a:lnTo>
                      <a:pt x="4273" y="24735"/>
                    </a:lnTo>
                    <a:close/>
                    <a:moveTo>
                      <a:pt x="7722" y="24710"/>
                    </a:moveTo>
                    <a:lnTo>
                      <a:pt x="7722" y="25096"/>
                    </a:lnTo>
                    <a:lnTo>
                      <a:pt x="6976" y="25096"/>
                    </a:lnTo>
                    <a:lnTo>
                      <a:pt x="6976" y="24710"/>
                    </a:lnTo>
                    <a:close/>
                    <a:moveTo>
                      <a:pt x="4505" y="1"/>
                    </a:moveTo>
                    <a:lnTo>
                      <a:pt x="0" y="3681"/>
                    </a:lnTo>
                    <a:lnTo>
                      <a:pt x="0" y="27875"/>
                    </a:lnTo>
                    <a:lnTo>
                      <a:pt x="8983" y="27875"/>
                    </a:lnTo>
                    <a:lnTo>
                      <a:pt x="8983" y="368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7" name="Google Shape;467;p30"/>
            <p:cNvGrpSpPr/>
            <p:nvPr/>
          </p:nvGrpSpPr>
          <p:grpSpPr>
            <a:xfrm>
              <a:off x="-1007909" y="4885328"/>
              <a:ext cx="10540893" cy="442456"/>
              <a:chOff x="-484811" y="4885328"/>
              <a:chExt cx="10540893" cy="442456"/>
            </a:xfrm>
          </p:grpSpPr>
          <p:sp>
            <p:nvSpPr>
              <p:cNvPr id="468" name="Google Shape;468;p30"/>
              <p:cNvSpPr/>
              <p:nvPr/>
            </p:nvSpPr>
            <p:spPr>
              <a:xfrm flipH="1">
                <a:off x="-484811" y="4885328"/>
                <a:ext cx="5563543" cy="442456"/>
              </a:xfrm>
              <a:custGeom>
                <a:rect b="b" l="l" r="r" t="t"/>
                <a:pathLst>
                  <a:path extrusionOk="0" h="10245" w="128823">
                    <a:moveTo>
                      <a:pt x="108489" y="1"/>
                    </a:moveTo>
                    <a:cubicBezTo>
                      <a:pt x="101812" y="1"/>
                      <a:pt x="95686" y="4642"/>
                      <a:pt x="89126" y="4642"/>
                    </a:cubicBezTo>
                    <a:cubicBezTo>
                      <a:pt x="88625" y="4642"/>
                      <a:pt x="88121" y="4615"/>
                      <a:pt x="87615" y="4556"/>
                    </a:cubicBezTo>
                    <a:cubicBezTo>
                      <a:pt x="83085" y="4016"/>
                      <a:pt x="79147" y="1030"/>
                      <a:pt x="74617" y="361"/>
                    </a:cubicBezTo>
                    <a:cubicBezTo>
                      <a:pt x="73940" y="263"/>
                      <a:pt x="73267" y="218"/>
                      <a:pt x="72598" y="218"/>
                    </a:cubicBezTo>
                    <a:cubicBezTo>
                      <a:pt x="67104" y="218"/>
                      <a:pt x="61828" y="3229"/>
                      <a:pt x="56368" y="4582"/>
                    </a:cubicBezTo>
                    <a:cubicBezTo>
                      <a:pt x="54114" y="5146"/>
                      <a:pt x="51809" y="5426"/>
                      <a:pt x="49507" y="5426"/>
                    </a:cubicBezTo>
                    <a:cubicBezTo>
                      <a:pt x="46130" y="5426"/>
                      <a:pt x="42759" y="4823"/>
                      <a:pt x="39561" y="3630"/>
                    </a:cubicBezTo>
                    <a:cubicBezTo>
                      <a:pt x="37218" y="2729"/>
                      <a:pt x="34953" y="1519"/>
                      <a:pt x="32508" y="953"/>
                    </a:cubicBezTo>
                    <a:cubicBezTo>
                      <a:pt x="31312" y="674"/>
                      <a:pt x="30109" y="554"/>
                      <a:pt x="28902" y="554"/>
                    </a:cubicBezTo>
                    <a:cubicBezTo>
                      <a:pt x="24656" y="554"/>
                      <a:pt x="20370" y="2044"/>
                      <a:pt x="16241" y="3347"/>
                    </a:cubicBezTo>
                    <a:cubicBezTo>
                      <a:pt x="12959" y="4403"/>
                      <a:pt x="9428" y="5341"/>
                      <a:pt x="6014" y="5341"/>
                    </a:cubicBezTo>
                    <a:cubicBezTo>
                      <a:pt x="3939" y="5341"/>
                      <a:pt x="1907" y="4994"/>
                      <a:pt x="0" y="4119"/>
                    </a:cubicBezTo>
                    <a:lnTo>
                      <a:pt x="0" y="10245"/>
                    </a:lnTo>
                    <a:lnTo>
                      <a:pt x="128822" y="8958"/>
                    </a:lnTo>
                    <a:lnTo>
                      <a:pt x="128822" y="5380"/>
                    </a:lnTo>
                    <a:cubicBezTo>
                      <a:pt x="121795" y="5200"/>
                      <a:pt x="115567" y="1"/>
                      <a:pt x="108540" y="1"/>
                    </a:cubicBezTo>
                    <a:cubicBezTo>
                      <a:pt x="108523" y="1"/>
                      <a:pt x="108506" y="1"/>
                      <a:pt x="1084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0"/>
              <p:cNvSpPr/>
              <p:nvPr/>
            </p:nvSpPr>
            <p:spPr>
              <a:xfrm>
                <a:off x="4492539" y="4885328"/>
                <a:ext cx="5563543" cy="442456"/>
              </a:xfrm>
              <a:custGeom>
                <a:rect b="b" l="l" r="r" t="t"/>
                <a:pathLst>
                  <a:path extrusionOk="0" h="10245" w="128823">
                    <a:moveTo>
                      <a:pt x="108489" y="1"/>
                    </a:moveTo>
                    <a:cubicBezTo>
                      <a:pt x="101812" y="1"/>
                      <a:pt x="95686" y="4642"/>
                      <a:pt x="89126" y="4642"/>
                    </a:cubicBezTo>
                    <a:cubicBezTo>
                      <a:pt x="88625" y="4642"/>
                      <a:pt x="88121" y="4615"/>
                      <a:pt x="87615" y="4556"/>
                    </a:cubicBezTo>
                    <a:cubicBezTo>
                      <a:pt x="83085" y="4016"/>
                      <a:pt x="79147" y="1030"/>
                      <a:pt x="74617" y="361"/>
                    </a:cubicBezTo>
                    <a:cubicBezTo>
                      <a:pt x="73940" y="263"/>
                      <a:pt x="73267" y="218"/>
                      <a:pt x="72598" y="218"/>
                    </a:cubicBezTo>
                    <a:cubicBezTo>
                      <a:pt x="67104" y="218"/>
                      <a:pt x="61828" y="3229"/>
                      <a:pt x="56368" y="4582"/>
                    </a:cubicBezTo>
                    <a:cubicBezTo>
                      <a:pt x="54114" y="5146"/>
                      <a:pt x="51809" y="5426"/>
                      <a:pt x="49507" y="5426"/>
                    </a:cubicBezTo>
                    <a:cubicBezTo>
                      <a:pt x="46130" y="5426"/>
                      <a:pt x="42759" y="4823"/>
                      <a:pt x="39561" y="3630"/>
                    </a:cubicBezTo>
                    <a:cubicBezTo>
                      <a:pt x="37218" y="2729"/>
                      <a:pt x="34953" y="1519"/>
                      <a:pt x="32508" y="953"/>
                    </a:cubicBezTo>
                    <a:cubicBezTo>
                      <a:pt x="31312" y="674"/>
                      <a:pt x="30109" y="554"/>
                      <a:pt x="28902" y="554"/>
                    </a:cubicBezTo>
                    <a:cubicBezTo>
                      <a:pt x="24656" y="554"/>
                      <a:pt x="20370" y="2044"/>
                      <a:pt x="16241" y="3347"/>
                    </a:cubicBezTo>
                    <a:cubicBezTo>
                      <a:pt x="12959" y="4403"/>
                      <a:pt x="9428" y="5341"/>
                      <a:pt x="6014" y="5341"/>
                    </a:cubicBezTo>
                    <a:cubicBezTo>
                      <a:pt x="3939" y="5341"/>
                      <a:pt x="1907" y="4994"/>
                      <a:pt x="0" y="4119"/>
                    </a:cubicBezTo>
                    <a:lnTo>
                      <a:pt x="0" y="10245"/>
                    </a:lnTo>
                    <a:lnTo>
                      <a:pt x="128822" y="8958"/>
                    </a:lnTo>
                    <a:lnTo>
                      <a:pt x="128822" y="5380"/>
                    </a:lnTo>
                    <a:cubicBezTo>
                      <a:pt x="121795" y="5200"/>
                      <a:pt x="115567" y="1"/>
                      <a:pt x="108540" y="1"/>
                    </a:cubicBezTo>
                    <a:cubicBezTo>
                      <a:pt x="108523" y="1"/>
                      <a:pt x="108506" y="1"/>
                      <a:pt x="1084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0" name="Google Shape;470;p30"/>
            <p:cNvGrpSpPr/>
            <p:nvPr/>
          </p:nvGrpSpPr>
          <p:grpSpPr>
            <a:xfrm flipH="1">
              <a:off x="3610313" y="4156942"/>
              <a:ext cx="2278986" cy="1019498"/>
              <a:chOff x="6010376" y="4156017"/>
              <a:chExt cx="2278986" cy="1019498"/>
            </a:xfrm>
          </p:grpSpPr>
          <p:grpSp>
            <p:nvGrpSpPr>
              <p:cNvPr id="471" name="Google Shape;471;p30"/>
              <p:cNvGrpSpPr/>
              <p:nvPr/>
            </p:nvGrpSpPr>
            <p:grpSpPr>
              <a:xfrm flipH="1">
                <a:off x="6010376" y="4156017"/>
                <a:ext cx="907365" cy="1019498"/>
                <a:chOff x="-1175666" y="2980025"/>
                <a:chExt cx="671625" cy="754625"/>
              </a:xfrm>
            </p:grpSpPr>
            <p:sp>
              <p:nvSpPr>
                <p:cNvPr id="472" name="Google Shape;472;p30"/>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0"/>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0"/>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0"/>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6" name="Google Shape;476;p30"/>
              <p:cNvGrpSpPr/>
              <p:nvPr/>
            </p:nvGrpSpPr>
            <p:grpSpPr>
              <a:xfrm>
                <a:off x="6602333" y="4491523"/>
                <a:ext cx="608761" cy="683992"/>
                <a:chOff x="-1175666" y="2980025"/>
                <a:chExt cx="671625" cy="754625"/>
              </a:xfrm>
            </p:grpSpPr>
            <p:sp>
              <p:nvSpPr>
                <p:cNvPr id="477" name="Google Shape;477;p30"/>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0"/>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0"/>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0"/>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1" name="Google Shape;481;p30"/>
              <p:cNvGrpSpPr/>
              <p:nvPr/>
            </p:nvGrpSpPr>
            <p:grpSpPr>
              <a:xfrm>
                <a:off x="7028968" y="4365274"/>
                <a:ext cx="721124" cy="810241"/>
                <a:chOff x="-1175666" y="2980025"/>
                <a:chExt cx="671625" cy="754625"/>
              </a:xfrm>
            </p:grpSpPr>
            <p:sp>
              <p:nvSpPr>
                <p:cNvPr id="482" name="Google Shape;482;p30"/>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0"/>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0"/>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0"/>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6" name="Google Shape;486;p30"/>
              <p:cNvGrpSpPr/>
              <p:nvPr/>
            </p:nvGrpSpPr>
            <p:grpSpPr>
              <a:xfrm>
                <a:off x="7498859" y="4287321"/>
                <a:ext cx="790503" cy="888194"/>
                <a:chOff x="-1175666" y="2980025"/>
                <a:chExt cx="671625" cy="754625"/>
              </a:xfrm>
            </p:grpSpPr>
            <p:sp>
              <p:nvSpPr>
                <p:cNvPr id="487" name="Google Shape;487;p30"/>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0"/>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0"/>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0"/>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9" name="Google Shape;19;p4"/>
          <p:cNvSpPr txBox="1"/>
          <p:nvPr>
            <p:ph idx="1" type="body"/>
          </p:nvPr>
        </p:nvSpPr>
        <p:spPr>
          <a:xfrm>
            <a:off x="713225" y="1152475"/>
            <a:ext cx="7717500" cy="14091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Font typeface="Corben"/>
              <a:buChar char="✱"/>
              <a:defRPr/>
            </a:lvl1pPr>
            <a:lvl2pPr indent="-304800" lvl="1" marL="914400">
              <a:spcBef>
                <a:spcPts val="0"/>
              </a:spcBef>
              <a:spcAft>
                <a:spcPts val="0"/>
              </a:spcAft>
              <a:buSzPts val="1200"/>
              <a:buFont typeface="Chivo"/>
              <a:buChar char="○"/>
              <a:defRPr/>
            </a:lvl2pPr>
            <a:lvl3pPr indent="-304800" lvl="2" marL="1371600">
              <a:spcBef>
                <a:spcPts val="0"/>
              </a:spcBef>
              <a:spcAft>
                <a:spcPts val="0"/>
              </a:spcAft>
              <a:buSzPts val="1200"/>
              <a:buFont typeface="Chivo"/>
              <a:buChar char="■"/>
              <a:defRPr/>
            </a:lvl3pPr>
            <a:lvl4pPr indent="-304800" lvl="3" marL="1828800">
              <a:spcBef>
                <a:spcPts val="0"/>
              </a:spcBef>
              <a:spcAft>
                <a:spcPts val="0"/>
              </a:spcAft>
              <a:buSzPts val="1200"/>
              <a:buFont typeface="Chivo"/>
              <a:buChar char="●"/>
              <a:defRPr/>
            </a:lvl4pPr>
            <a:lvl5pPr indent="-304800" lvl="4" marL="2286000">
              <a:spcBef>
                <a:spcPts val="0"/>
              </a:spcBef>
              <a:spcAft>
                <a:spcPts val="0"/>
              </a:spcAft>
              <a:buSzPts val="1200"/>
              <a:buFont typeface="Chivo"/>
              <a:buChar char="○"/>
              <a:defRPr/>
            </a:lvl5pPr>
            <a:lvl6pPr indent="-304800" lvl="5" marL="2743200">
              <a:spcBef>
                <a:spcPts val="0"/>
              </a:spcBef>
              <a:spcAft>
                <a:spcPts val="0"/>
              </a:spcAft>
              <a:buSzPts val="1200"/>
              <a:buFont typeface="Chivo"/>
              <a:buChar char="■"/>
              <a:defRPr/>
            </a:lvl6pPr>
            <a:lvl7pPr indent="-304800" lvl="6" marL="3200400">
              <a:spcBef>
                <a:spcPts val="0"/>
              </a:spcBef>
              <a:spcAft>
                <a:spcPts val="0"/>
              </a:spcAft>
              <a:buSzPts val="1200"/>
              <a:buFont typeface="Chivo"/>
              <a:buChar char="●"/>
              <a:defRPr/>
            </a:lvl7pPr>
            <a:lvl8pPr indent="-304800" lvl="7" marL="3657600">
              <a:spcBef>
                <a:spcPts val="0"/>
              </a:spcBef>
              <a:spcAft>
                <a:spcPts val="0"/>
              </a:spcAft>
              <a:buSzPts val="1200"/>
              <a:buFont typeface="Chivo"/>
              <a:buChar char="○"/>
              <a:defRPr/>
            </a:lvl8pPr>
            <a:lvl9pPr indent="-304800" lvl="8" marL="4114800">
              <a:spcBef>
                <a:spcPts val="0"/>
              </a:spcBef>
              <a:spcAft>
                <a:spcPts val="0"/>
              </a:spcAft>
              <a:buSzPts val="1200"/>
              <a:buFont typeface="Chivo"/>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_1">
    <p:spTree>
      <p:nvGrpSpPr>
        <p:cNvPr id="491" name="Shape 491"/>
        <p:cNvGrpSpPr/>
        <p:nvPr/>
      </p:nvGrpSpPr>
      <p:grpSpPr>
        <a:xfrm>
          <a:off x="0" y="0"/>
          <a:ext cx="0" cy="0"/>
          <a:chOff x="0" y="0"/>
          <a:chExt cx="0" cy="0"/>
        </a:xfrm>
      </p:grpSpPr>
      <p:grpSp>
        <p:nvGrpSpPr>
          <p:cNvPr id="492" name="Google Shape;492;p31"/>
          <p:cNvGrpSpPr/>
          <p:nvPr/>
        </p:nvGrpSpPr>
        <p:grpSpPr>
          <a:xfrm>
            <a:off x="-469847" y="0"/>
            <a:ext cx="10540893" cy="5269274"/>
            <a:chOff x="-469847" y="0"/>
            <a:chExt cx="10540893" cy="5269274"/>
          </a:xfrm>
        </p:grpSpPr>
        <p:sp>
          <p:nvSpPr>
            <p:cNvPr id="493" name="Google Shape;493;p31"/>
            <p:cNvSpPr/>
            <p:nvPr/>
          </p:nvSpPr>
          <p:spPr>
            <a:xfrm>
              <a:off x="3136900" y="0"/>
              <a:ext cx="6007209" cy="5143500"/>
            </a:xfrm>
            <a:custGeom>
              <a:rect b="b" l="l" r="r" t="t"/>
              <a:pathLst>
                <a:path extrusionOk="0" h="130496" w="126043">
                  <a:moveTo>
                    <a:pt x="88335" y="1"/>
                  </a:moveTo>
                  <a:cubicBezTo>
                    <a:pt x="84088" y="2266"/>
                    <a:pt x="79353" y="5149"/>
                    <a:pt x="75106" y="7414"/>
                  </a:cubicBezTo>
                  <a:cubicBezTo>
                    <a:pt x="71296" y="9421"/>
                    <a:pt x="67384" y="11506"/>
                    <a:pt x="64424" y="14672"/>
                  </a:cubicBezTo>
                  <a:cubicBezTo>
                    <a:pt x="61464" y="17838"/>
                    <a:pt x="59534" y="22316"/>
                    <a:pt x="60486" y="26537"/>
                  </a:cubicBezTo>
                  <a:cubicBezTo>
                    <a:pt x="61207" y="29600"/>
                    <a:pt x="63317" y="32226"/>
                    <a:pt x="63884" y="35314"/>
                  </a:cubicBezTo>
                  <a:cubicBezTo>
                    <a:pt x="65016" y="41157"/>
                    <a:pt x="60254" y="46691"/>
                    <a:pt x="54875" y="49213"/>
                  </a:cubicBezTo>
                  <a:cubicBezTo>
                    <a:pt x="49496" y="51710"/>
                    <a:pt x="43396" y="52225"/>
                    <a:pt x="37785" y="54155"/>
                  </a:cubicBezTo>
                  <a:cubicBezTo>
                    <a:pt x="32174" y="56085"/>
                    <a:pt x="26588" y="60229"/>
                    <a:pt x="25842" y="66149"/>
                  </a:cubicBezTo>
                  <a:cubicBezTo>
                    <a:pt x="25199" y="71323"/>
                    <a:pt x="28493" y="76393"/>
                    <a:pt x="27927" y="81592"/>
                  </a:cubicBezTo>
                  <a:cubicBezTo>
                    <a:pt x="27206" y="87795"/>
                    <a:pt x="21389" y="91991"/>
                    <a:pt x="15881" y="94899"/>
                  </a:cubicBezTo>
                  <a:cubicBezTo>
                    <a:pt x="10373" y="97808"/>
                    <a:pt x="4196" y="100716"/>
                    <a:pt x="1596" y="106404"/>
                  </a:cubicBezTo>
                  <a:cubicBezTo>
                    <a:pt x="489" y="108772"/>
                    <a:pt x="155" y="111423"/>
                    <a:pt x="129" y="114023"/>
                  </a:cubicBezTo>
                  <a:cubicBezTo>
                    <a:pt x="0" y="120252"/>
                    <a:pt x="2703" y="127278"/>
                    <a:pt x="7799" y="130496"/>
                  </a:cubicBezTo>
                  <a:lnTo>
                    <a:pt x="126042" y="130496"/>
                  </a:lnTo>
                  <a:lnTo>
                    <a:pt x="1260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nvGrpSpPr>
            <p:cNvPr id="494" name="Google Shape;494;p31"/>
            <p:cNvGrpSpPr/>
            <p:nvPr/>
          </p:nvGrpSpPr>
          <p:grpSpPr>
            <a:xfrm flipH="1">
              <a:off x="-469847" y="4826818"/>
              <a:ext cx="10540893" cy="442456"/>
              <a:chOff x="-1396900" y="4770378"/>
              <a:chExt cx="10540893" cy="442456"/>
            </a:xfrm>
          </p:grpSpPr>
          <p:sp>
            <p:nvSpPr>
              <p:cNvPr id="495" name="Google Shape;495;p31"/>
              <p:cNvSpPr/>
              <p:nvPr/>
            </p:nvSpPr>
            <p:spPr>
              <a:xfrm flipH="1">
                <a:off x="-1396900" y="4770378"/>
                <a:ext cx="5563543" cy="442456"/>
              </a:xfrm>
              <a:custGeom>
                <a:rect b="b" l="l" r="r" t="t"/>
                <a:pathLst>
                  <a:path extrusionOk="0" h="10245" w="128823">
                    <a:moveTo>
                      <a:pt x="108489" y="1"/>
                    </a:moveTo>
                    <a:cubicBezTo>
                      <a:pt x="101812" y="1"/>
                      <a:pt x="95686" y="4642"/>
                      <a:pt x="89126" y="4642"/>
                    </a:cubicBezTo>
                    <a:cubicBezTo>
                      <a:pt x="88625" y="4642"/>
                      <a:pt x="88121" y="4615"/>
                      <a:pt x="87615" y="4556"/>
                    </a:cubicBezTo>
                    <a:cubicBezTo>
                      <a:pt x="83085" y="4016"/>
                      <a:pt x="79147" y="1030"/>
                      <a:pt x="74617" y="361"/>
                    </a:cubicBezTo>
                    <a:cubicBezTo>
                      <a:pt x="73940" y="263"/>
                      <a:pt x="73267" y="218"/>
                      <a:pt x="72598" y="218"/>
                    </a:cubicBezTo>
                    <a:cubicBezTo>
                      <a:pt x="67104" y="218"/>
                      <a:pt x="61828" y="3229"/>
                      <a:pt x="56368" y="4582"/>
                    </a:cubicBezTo>
                    <a:cubicBezTo>
                      <a:pt x="54114" y="5146"/>
                      <a:pt x="51809" y="5426"/>
                      <a:pt x="49507" y="5426"/>
                    </a:cubicBezTo>
                    <a:cubicBezTo>
                      <a:pt x="46130" y="5426"/>
                      <a:pt x="42759" y="4823"/>
                      <a:pt x="39561" y="3630"/>
                    </a:cubicBezTo>
                    <a:cubicBezTo>
                      <a:pt x="37218" y="2729"/>
                      <a:pt x="34953" y="1519"/>
                      <a:pt x="32508" y="953"/>
                    </a:cubicBezTo>
                    <a:cubicBezTo>
                      <a:pt x="31312" y="674"/>
                      <a:pt x="30109" y="554"/>
                      <a:pt x="28902" y="554"/>
                    </a:cubicBezTo>
                    <a:cubicBezTo>
                      <a:pt x="24656" y="554"/>
                      <a:pt x="20370" y="2044"/>
                      <a:pt x="16241" y="3347"/>
                    </a:cubicBezTo>
                    <a:cubicBezTo>
                      <a:pt x="12959" y="4403"/>
                      <a:pt x="9428" y="5341"/>
                      <a:pt x="6014" y="5341"/>
                    </a:cubicBezTo>
                    <a:cubicBezTo>
                      <a:pt x="3939" y="5341"/>
                      <a:pt x="1907" y="4994"/>
                      <a:pt x="0" y="4119"/>
                    </a:cubicBezTo>
                    <a:lnTo>
                      <a:pt x="0" y="10245"/>
                    </a:lnTo>
                    <a:lnTo>
                      <a:pt x="128822" y="8958"/>
                    </a:lnTo>
                    <a:lnTo>
                      <a:pt x="128822" y="5380"/>
                    </a:lnTo>
                    <a:cubicBezTo>
                      <a:pt x="121795" y="5200"/>
                      <a:pt x="115567" y="1"/>
                      <a:pt x="108540" y="1"/>
                    </a:cubicBezTo>
                    <a:cubicBezTo>
                      <a:pt x="108523" y="1"/>
                      <a:pt x="108506" y="1"/>
                      <a:pt x="1084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1"/>
              <p:cNvSpPr/>
              <p:nvPr/>
            </p:nvSpPr>
            <p:spPr>
              <a:xfrm>
                <a:off x="3580450" y="4770378"/>
                <a:ext cx="5563543" cy="442456"/>
              </a:xfrm>
              <a:custGeom>
                <a:rect b="b" l="l" r="r" t="t"/>
                <a:pathLst>
                  <a:path extrusionOk="0" h="10245" w="128823">
                    <a:moveTo>
                      <a:pt x="108489" y="1"/>
                    </a:moveTo>
                    <a:cubicBezTo>
                      <a:pt x="101812" y="1"/>
                      <a:pt x="95686" y="4642"/>
                      <a:pt x="89126" y="4642"/>
                    </a:cubicBezTo>
                    <a:cubicBezTo>
                      <a:pt x="88625" y="4642"/>
                      <a:pt x="88121" y="4615"/>
                      <a:pt x="87615" y="4556"/>
                    </a:cubicBezTo>
                    <a:cubicBezTo>
                      <a:pt x="83085" y="4016"/>
                      <a:pt x="79147" y="1030"/>
                      <a:pt x="74617" y="361"/>
                    </a:cubicBezTo>
                    <a:cubicBezTo>
                      <a:pt x="73940" y="263"/>
                      <a:pt x="73267" y="218"/>
                      <a:pt x="72598" y="218"/>
                    </a:cubicBezTo>
                    <a:cubicBezTo>
                      <a:pt x="67104" y="218"/>
                      <a:pt x="61828" y="3229"/>
                      <a:pt x="56368" y="4582"/>
                    </a:cubicBezTo>
                    <a:cubicBezTo>
                      <a:pt x="54114" y="5146"/>
                      <a:pt x="51809" y="5426"/>
                      <a:pt x="49507" y="5426"/>
                    </a:cubicBezTo>
                    <a:cubicBezTo>
                      <a:pt x="46130" y="5426"/>
                      <a:pt x="42759" y="4823"/>
                      <a:pt x="39561" y="3630"/>
                    </a:cubicBezTo>
                    <a:cubicBezTo>
                      <a:pt x="37218" y="2729"/>
                      <a:pt x="34953" y="1519"/>
                      <a:pt x="32508" y="953"/>
                    </a:cubicBezTo>
                    <a:cubicBezTo>
                      <a:pt x="31312" y="674"/>
                      <a:pt x="30109" y="554"/>
                      <a:pt x="28902" y="554"/>
                    </a:cubicBezTo>
                    <a:cubicBezTo>
                      <a:pt x="24656" y="554"/>
                      <a:pt x="20370" y="2044"/>
                      <a:pt x="16241" y="3347"/>
                    </a:cubicBezTo>
                    <a:cubicBezTo>
                      <a:pt x="12959" y="4403"/>
                      <a:pt x="9428" y="5341"/>
                      <a:pt x="6014" y="5341"/>
                    </a:cubicBezTo>
                    <a:cubicBezTo>
                      <a:pt x="3939" y="5341"/>
                      <a:pt x="1907" y="4994"/>
                      <a:pt x="0" y="4119"/>
                    </a:cubicBezTo>
                    <a:lnTo>
                      <a:pt x="0" y="10245"/>
                    </a:lnTo>
                    <a:lnTo>
                      <a:pt x="128822" y="8958"/>
                    </a:lnTo>
                    <a:lnTo>
                      <a:pt x="128822" y="5380"/>
                    </a:lnTo>
                    <a:cubicBezTo>
                      <a:pt x="121795" y="5200"/>
                      <a:pt x="115567" y="1"/>
                      <a:pt x="108540" y="1"/>
                    </a:cubicBezTo>
                    <a:cubicBezTo>
                      <a:pt x="108523" y="1"/>
                      <a:pt x="108506" y="1"/>
                      <a:pt x="1084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7" name="Google Shape;497;p31"/>
            <p:cNvGrpSpPr/>
            <p:nvPr/>
          </p:nvGrpSpPr>
          <p:grpSpPr>
            <a:xfrm flipH="1">
              <a:off x="75101" y="3981857"/>
              <a:ext cx="2517199" cy="1194604"/>
              <a:chOff x="6627900" y="3948886"/>
              <a:chExt cx="2517199" cy="1194604"/>
            </a:xfrm>
          </p:grpSpPr>
          <p:sp>
            <p:nvSpPr>
              <p:cNvPr id="498" name="Google Shape;498;p31"/>
              <p:cNvSpPr/>
              <p:nvPr/>
            </p:nvSpPr>
            <p:spPr>
              <a:xfrm>
                <a:off x="8489900" y="3948886"/>
                <a:ext cx="328531" cy="1194604"/>
              </a:xfrm>
              <a:custGeom>
                <a:rect b="b" l="l" r="r" t="t"/>
                <a:pathLst>
                  <a:path extrusionOk="0" h="32664" w="8983">
                    <a:moveTo>
                      <a:pt x="2188" y="10142"/>
                    </a:moveTo>
                    <a:lnTo>
                      <a:pt x="2188" y="10502"/>
                    </a:lnTo>
                    <a:lnTo>
                      <a:pt x="1442" y="10502"/>
                    </a:lnTo>
                    <a:lnTo>
                      <a:pt x="1442" y="10142"/>
                    </a:lnTo>
                    <a:close/>
                    <a:moveTo>
                      <a:pt x="4890" y="10142"/>
                    </a:moveTo>
                    <a:lnTo>
                      <a:pt x="4890" y="10502"/>
                    </a:lnTo>
                    <a:lnTo>
                      <a:pt x="4144" y="10502"/>
                    </a:lnTo>
                    <a:lnTo>
                      <a:pt x="4144" y="10142"/>
                    </a:lnTo>
                    <a:close/>
                    <a:moveTo>
                      <a:pt x="7619" y="10142"/>
                    </a:moveTo>
                    <a:lnTo>
                      <a:pt x="7619" y="10502"/>
                    </a:lnTo>
                    <a:lnTo>
                      <a:pt x="6872" y="10502"/>
                    </a:lnTo>
                    <a:lnTo>
                      <a:pt x="6872" y="10142"/>
                    </a:lnTo>
                    <a:close/>
                    <a:moveTo>
                      <a:pt x="4890" y="11223"/>
                    </a:moveTo>
                    <a:lnTo>
                      <a:pt x="4890" y="11944"/>
                    </a:lnTo>
                    <a:lnTo>
                      <a:pt x="4144" y="11944"/>
                    </a:lnTo>
                    <a:lnTo>
                      <a:pt x="4144" y="11223"/>
                    </a:lnTo>
                    <a:close/>
                    <a:moveTo>
                      <a:pt x="7619" y="11223"/>
                    </a:moveTo>
                    <a:lnTo>
                      <a:pt x="7619" y="11944"/>
                    </a:lnTo>
                    <a:lnTo>
                      <a:pt x="6872" y="11944"/>
                    </a:lnTo>
                    <a:lnTo>
                      <a:pt x="6872" y="11223"/>
                    </a:lnTo>
                    <a:close/>
                    <a:moveTo>
                      <a:pt x="2188" y="11223"/>
                    </a:moveTo>
                    <a:lnTo>
                      <a:pt x="2188" y="11969"/>
                    </a:lnTo>
                    <a:lnTo>
                      <a:pt x="1442" y="11969"/>
                    </a:lnTo>
                    <a:lnTo>
                      <a:pt x="1442" y="11223"/>
                    </a:lnTo>
                    <a:close/>
                    <a:moveTo>
                      <a:pt x="2188" y="12690"/>
                    </a:moveTo>
                    <a:lnTo>
                      <a:pt x="2188" y="13411"/>
                    </a:lnTo>
                    <a:lnTo>
                      <a:pt x="1442" y="13411"/>
                    </a:lnTo>
                    <a:lnTo>
                      <a:pt x="1442" y="12690"/>
                    </a:lnTo>
                    <a:close/>
                    <a:moveTo>
                      <a:pt x="4890" y="12690"/>
                    </a:moveTo>
                    <a:lnTo>
                      <a:pt x="4890" y="13411"/>
                    </a:lnTo>
                    <a:lnTo>
                      <a:pt x="4144" y="13411"/>
                    </a:lnTo>
                    <a:lnTo>
                      <a:pt x="4144" y="12690"/>
                    </a:lnTo>
                    <a:close/>
                    <a:moveTo>
                      <a:pt x="7619" y="12664"/>
                    </a:moveTo>
                    <a:lnTo>
                      <a:pt x="7619" y="13411"/>
                    </a:lnTo>
                    <a:lnTo>
                      <a:pt x="6872" y="13411"/>
                    </a:lnTo>
                    <a:lnTo>
                      <a:pt x="6872" y="12664"/>
                    </a:lnTo>
                    <a:close/>
                    <a:moveTo>
                      <a:pt x="4890" y="14131"/>
                    </a:moveTo>
                    <a:lnTo>
                      <a:pt x="4890" y="14852"/>
                    </a:lnTo>
                    <a:lnTo>
                      <a:pt x="4144" y="14852"/>
                    </a:lnTo>
                    <a:lnTo>
                      <a:pt x="4144" y="14131"/>
                    </a:lnTo>
                    <a:close/>
                    <a:moveTo>
                      <a:pt x="7619" y="14131"/>
                    </a:moveTo>
                    <a:lnTo>
                      <a:pt x="7619" y="14852"/>
                    </a:lnTo>
                    <a:lnTo>
                      <a:pt x="6872" y="14852"/>
                    </a:lnTo>
                    <a:lnTo>
                      <a:pt x="6872" y="14131"/>
                    </a:lnTo>
                    <a:close/>
                    <a:moveTo>
                      <a:pt x="2188" y="14131"/>
                    </a:moveTo>
                    <a:lnTo>
                      <a:pt x="2188" y="14878"/>
                    </a:lnTo>
                    <a:lnTo>
                      <a:pt x="1442" y="14878"/>
                    </a:lnTo>
                    <a:lnTo>
                      <a:pt x="1442" y="14131"/>
                    </a:lnTo>
                    <a:close/>
                    <a:moveTo>
                      <a:pt x="2188" y="15598"/>
                    </a:moveTo>
                    <a:lnTo>
                      <a:pt x="2188" y="16319"/>
                    </a:lnTo>
                    <a:lnTo>
                      <a:pt x="1442" y="16319"/>
                    </a:lnTo>
                    <a:lnTo>
                      <a:pt x="1442" y="15598"/>
                    </a:lnTo>
                    <a:close/>
                    <a:moveTo>
                      <a:pt x="4890" y="15598"/>
                    </a:moveTo>
                    <a:lnTo>
                      <a:pt x="4890" y="16319"/>
                    </a:lnTo>
                    <a:lnTo>
                      <a:pt x="4144" y="16319"/>
                    </a:lnTo>
                    <a:lnTo>
                      <a:pt x="4144" y="15598"/>
                    </a:lnTo>
                    <a:close/>
                    <a:moveTo>
                      <a:pt x="7619" y="15573"/>
                    </a:moveTo>
                    <a:lnTo>
                      <a:pt x="7619" y="16319"/>
                    </a:lnTo>
                    <a:lnTo>
                      <a:pt x="6872" y="16319"/>
                    </a:lnTo>
                    <a:lnTo>
                      <a:pt x="6872" y="15573"/>
                    </a:lnTo>
                    <a:close/>
                    <a:moveTo>
                      <a:pt x="4890" y="17040"/>
                    </a:moveTo>
                    <a:lnTo>
                      <a:pt x="4890" y="17761"/>
                    </a:lnTo>
                    <a:lnTo>
                      <a:pt x="4144" y="17761"/>
                    </a:lnTo>
                    <a:lnTo>
                      <a:pt x="4144" y="17040"/>
                    </a:lnTo>
                    <a:close/>
                    <a:moveTo>
                      <a:pt x="7619" y="17040"/>
                    </a:moveTo>
                    <a:lnTo>
                      <a:pt x="7619" y="17761"/>
                    </a:lnTo>
                    <a:lnTo>
                      <a:pt x="6872" y="17761"/>
                    </a:lnTo>
                    <a:lnTo>
                      <a:pt x="6872" y="17040"/>
                    </a:lnTo>
                    <a:close/>
                    <a:moveTo>
                      <a:pt x="2188" y="17040"/>
                    </a:moveTo>
                    <a:lnTo>
                      <a:pt x="2188" y="17786"/>
                    </a:lnTo>
                    <a:lnTo>
                      <a:pt x="1442" y="17786"/>
                    </a:lnTo>
                    <a:lnTo>
                      <a:pt x="1442" y="17040"/>
                    </a:lnTo>
                    <a:close/>
                    <a:moveTo>
                      <a:pt x="2188" y="18507"/>
                    </a:moveTo>
                    <a:lnTo>
                      <a:pt x="2188" y="19228"/>
                    </a:lnTo>
                    <a:lnTo>
                      <a:pt x="1442" y="19228"/>
                    </a:lnTo>
                    <a:lnTo>
                      <a:pt x="1442" y="18507"/>
                    </a:lnTo>
                    <a:close/>
                    <a:moveTo>
                      <a:pt x="4890" y="18507"/>
                    </a:moveTo>
                    <a:lnTo>
                      <a:pt x="4890" y="19228"/>
                    </a:lnTo>
                    <a:lnTo>
                      <a:pt x="4144" y="19228"/>
                    </a:lnTo>
                    <a:lnTo>
                      <a:pt x="4144" y="18507"/>
                    </a:lnTo>
                    <a:close/>
                    <a:moveTo>
                      <a:pt x="7619" y="18507"/>
                    </a:moveTo>
                    <a:lnTo>
                      <a:pt x="7619" y="19228"/>
                    </a:lnTo>
                    <a:lnTo>
                      <a:pt x="6872" y="19228"/>
                    </a:lnTo>
                    <a:lnTo>
                      <a:pt x="6872" y="18507"/>
                    </a:lnTo>
                    <a:close/>
                    <a:moveTo>
                      <a:pt x="4890" y="19948"/>
                    </a:moveTo>
                    <a:lnTo>
                      <a:pt x="4890" y="20669"/>
                    </a:lnTo>
                    <a:lnTo>
                      <a:pt x="4144" y="20669"/>
                    </a:lnTo>
                    <a:lnTo>
                      <a:pt x="4144" y="19948"/>
                    </a:lnTo>
                    <a:close/>
                    <a:moveTo>
                      <a:pt x="7619" y="19948"/>
                    </a:moveTo>
                    <a:lnTo>
                      <a:pt x="7619" y="20669"/>
                    </a:lnTo>
                    <a:lnTo>
                      <a:pt x="6872" y="20669"/>
                    </a:lnTo>
                    <a:lnTo>
                      <a:pt x="6872" y="19948"/>
                    </a:lnTo>
                    <a:close/>
                    <a:moveTo>
                      <a:pt x="2188" y="19948"/>
                    </a:moveTo>
                    <a:lnTo>
                      <a:pt x="2188" y="20695"/>
                    </a:lnTo>
                    <a:lnTo>
                      <a:pt x="1442" y="20695"/>
                    </a:lnTo>
                    <a:lnTo>
                      <a:pt x="1442" y="19948"/>
                    </a:lnTo>
                    <a:close/>
                    <a:moveTo>
                      <a:pt x="2188" y="21415"/>
                    </a:moveTo>
                    <a:lnTo>
                      <a:pt x="2188" y="22136"/>
                    </a:lnTo>
                    <a:lnTo>
                      <a:pt x="1442" y="22136"/>
                    </a:lnTo>
                    <a:lnTo>
                      <a:pt x="1442" y="21415"/>
                    </a:lnTo>
                    <a:close/>
                    <a:moveTo>
                      <a:pt x="4890" y="21415"/>
                    </a:moveTo>
                    <a:lnTo>
                      <a:pt x="4890" y="22136"/>
                    </a:lnTo>
                    <a:lnTo>
                      <a:pt x="4144" y="22136"/>
                    </a:lnTo>
                    <a:lnTo>
                      <a:pt x="4144" y="21415"/>
                    </a:lnTo>
                    <a:close/>
                    <a:moveTo>
                      <a:pt x="7619" y="21390"/>
                    </a:moveTo>
                    <a:lnTo>
                      <a:pt x="7619" y="22136"/>
                    </a:lnTo>
                    <a:lnTo>
                      <a:pt x="6872" y="22136"/>
                    </a:lnTo>
                    <a:lnTo>
                      <a:pt x="6872" y="21390"/>
                    </a:lnTo>
                    <a:close/>
                    <a:moveTo>
                      <a:pt x="4890" y="22857"/>
                    </a:moveTo>
                    <a:lnTo>
                      <a:pt x="4890" y="23577"/>
                    </a:lnTo>
                    <a:lnTo>
                      <a:pt x="4144" y="23577"/>
                    </a:lnTo>
                    <a:lnTo>
                      <a:pt x="4144" y="22857"/>
                    </a:lnTo>
                    <a:close/>
                    <a:moveTo>
                      <a:pt x="7619" y="22857"/>
                    </a:moveTo>
                    <a:lnTo>
                      <a:pt x="7619" y="23577"/>
                    </a:lnTo>
                    <a:lnTo>
                      <a:pt x="6872" y="23577"/>
                    </a:lnTo>
                    <a:lnTo>
                      <a:pt x="6872" y="22857"/>
                    </a:lnTo>
                    <a:close/>
                    <a:moveTo>
                      <a:pt x="2188" y="22857"/>
                    </a:moveTo>
                    <a:lnTo>
                      <a:pt x="2188" y="23603"/>
                    </a:lnTo>
                    <a:lnTo>
                      <a:pt x="1442" y="23603"/>
                    </a:lnTo>
                    <a:lnTo>
                      <a:pt x="1442" y="22857"/>
                    </a:lnTo>
                    <a:close/>
                    <a:moveTo>
                      <a:pt x="2188" y="24324"/>
                    </a:moveTo>
                    <a:lnTo>
                      <a:pt x="2188" y="25045"/>
                    </a:lnTo>
                    <a:lnTo>
                      <a:pt x="1442" y="25045"/>
                    </a:lnTo>
                    <a:lnTo>
                      <a:pt x="1442" y="24324"/>
                    </a:lnTo>
                    <a:close/>
                    <a:moveTo>
                      <a:pt x="4890" y="24324"/>
                    </a:moveTo>
                    <a:lnTo>
                      <a:pt x="4890" y="25045"/>
                    </a:lnTo>
                    <a:lnTo>
                      <a:pt x="4144" y="25045"/>
                    </a:lnTo>
                    <a:lnTo>
                      <a:pt x="4144" y="24324"/>
                    </a:lnTo>
                    <a:close/>
                    <a:moveTo>
                      <a:pt x="7619" y="24298"/>
                    </a:moveTo>
                    <a:lnTo>
                      <a:pt x="7619" y="25045"/>
                    </a:lnTo>
                    <a:lnTo>
                      <a:pt x="6872" y="25045"/>
                    </a:lnTo>
                    <a:lnTo>
                      <a:pt x="6872" y="24298"/>
                    </a:lnTo>
                    <a:close/>
                    <a:moveTo>
                      <a:pt x="4890" y="25765"/>
                    </a:moveTo>
                    <a:lnTo>
                      <a:pt x="4890" y="26486"/>
                    </a:lnTo>
                    <a:lnTo>
                      <a:pt x="4144" y="26486"/>
                    </a:lnTo>
                    <a:lnTo>
                      <a:pt x="4144" y="25765"/>
                    </a:lnTo>
                    <a:close/>
                    <a:moveTo>
                      <a:pt x="7619" y="25765"/>
                    </a:moveTo>
                    <a:lnTo>
                      <a:pt x="7619" y="26486"/>
                    </a:lnTo>
                    <a:lnTo>
                      <a:pt x="6872" y="26486"/>
                    </a:lnTo>
                    <a:lnTo>
                      <a:pt x="6872" y="25765"/>
                    </a:lnTo>
                    <a:close/>
                    <a:moveTo>
                      <a:pt x="2188" y="25765"/>
                    </a:moveTo>
                    <a:lnTo>
                      <a:pt x="2188" y="26512"/>
                    </a:lnTo>
                    <a:lnTo>
                      <a:pt x="1442" y="26512"/>
                    </a:lnTo>
                    <a:lnTo>
                      <a:pt x="1442" y="25765"/>
                    </a:lnTo>
                    <a:close/>
                    <a:moveTo>
                      <a:pt x="2188" y="27232"/>
                    </a:moveTo>
                    <a:lnTo>
                      <a:pt x="2188" y="27953"/>
                    </a:lnTo>
                    <a:lnTo>
                      <a:pt x="1442" y="27953"/>
                    </a:lnTo>
                    <a:lnTo>
                      <a:pt x="1442" y="27232"/>
                    </a:lnTo>
                    <a:close/>
                    <a:moveTo>
                      <a:pt x="4890" y="27232"/>
                    </a:moveTo>
                    <a:lnTo>
                      <a:pt x="4890" y="27953"/>
                    </a:lnTo>
                    <a:lnTo>
                      <a:pt x="4144" y="27953"/>
                    </a:lnTo>
                    <a:lnTo>
                      <a:pt x="4144" y="27232"/>
                    </a:lnTo>
                    <a:close/>
                    <a:moveTo>
                      <a:pt x="7619" y="27207"/>
                    </a:moveTo>
                    <a:lnTo>
                      <a:pt x="7619" y="27953"/>
                    </a:lnTo>
                    <a:lnTo>
                      <a:pt x="6872" y="27953"/>
                    </a:lnTo>
                    <a:lnTo>
                      <a:pt x="6872" y="27207"/>
                    </a:lnTo>
                    <a:close/>
                    <a:moveTo>
                      <a:pt x="4890" y="28674"/>
                    </a:moveTo>
                    <a:lnTo>
                      <a:pt x="4890" y="29394"/>
                    </a:lnTo>
                    <a:lnTo>
                      <a:pt x="4144" y="29394"/>
                    </a:lnTo>
                    <a:lnTo>
                      <a:pt x="4144" y="28674"/>
                    </a:lnTo>
                    <a:close/>
                    <a:moveTo>
                      <a:pt x="7619" y="28674"/>
                    </a:moveTo>
                    <a:lnTo>
                      <a:pt x="7619" y="29394"/>
                    </a:lnTo>
                    <a:lnTo>
                      <a:pt x="6872" y="29394"/>
                    </a:lnTo>
                    <a:lnTo>
                      <a:pt x="6872" y="28674"/>
                    </a:lnTo>
                    <a:close/>
                    <a:moveTo>
                      <a:pt x="2188" y="28674"/>
                    </a:moveTo>
                    <a:lnTo>
                      <a:pt x="2188" y="29420"/>
                    </a:lnTo>
                    <a:lnTo>
                      <a:pt x="1442" y="29420"/>
                    </a:lnTo>
                    <a:lnTo>
                      <a:pt x="1442" y="28674"/>
                    </a:lnTo>
                    <a:close/>
                    <a:moveTo>
                      <a:pt x="2188" y="30141"/>
                    </a:moveTo>
                    <a:lnTo>
                      <a:pt x="2188" y="30501"/>
                    </a:lnTo>
                    <a:lnTo>
                      <a:pt x="1442" y="30501"/>
                    </a:lnTo>
                    <a:lnTo>
                      <a:pt x="1442" y="30141"/>
                    </a:lnTo>
                    <a:close/>
                    <a:moveTo>
                      <a:pt x="4890" y="30141"/>
                    </a:moveTo>
                    <a:lnTo>
                      <a:pt x="4890" y="30501"/>
                    </a:lnTo>
                    <a:lnTo>
                      <a:pt x="4144" y="30501"/>
                    </a:lnTo>
                    <a:lnTo>
                      <a:pt x="4144" y="30141"/>
                    </a:lnTo>
                    <a:close/>
                    <a:moveTo>
                      <a:pt x="7619" y="30115"/>
                    </a:moveTo>
                    <a:lnTo>
                      <a:pt x="7619" y="30501"/>
                    </a:lnTo>
                    <a:lnTo>
                      <a:pt x="6872" y="30501"/>
                    </a:lnTo>
                    <a:lnTo>
                      <a:pt x="6872" y="30115"/>
                    </a:lnTo>
                    <a:close/>
                    <a:moveTo>
                      <a:pt x="4350" y="1"/>
                    </a:moveTo>
                    <a:lnTo>
                      <a:pt x="4350" y="4068"/>
                    </a:lnTo>
                    <a:lnTo>
                      <a:pt x="3037" y="5663"/>
                    </a:lnTo>
                    <a:lnTo>
                      <a:pt x="3037" y="7439"/>
                    </a:lnTo>
                    <a:lnTo>
                      <a:pt x="2291" y="7439"/>
                    </a:lnTo>
                    <a:lnTo>
                      <a:pt x="2291" y="8598"/>
                    </a:lnTo>
                    <a:lnTo>
                      <a:pt x="0" y="8598"/>
                    </a:lnTo>
                    <a:lnTo>
                      <a:pt x="0" y="32663"/>
                    </a:lnTo>
                    <a:lnTo>
                      <a:pt x="8983" y="32663"/>
                    </a:lnTo>
                    <a:lnTo>
                      <a:pt x="8983" y="8598"/>
                    </a:lnTo>
                    <a:lnTo>
                      <a:pt x="6692" y="8598"/>
                    </a:lnTo>
                    <a:lnTo>
                      <a:pt x="6692" y="7439"/>
                    </a:lnTo>
                    <a:lnTo>
                      <a:pt x="5946" y="7439"/>
                    </a:lnTo>
                    <a:lnTo>
                      <a:pt x="5946" y="5663"/>
                    </a:lnTo>
                    <a:lnTo>
                      <a:pt x="4607" y="4068"/>
                    </a:lnTo>
                    <a:lnTo>
                      <a:pt x="46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1"/>
              <p:cNvSpPr/>
              <p:nvPr/>
            </p:nvSpPr>
            <p:spPr>
              <a:xfrm>
                <a:off x="7230369" y="4257670"/>
                <a:ext cx="328567" cy="884872"/>
              </a:xfrm>
              <a:custGeom>
                <a:rect b="b" l="l" r="r" t="t"/>
                <a:pathLst>
                  <a:path extrusionOk="0" h="24195" w="8984">
                    <a:moveTo>
                      <a:pt x="7594" y="4401"/>
                    </a:moveTo>
                    <a:lnTo>
                      <a:pt x="7594" y="5122"/>
                    </a:lnTo>
                    <a:lnTo>
                      <a:pt x="6847" y="5122"/>
                    </a:lnTo>
                    <a:lnTo>
                      <a:pt x="6847" y="4401"/>
                    </a:lnTo>
                    <a:close/>
                    <a:moveTo>
                      <a:pt x="2163" y="4427"/>
                    </a:moveTo>
                    <a:lnTo>
                      <a:pt x="2163" y="5148"/>
                    </a:lnTo>
                    <a:lnTo>
                      <a:pt x="1417" y="5148"/>
                    </a:lnTo>
                    <a:lnTo>
                      <a:pt x="1417" y="4427"/>
                    </a:lnTo>
                    <a:close/>
                    <a:moveTo>
                      <a:pt x="4865" y="4401"/>
                    </a:moveTo>
                    <a:lnTo>
                      <a:pt x="4891" y="5148"/>
                    </a:lnTo>
                    <a:lnTo>
                      <a:pt x="4145" y="5148"/>
                    </a:lnTo>
                    <a:lnTo>
                      <a:pt x="4145" y="4401"/>
                    </a:lnTo>
                    <a:close/>
                    <a:moveTo>
                      <a:pt x="2163" y="5869"/>
                    </a:moveTo>
                    <a:lnTo>
                      <a:pt x="2163" y="6589"/>
                    </a:lnTo>
                    <a:lnTo>
                      <a:pt x="1417" y="6589"/>
                    </a:lnTo>
                    <a:lnTo>
                      <a:pt x="1417" y="5869"/>
                    </a:lnTo>
                    <a:close/>
                    <a:moveTo>
                      <a:pt x="4865" y="5869"/>
                    </a:moveTo>
                    <a:lnTo>
                      <a:pt x="4891" y="6589"/>
                    </a:lnTo>
                    <a:lnTo>
                      <a:pt x="4145" y="6589"/>
                    </a:lnTo>
                    <a:lnTo>
                      <a:pt x="4145" y="5869"/>
                    </a:lnTo>
                    <a:close/>
                    <a:moveTo>
                      <a:pt x="7594" y="5869"/>
                    </a:moveTo>
                    <a:lnTo>
                      <a:pt x="7594" y="6589"/>
                    </a:lnTo>
                    <a:lnTo>
                      <a:pt x="6847" y="6589"/>
                    </a:lnTo>
                    <a:lnTo>
                      <a:pt x="6847" y="5869"/>
                    </a:lnTo>
                    <a:close/>
                    <a:moveTo>
                      <a:pt x="7594" y="7310"/>
                    </a:moveTo>
                    <a:lnTo>
                      <a:pt x="7594" y="8031"/>
                    </a:lnTo>
                    <a:lnTo>
                      <a:pt x="6847" y="8031"/>
                    </a:lnTo>
                    <a:lnTo>
                      <a:pt x="6847" y="7310"/>
                    </a:lnTo>
                    <a:close/>
                    <a:moveTo>
                      <a:pt x="2163" y="7336"/>
                    </a:moveTo>
                    <a:lnTo>
                      <a:pt x="2163" y="8056"/>
                    </a:lnTo>
                    <a:lnTo>
                      <a:pt x="1417" y="8056"/>
                    </a:lnTo>
                    <a:lnTo>
                      <a:pt x="1417" y="7336"/>
                    </a:lnTo>
                    <a:close/>
                    <a:moveTo>
                      <a:pt x="4865" y="7310"/>
                    </a:moveTo>
                    <a:lnTo>
                      <a:pt x="4891" y="8056"/>
                    </a:lnTo>
                    <a:lnTo>
                      <a:pt x="4145" y="8056"/>
                    </a:lnTo>
                    <a:lnTo>
                      <a:pt x="4145" y="7310"/>
                    </a:lnTo>
                    <a:close/>
                    <a:moveTo>
                      <a:pt x="2163" y="8777"/>
                    </a:moveTo>
                    <a:lnTo>
                      <a:pt x="2163" y="9498"/>
                    </a:lnTo>
                    <a:lnTo>
                      <a:pt x="1417" y="9498"/>
                    </a:lnTo>
                    <a:lnTo>
                      <a:pt x="1417" y="8777"/>
                    </a:lnTo>
                    <a:close/>
                    <a:moveTo>
                      <a:pt x="4865" y="8777"/>
                    </a:moveTo>
                    <a:lnTo>
                      <a:pt x="4891" y="9498"/>
                    </a:lnTo>
                    <a:lnTo>
                      <a:pt x="4145" y="9498"/>
                    </a:lnTo>
                    <a:lnTo>
                      <a:pt x="4145" y="8777"/>
                    </a:lnTo>
                    <a:close/>
                    <a:moveTo>
                      <a:pt x="7594" y="8777"/>
                    </a:moveTo>
                    <a:lnTo>
                      <a:pt x="7594" y="9498"/>
                    </a:lnTo>
                    <a:lnTo>
                      <a:pt x="6847" y="9498"/>
                    </a:lnTo>
                    <a:lnTo>
                      <a:pt x="6847" y="8777"/>
                    </a:lnTo>
                    <a:close/>
                    <a:moveTo>
                      <a:pt x="7594" y="10218"/>
                    </a:moveTo>
                    <a:lnTo>
                      <a:pt x="7594" y="10939"/>
                    </a:lnTo>
                    <a:lnTo>
                      <a:pt x="6847" y="10939"/>
                    </a:lnTo>
                    <a:lnTo>
                      <a:pt x="6847" y="10218"/>
                    </a:lnTo>
                    <a:close/>
                    <a:moveTo>
                      <a:pt x="2163" y="10244"/>
                    </a:moveTo>
                    <a:lnTo>
                      <a:pt x="2163" y="10965"/>
                    </a:lnTo>
                    <a:lnTo>
                      <a:pt x="1417" y="10965"/>
                    </a:lnTo>
                    <a:lnTo>
                      <a:pt x="1417" y="10244"/>
                    </a:lnTo>
                    <a:close/>
                    <a:moveTo>
                      <a:pt x="4865" y="10218"/>
                    </a:moveTo>
                    <a:lnTo>
                      <a:pt x="4891" y="10965"/>
                    </a:lnTo>
                    <a:lnTo>
                      <a:pt x="4145" y="10965"/>
                    </a:lnTo>
                    <a:lnTo>
                      <a:pt x="4145" y="10218"/>
                    </a:lnTo>
                    <a:close/>
                    <a:moveTo>
                      <a:pt x="2163" y="11685"/>
                    </a:moveTo>
                    <a:lnTo>
                      <a:pt x="2163" y="12406"/>
                    </a:lnTo>
                    <a:lnTo>
                      <a:pt x="1417" y="12406"/>
                    </a:lnTo>
                    <a:lnTo>
                      <a:pt x="1417" y="11685"/>
                    </a:lnTo>
                    <a:close/>
                    <a:moveTo>
                      <a:pt x="4865" y="11685"/>
                    </a:moveTo>
                    <a:lnTo>
                      <a:pt x="4891" y="12406"/>
                    </a:lnTo>
                    <a:lnTo>
                      <a:pt x="4145" y="12406"/>
                    </a:lnTo>
                    <a:lnTo>
                      <a:pt x="4145" y="11685"/>
                    </a:lnTo>
                    <a:close/>
                    <a:moveTo>
                      <a:pt x="7594" y="11685"/>
                    </a:moveTo>
                    <a:lnTo>
                      <a:pt x="7594" y="12406"/>
                    </a:lnTo>
                    <a:lnTo>
                      <a:pt x="6847" y="12406"/>
                    </a:lnTo>
                    <a:lnTo>
                      <a:pt x="6847" y="11685"/>
                    </a:lnTo>
                    <a:close/>
                    <a:moveTo>
                      <a:pt x="7594" y="13127"/>
                    </a:moveTo>
                    <a:lnTo>
                      <a:pt x="7594" y="13848"/>
                    </a:lnTo>
                    <a:lnTo>
                      <a:pt x="6847" y="13848"/>
                    </a:lnTo>
                    <a:lnTo>
                      <a:pt x="6847" y="13127"/>
                    </a:lnTo>
                    <a:close/>
                    <a:moveTo>
                      <a:pt x="2163" y="13153"/>
                    </a:moveTo>
                    <a:lnTo>
                      <a:pt x="2163" y="13873"/>
                    </a:lnTo>
                    <a:lnTo>
                      <a:pt x="1417" y="13873"/>
                    </a:lnTo>
                    <a:lnTo>
                      <a:pt x="1417" y="13153"/>
                    </a:lnTo>
                    <a:close/>
                    <a:moveTo>
                      <a:pt x="4865" y="13127"/>
                    </a:moveTo>
                    <a:lnTo>
                      <a:pt x="4891" y="13873"/>
                    </a:lnTo>
                    <a:lnTo>
                      <a:pt x="4145" y="13873"/>
                    </a:lnTo>
                    <a:lnTo>
                      <a:pt x="4145" y="13127"/>
                    </a:lnTo>
                    <a:close/>
                    <a:moveTo>
                      <a:pt x="2163" y="14594"/>
                    </a:moveTo>
                    <a:lnTo>
                      <a:pt x="2163" y="15315"/>
                    </a:lnTo>
                    <a:lnTo>
                      <a:pt x="1417" y="15315"/>
                    </a:lnTo>
                    <a:lnTo>
                      <a:pt x="1417" y="14594"/>
                    </a:lnTo>
                    <a:close/>
                    <a:moveTo>
                      <a:pt x="4865" y="14594"/>
                    </a:moveTo>
                    <a:lnTo>
                      <a:pt x="4891" y="15315"/>
                    </a:lnTo>
                    <a:lnTo>
                      <a:pt x="4145" y="15315"/>
                    </a:lnTo>
                    <a:lnTo>
                      <a:pt x="4145" y="14594"/>
                    </a:lnTo>
                    <a:close/>
                    <a:moveTo>
                      <a:pt x="7594" y="14594"/>
                    </a:moveTo>
                    <a:lnTo>
                      <a:pt x="7594" y="15315"/>
                    </a:lnTo>
                    <a:lnTo>
                      <a:pt x="6847" y="15315"/>
                    </a:lnTo>
                    <a:lnTo>
                      <a:pt x="6847" y="14594"/>
                    </a:lnTo>
                    <a:close/>
                    <a:moveTo>
                      <a:pt x="7594" y="16035"/>
                    </a:moveTo>
                    <a:lnTo>
                      <a:pt x="7594" y="16756"/>
                    </a:lnTo>
                    <a:lnTo>
                      <a:pt x="6847" y="16756"/>
                    </a:lnTo>
                    <a:lnTo>
                      <a:pt x="6847" y="16035"/>
                    </a:lnTo>
                    <a:close/>
                    <a:moveTo>
                      <a:pt x="2163" y="16061"/>
                    </a:moveTo>
                    <a:lnTo>
                      <a:pt x="2163" y="16782"/>
                    </a:lnTo>
                    <a:lnTo>
                      <a:pt x="1417" y="16782"/>
                    </a:lnTo>
                    <a:lnTo>
                      <a:pt x="1417" y="16061"/>
                    </a:lnTo>
                    <a:close/>
                    <a:moveTo>
                      <a:pt x="4865" y="16035"/>
                    </a:moveTo>
                    <a:lnTo>
                      <a:pt x="4891" y="16782"/>
                    </a:lnTo>
                    <a:lnTo>
                      <a:pt x="4145" y="16782"/>
                    </a:lnTo>
                    <a:lnTo>
                      <a:pt x="4145" y="16035"/>
                    </a:lnTo>
                    <a:close/>
                    <a:moveTo>
                      <a:pt x="2163" y="17502"/>
                    </a:moveTo>
                    <a:lnTo>
                      <a:pt x="2163" y="18223"/>
                    </a:lnTo>
                    <a:lnTo>
                      <a:pt x="1417" y="18223"/>
                    </a:lnTo>
                    <a:lnTo>
                      <a:pt x="1417" y="17502"/>
                    </a:lnTo>
                    <a:close/>
                    <a:moveTo>
                      <a:pt x="4865" y="17502"/>
                    </a:moveTo>
                    <a:lnTo>
                      <a:pt x="4891" y="18223"/>
                    </a:lnTo>
                    <a:lnTo>
                      <a:pt x="4145" y="18223"/>
                    </a:lnTo>
                    <a:lnTo>
                      <a:pt x="4145" y="17502"/>
                    </a:lnTo>
                    <a:close/>
                    <a:moveTo>
                      <a:pt x="7594" y="17502"/>
                    </a:moveTo>
                    <a:lnTo>
                      <a:pt x="7594" y="18223"/>
                    </a:lnTo>
                    <a:lnTo>
                      <a:pt x="6847" y="18223"/>
                    </a:lnTo>
                    <a:lnTo>
                      <a:pt x="6847" y="17502"/>
                    </a:lnTo>
                    <a:close/>
                    <a:moveTo>
                      <a:pt x="7594" y="18969"/>
                    </a:moveTo>
                    <a:lnTo>
                      <a:pt x="7594" y="19664"/>
                    </a:lnTo>
                    <a:lnTo>
                      <a:pt x="6847" y="19664"/>
                    </a:lnTo>
                    <a:lnTo>
                      <a:pt x="6847" y="18969"/>
                    </a:lnTo>
                    <a:close/>
                    <a:moveTo>
                      <a:pt x="2163" y="18969"/>
                    </a:moveTo>
                    <a:lnTo>
                      <a:pt x="2163" y="19690"/>
                    </a:lnTo>
                    <a:lnTo>
                      <a:pt x="1417" y="19690"/>
                    </a:lnTo>
                    <a:lnTo>
                      <a:pt x="1417" y="18969"/>
                    </a:lnTo>
                    <a:close/>
                    <a:moveTo>
                      <a:pt x="4865" y="18969"/>
                    </a:moveTo>
                    <a:lnTo>
                      <a:pt x="4891" y="19690"/>
                    </a:lnTo>
                    <a:lnTo>
                      <a:pt x="4145" y="19690"/>
                    </a:lnTo>
                    <a:lnTo>
                      <a:pt x="4145" y="18969"/>
                    </a:lnTo>
                    <a:close/>
                    <a:moveTo>
                      <a:pt x="2163" y="20411"/>
                    </a:moveTo>
                    <a:lnTo>
                      <a:pt x="2163" y="21132"/>
                    </a:lnTo>
                    <a:lnTo>
                      <a:pt x="1417" y="21132"/>
                    </a:lnTo>
                    <a:lnTo>
                      <a:pt x="1417" y="20411"/>
                    </a:lnTo>
                    <a:close/>
                    <a:moveTo>
                      <a:pt x="4865" y="20411"/>
                    </a:moveTo>
                    <a:lnTo>
                      <a:pt x="4891" y="21132"/>
                    </a:lnTo>
                    <a:lnTo>
                      <a:pt x="4145" y="21132"/>
                    </a:lnTo>
                    <a:lnTo>
                      <a:pt x="4145" y="20411"/>
                    </a:lnTo>
                    <a:close/>
                    <a:moveTo>
                      <a:pt x="7594" y="20411"/>
                    </a:moveTo>
                    <a:lnTo>
                      <a:pt x="7594" y="21132"/>
                    </a:lnTo>
                    <a:lnTo>
                      <a:pt x="6847" y="21132"/>
                    </a:lnTo>
                    <a:lnTo>
                      <a:pt x="6847" y="20411"/>
                    </a:lnTo>
                    <a:close/>
                    <a:moveTo>
                      <a:pt x="7594" y="21878"/>
                    </a:moveTo>
                    <a:lnTo>
                      <a:pt x="7594" y="22213"/>
                    </a:lnTo>
                    <a:lnTo>
                      <a:pt x="6847" y="22213"/>
                    </a:lnTo>
                    <a:lnTo>
                      <a:pt x="6847" y="21878"/>
                    </a:lnTo>
                    <a:close/>
                    <a:moveTo>
                      <a:pt x="2163" y="21878"/>
                    </a:moveTo>
                    <a:lnTo>
                      <a:pt x="2163" y="22238"/>
                    </a:lnTo>
                    <a:lnTo>
                      <a:pt x="1417" y="22238"/>
                    </a:lnTo>
                    <a:lnTo>
                      <a:pt x="1417" y="21878"/>
                    </a:lnTo>
                    <a:close/>
                    <a:moveTo>
                      <a:pt x="4865" y="21878"/>
                    </a:moveTo>
                    <a:lnTo>
                      <a:pt x="4891" y="22238"/>
                    </a:lnTo>
                    <a:lnTo>
                      <a:pt x="4145" y="22238"/>
                    </a:lnTo>
                    <a:lnTo>
                      <a:pt x="4145" y="21878"/>
                    </a:lnTo>
                    <a:close/>
                    <a:moveTo>
                      <a:pt x="8984" y="0"/>
                    </a:moveTo>
                    <a:lnTo>
                      <a:pt x="1" y="3115"/>
                    </a:lnTo>
                    <a:lnTo>
                      <a:pt x="1" y="24194"/>
                    </a:lnTo>
                    <a:lnTo>
                      <a:pt x="8984" y="24194"/>
                    </a:lnTo>
                    <a:lnTo>
                      <a:pt x="8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1"/>
              <p:cNvSpPr/>
              <p:nvPr/>
            </p:nvSpPr>
            <p:spPr>
              <a:xfrm>
                <a:off x="8816532" y="4257670"/>
                <a:ext cx="328567" cy="884872"/>
              </a:xfrm>
              <a:custGeom>
                <a:rect b="b" l="l" r="r" t="t"/>
                <a:pathLst>
                  <a:path extrusionOk="0" h="24195" w="8984">
                    <a:moveTo>
                      <a:pt x="7593" y="4401"/>
                    </a:moveTo>
                    <a:lnTo>
                      <a:pt x="7593" y="5122"/>
                    </a:lnTo>
                    <a:lnTo>
                      <a:pt x="6847" y="5122"/>
                    </a:lnTo>
                    <a:lnTo>
                      <a:pt x="6847" y="4401"/>
                    </a:lnTo>
                    <a:close/>
                    <a:moveTo>
                      <a:pt x="2162" y="4427"/>
                    </a:moveTo>
                    <a:lnTo>
                      <a:pt x="2162" y="5148"/>
                    </a:lnTo>
                    <a:lnTo>
                      <a:pt x="1442" y="5148"/>
                    </a:lnTo>
                    <a:lnTo>
                      <a:pt x="1442" y="4427"/>
                    </a:lnTo>
                    <a:close/>
                    <a:moveTo>
                      <a:pt x="4891" y="4401"/>
                    </a:moveTo>
                    <a:lnTo>
                      <a:pt x="4891" y="5148"/>
                    </a:lnTo>
                    <a:lnTo>
                      <a:pt x="4144" y="5148"/>
                    </a:lnTo>
                    <a:lnTo>
                      <a:pt x="4144" y="4401"/>
                    </a:lnTo>
                    <a:close/>
                    <a:moveTo>
                      <a:pt x="2162" y="5869"/>
                    </a:moveTo>
                    <a:lnTo>
                      <a:pt x="2162" y="6589"/>
                    </a:lnTo>
                    <a:lnTo>
                      <a:pt x="1442" y="6589"/>
                    </a:lnTo>
                    <a:lnTo>
                      <a:pt x="1442" y="5869"/>
                    </a:lnTo>
                    <a:close/>
                    <a:moveTo>
                      <a:pt x="4891" y="5869"/>
                    </a:moveTo>
                    <a:lnTo>
                      <a:pt x="4891" y="6589"/>
                    </a:lnTo>
                    <a:lnTo>
                      <a:pt x="4144" y="6589"/>
                    </a:lnTo>
                    <a:lnTo>
                      <a:pt x="4144" y="5869"/>
                    </a:lnTo>
                    <a:close/>
                    <a:moveTo>
                      <a:pt x="7593" y="5869"/>
                    </a:moveTo>
                    <a:lnTo>
                      <a:pt x="7593" y="6589"/>
                    </a:lnTo>
                    <a:lnTo>
                      <a:pt x="6847" y="6589"/>
                    </a:lnTo>
                    <a:lnTo>
                      <a:pt x="6847" y="5869"/>
                    </a:lnTo>
                    <a:close/>
                    <a:moveTo>
                      <a:pt x="7593" y="7310"/>
                    </a:moveTo>
                    <a:lnTo>
                      <a:pt x="7593" y="8031"/>
                    </a:lnTo>
                    <a:lnTo>
                      <a:pt x="6847" y="8031"/>
                    </a:lnTo>
                    <a:lnTo>
                      <a:pt x="6847" y="7310"/>
                    </a:lnTo>
                    <a:close/>
                    <a:moveTo>
                      <a:pt x="2162" y="7336"/>
                    </a:moveTo>
                    <a:lnTo>
                      <a:pt x="2162" y="8056"/>
                    </a:lnTo>
                    <a:lnTo>
                      <a:pt x="1442" y="8056"/>
                    </a:lnTo>
                    <a:lnTo>
                      <a:pt x="1442" y="7336"/>
                    </a:lnTo>
                    <a:close/>
                    <a:moveTo>
                      <a:pt x="4891" y="7310"/>
                    </a:moveTo>
                    <a:lnTo>
                      <a:pt x="4891" y="8056"/>
                    </a:lnTo>
                    <a:lnTo>
                      <a:pt x="4144" y="8056"/>
                    </a:lnTo>
                    <a:lnTo>
                      <a:pt x="4144" y="7310"/>
                    </a:lnTo>
                    <a:close/>
                    <a:moveTo>
                      <a:pt x="2162" y="8777"/>
                    </a:moveTo>
                    <a:lnTo>
                      <a:pt x="2162" y="9498"/>
                    </a:lnTo>
                    <a:lnTo>
                      <a:pt x="1442" y="9498"/>
                    </a:lnTo>
                    <a:lnTo>
                      <a:pt x="1442" y="8777"/>
                    </a:lnTo>
                    <a:close/>
                    <a:moveTo>
                      <a:pt x="4891" y="8777"/>
                    </a:moveTo>
                    <a:lnTo>
                      <a:pt x="4891" y="9498"/>
                    </a:lnTo>
                    <a:lnTo>
                      <a:pt x="4144" y="9498"/>
                    </a:lnTo>
                    <a:lnTo>
                      <a:pt x="4144" y="8777"/>
                    </a:lnTo>
                    <a:close/>
                    <a:moveTo>
                      <a:pt x="7593" y="8777"/>
                    </a:moveTo>
                    <a:lnTo>
                      <a:pt x="7593" y="9498"/>
                    </a:lnTo>
                    <a:lnTo>
                      <a:pt x="6847" y="9498"/>
                    </a:lnTo>
                    <a:lnTo>
                      <a:pt x="6847" y="8777"/>
                    </a:lnTo>
                    <a:close/>
                    <a:moveTo>
                      <a:pt x="7593" y="10218"/>
                    </a:moveTo>
                    <a:lnTo>
                      <a:pt x="7593" y="10939"/>
                    </a:lnTo>
                    <a:lnTo>
                      <a:pt x="6847" y="10939"/>
                    </a:lnTo>
                    <a:lnTo>
                      <a:pt x="6847" y="10218"/>
                    </a:lnTo>
                    <a:close/>
                    <a:moveTo>
                      <a:pt x="2162" y="10244"/>
                    </a:moveTo>
                    <a:lnTo>
                      <a:pt x="2162" y="10965"/>
                    </a:lnTo>
                    <a:lnTo>
                      <a:pt x="1442" y="10965"/>
                    </a:lnTo>
                    <a:lnTo>
                      <a:pt x="1442" y="10244"/>
                    </a:lnTo>
                    <a:close/>
                    <a:moveTo>
                      <a:pt x="4891" y="10218"/>
                    </a:moveTo>
                    <a:lnTo>
                      <a:pt x="4891" y="10965"/>
                    </a:lnTo>
                    <a:lnTo>
                      <a:pt x="4144" y="10965"/>
                    </a:lnTo>
                    <a:lnTo>
                      <a:pt x="4144" y="10218"/>
                    </a:lnTo>
                    <a:close/>
                    <a:moveTo>
                      <a:pt x="2162" y="11685"/>
                    </a:moveTo>
                    <a:lnTo>
                      <a:pt x="2162" y="12406"/>
                    </a:lnTo>
                    <a:lnTo>
                      <a:pt x="1442" y="12406"/>
                    </a:lnTo>
                    <a:lnTo>
                      <a:pt x="1442" y="11685"/>
                    </a:lnTo>
                    <a:close/>
                    <a:moveTo>
                      <a:pt x="4891" y="11685"/>
                    </a:moveTo>
                    <a:lnTo>
                      <a:pt x="4891" y="12406"/>
                    </a:lnTo>
                    <a:lnTo>
                      <a:pt x="4144" y="12406"/>
                    </a:lnTo>
                    <a:lnTo>
                      <a:pt x="4144" y="11685"/>
                    </a:lnTo>
                    <a:close/>
                    <a:moveTo>
                      <a:pt x="7593" y="11685"/>
                    </a:moveTo>
                    <a:lnTo>
                      <a:pt x="7593" y="12406"/>
                    </a:lnTo>
                    <a:lnTo>
                      <a:pt x="6847" y="12406"/>
                    </a:lnTo>
                    <a:lnTo>
                      <a:pt x="6847" y="11685"/>
                    </a:lnTo>
                    <a:close/>
                    <a:moveTo>
                      <a:pt x="7593" y="13127"/>
                    </a:moveTo>
                    <a:lnTo>
                      <a:pt x="7593" y="13848"/>
                    </a:lnTo>
                    <a:lnTo>
                      <a:pt x="6847" y="13848"/>
                    </a:lnTo>
                    <a:lnTo>
                      <a:pt x="6847" y="13127"/>
                    </a:lnTo>
                    <a:close/>
                    <a:moveTo>
                      <a:pt x="2162" y="13153"/>
                    </a:moveTo>
                    <a:lnTo>
                      <a:pt x="2162" y="13873"/>
                    </a:lnTo>
                    <a:lnTo>
                      <a:pt x="1442" y="13873"/>
                    </a:lnTo>
                    <a:lnTo>
                      <a:pt x="1442" y="13153"/>
                    </a:lnTo>
                    <a:close/>
                    <a:moveTo>
                      <a:pt x="4891" y="13127"/>
                    </a:moveTo>
                    <a:lnTo>
                      <a:pt x="4891" y="13873"/>
                    </a:lnTo>
                    <a:lnTo>
                      <a:pt x="4144" y="13873"/>
                    </a:lnTo>
                    <a:lnTo>
                      <a:pt x="4144" y="13127"/>
                    </a:lnTo>
                    <a:close/>
                    <a:moveTo>
                      <a:pt x="2162" y="14594"/>
                    </a:moveTo>
                    <a:lnTo>
                      <a:pt x="2162" y="15315"/>
                    </a:lnTo>
                    <a:lnTo>
                      <a:pt x="1442" y="15315"/>
                    </a:lnTo>
                    <a:lnTo>
                      <a:pt x="1442" y="14594"/>
                    </a:lnTo>
                    <a:close/>
                    <a:moveTo>
                      <a:pt x="4891" y="14594"/>
                    </a:moveTo>
                    <a:lnTo>
                      <a:pt x="4891" y="15315"/>
                    </a:lnTo>
                    <a:lnTo>
                      <a:pt x="4144" y="15315"/>
                    </a:lnTo>
                    <a:lnTo>
                      <a:pt x="4144" y="14594"/>
                    </a:lnTo>
                    <a:close/>
                    <a:moveTo>
                      <a:pt x="7593" y="14594"/>
                    </a:moveTo>
                    <a:lnTo>
                      <a:pt x="7593" y="15315"/>
                    </a:lnTo>
                    <a:lnTo>
                      <a:pt x="6847" y="15315"/>
                    </a:lnTo>
                    <a:lnTo>
                      <a:pt x="6847" y="14594"/>
                    </a:lnTo>
                    <a:close/>
                    <a:moveTo>
                      <a:pt x="7593" y="16035"/>
                    </a:moveTo>
                    <a:lnTo>
                      <a:pt x="7593" y="16756"/>
                    </a:lnTo>
                    <a:lnTo>
                      <a:pt x="6847" y="16756"/>
                    </a:lnTo>
                    <a:lnTo>
                      <a:pt x="6847" y="16035"/>
                    </a:lnTo>
                    <a:close/>
                    <a:moveTo>
                      <a:pt x="2162" y="16061"/>
                    </a:moveTo>
                    <a:lnTo>
                      <a:pt x="2162" y="16782"/>
                    </a:lnTo>
                    <a:lnTo>
                      <a:pt x="1442" y="16782"/>
                    </a:lnTo>
                    <a:lnTo>
                      <a:pt x="1442" y="16061"/>
                    </a:lnTo>
                    <a:close/>
                    <a:moveTo>
                      <a:pt x="4891" y="16035"/>
                    </a:moveTo>
                    <a:lnTo>
                      <a:pt x="4891" y="16782"/>
                    </a:lnTo>
                    <a:lnTo>
                      <a:pt x="4144" y="16782"/>
                    </a:lnTo>
                    <a:lnTo>
                      <a:pt x="4144" y="16035"/>
                    </a:lnTo>
                    <a:close/>
                    <a:moveTo>
                      <a:pt x="2162" y="17502"/>
                    </a:moveTo>
                    <a:lnTo>
                      <a:pt x="2162" y="18223"/>
                    </a:lnTo>
                    <a:lnTo>
                      <a:pt x="1442" y="18223"/>
                    </a:lnTo>
                    <a:lnTo>
                      <a:pt x="1442" y="17502"/>
                    </a:lnTo>
                    <a:close/>
                    <a:moveTo>
                      <a:pt x="4891" y="17502"/>
                    </a:moveTo>
                    <a:lnTo>
                      <a:pt x="4891" y="18223"/>
                    </a:lnTo>
                    <a:lnTo>
                      <a:pt x="4144" y="18223"/>
                    </a:lnTo>
                    <a:lnTo>
                      <a:pt x="4144" y="17502"/>
                    </a:lnTo>
                    <a:close/>
                    <a:moveTo>
                      <a:pt x="7593" y="17502"/>
                    </a:moveTo>
                    <a:lnTo>
                      <a:pt x="7593" y="18223"/>
                    </a:lnTo>
                    <a:lnTo>
                      <a:pt x="6847" y="18223"/>
                    </a:lnTo>
                    <a:lnTo>
                      <a:pt x="6847" y="17502"/>
                    </a:lnTo>
                    <a:close/>
                    <a:moveTo>
                      <a:pt x="7593" y="18969"/>
                    </a:moveTo>
                    <a:lnTo>
                      <a:pt x="7593" y="19664"/>
                    </a:lnTo>
                    <a:lnTo>
                      <a:pt x="6847" y="19664"/>
                    </a:lnTo>
                    <a:lnTo>
                      <a:pt x="6847" y="18969"/>
                    </a:lnTo>
                    <a:close/>
                    <a:moveTo>
                      <a:pt x="2162" y="18969"/>
                    </a:moveTo>
                    <a:lnTo>
                      <a:pt x="2162" y="19690"/>
                    </a:lnTo>
                    <a:lnTo>
                      <a:pt x="1442" y="19690"/>
                    </a:lnTo>
                    <a:lnTo>
                      <a:pt x="1442" y="18969"/>
                    </a:lnTo>
                    <a:close/>
                    <a:moveTo>
                      <a:pt x="4891" y="18969"/>
                    </a:moveTo>
                    <a:lnTo>
                      <a:pt x="4891" y="19690"/>
                    </a:lnTo>
                    <a:lnTo>
                      <a:pt x="4144" y="19690"/>
                    </a:lnTo>
                    <a:lnTo>
                      <a:pt x="4144" y="18969"/>
                    </a:lnTo>
                    <a:close/>
                    <a:moveTo>
                      <a:pt x="2162" y="20411"/>
                    </a:moveTo>
                    <a:lnTo>
                      <a:pt x="2162" y="21132"/>
                    </a:lnTo>
                    <a:lnTo>
                      <a:pt x="1442" y="21132"/>
                    </a:lnTo>
                    <a:lnTo>
                      <a:pt x="1442" y="20411"/>
                    </a:lnTo>
                    <a:close/>
                    <a:moveTo>
                      <a:pt x="4891" y="20411"/>
                    </a:moveTo>
                    <a:lnTo>
                      <a:pt x="4891" y="21132"/>
                    </a:lnTo>
                    <a:lnTo>
                      <a:pt x="4144" y="21132"/>
                    </a:lnTo>
                    <a:lnTo>
                      <a:pt x="4144" y="20411"/>
                    </a:lnTo>
                    <a:close/>
                    <a:moveTo>
                      <a:pt x="7593" y="20411"/>
                    </a:moveTo>
                    <a:lnTo>
                      <a:pt x="7593" y="21132"/>
                    </a:lnTo>
                    <a:lnTo>
                      <a:pt x="6847" y="21132"/>
                    </a:lnTo>
                    <a:lnTo>
                      <a:pt x="6847" y="20411"/>
                    </a:lnTo>
                    <a:close/>
                    <a:moveTo>
                      <a:pt x="7593" y="21878"/>
                    </a:moveTo>
                    <a:lnTo>
                      <a:pt x="7593" y="22213"/>
                    </a:lnTo>
                    <a:lnTo>
                      <a:pt x="6847" y="22213"/>
                    </a:lnTo>
                    <a:lnTo>
                      <a:pt x="6847" y="21878"/>
                    </a:lnTo>
                    <a:close/>
                    <a:moveTo>
                      <a:pt x="2162" y="21878"/>
                    </a:moveTo>
                    <a:lnTo>
                      <a:pt x="2162" y="22238"/>
                    </a:lnTo>
                    <a:lnTo>
                      <a:pt x="1442" y="22238"/>
                    </a:lnTo>
                    <a:lnTo>
                      <a:pt x="1442" y="21878"/>
                    </a:lnTo>
                    <a:close/>
                    <a:moveTo>
                      <a:pt x="4891" y="21878"/>
                    </a:moveTo>
                    <a:lnTo>
                      <a:pt x="4891" y="22238"/>
                    </a:lnTo>
                    <a:lnTo>
                      <a:pt x="4144" y="22238"/>
                    </a:lnTo>
                    <a:lnTo>
                      <a:pt x="4144" y="21878"/>
                    </a:lnTo>
                    <a:close/>
                    <a:moveTo>
                      <a:pt x="8983" y="0"/>
                    </a:moveTo>
                    <a:lnTo>
                      <a:pt x="0" y="3115"/>
                    </a:lnTo>
                    <a:lnTo>
                      <a:pt x="0" y="24194"/>
                    </a:lnTo>
                    <a:lnTo>
                      <a:pt x="8983" y="24194"/>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1"/>
              <p:cNvSpPr/>
              <p:nvPr/>
            </p:nvSpPr>
            <p:spPr>
              <a:xfrm>
                <a:off x="7887436" y="4123045"/>
                <a:ext cx="328567" cy="1019495"/>
              </a:xfrm>
              <a:custGeom>
                <a:rect b="b" l="l" r="r" t="t"/>
                <a:pathLst>
                  <a:path extrusionOk="0" h="27876" w="8984">
                    <a:moveTo>
                      <a:pt x="2291" y="4736"/>
                    </a:moveTo>
                    <a:lnTo>
                      <a:pt x="2291" y="5097"/>
                    </a:lnTo>
                    <a:lnTo>
                      <a:pt x="1545" y="5097"/>
                    </a:lnTo>
                    <a:lnTo>
                      <a:pt x="1545" y="4736"/>
                    </a:lnTo>
                    <a:close/>
                    <a:moveTo>
                      <a:pt x="4994" y="4711"/>
                    </a:moveTo>
                    <a:lnTo>
                      <a:pt x="4994" y="5097"/>
                    </a:lnTo>
                    <a:lnTo>
                      <a:pt x="4273" y="5097"/>
                    </a:lnTo>
                    <a:lnTo>
                      <a:pt x="4273" y="4711"/>
                    </a:lnTo>
                    <a:close/>
                    <a:moveTo>
                      <a:pt x="7722" y="4711"/>
                    </a:moveTo>
                    <a:lnTo>
                      <a:pt x="7722" y="5097"/>
                    </a:lnTo>
                    <a:lnTo>
                      <a:pt x="6976" y="5097"/>
                    </a:lnTo>
                    <a:lnTo>
                      <a:pt x="6976" y="4711"/>
                    </a:lnTo>
                    <a:close/>
                    <a:moveTo>
                      <a:pt x="4994" y="5817"/>
                    </a:moveTo>
                    <a:lnTo>
                      <a:pt x="4994" y="6538"/>
                    </a:lnTo>
                    <a:lnTo>
                      <a:pt x="4273" y="6538"/>
                    </a:lnTo>
                    <a:lnTo>
                      <a:pt x="4273" y="5817"/>
                    </a:lnTo>
                    <a:close/>
                    <a:moveTo>
                      <a:pt x="7722" y="5817"/>
                    </a:moveTo>
                    <a:lnTo>
                      <a:pt x="7722" y="6538"/>
                    </a:lnTo>
                    <a:lnTo>
                      <a:pt x="6976" y="6538"/>
                    </a:lnTo>
                    <a:lnTo>
                      <a:pt x="6976" y="5817"/>
                    </a:lnTo>
                    <a:close/>
                    <a:moveTo>
                      <a:pt x="2291" y="5817"/>
                    </a:moveTo>
                    <a:lnTo>
                      <a:pt x="2291" y="6564"/>
                    </a:lnTo>
                    <a:lnTo>
                      <a:pt x="1545" y="6564"/>
                    </a:lnTo>
                    <a:lnTo>
                      <a:pt x="1545" y="5817"/>
                    </a:lnTo>
                    <a:close/>
                    <a:moveTo>
                      <a:pt x="2291" y="7285"/>
                    </a:moveTo>
                    <a:lnTo>
                      <a:pt x="2291" y="8005"/>
                    </a:lnTo>
                    <a:lnTo>
                      <a:pt x="1545" y="8005"/>
                    </a:lnTo>
                    <a:lnTo>
                      <a:pt x="1545" y="7285"/>
                    </a:lnTo>
                    <a:close/>
                    <a:moveTo>
                      <a:pt x="4994" y="7285"/>
                    </a:moveTo>
                    <a:lnTo>
                      <a:pt x="4994" y="8005"/>
                    </a:lnTo>
                    <a:lnTo>
                      <a:pt x="4273" y="8005"/>
                    </a:lnTo>
                    <a:lnTo>
                      <a:pt x="4273" y="7285"/>
                    </a:lnTo>
                    <a:close/>
                    <a:moveTo>
                      <a:pt x="7722" y="7259"/>
                    </a:moveTo>
                    <a:lnTo>
                      <a:pt x="7722" y="8005"/>
                    </a:lnTo>
                    <a:lnTo>
                      <a:pt x="6976" y="8005"/>
                    </a:lnTo>
                    <a:lnTo>
                      <a:pt x="6976" y="7259"/>
                    </a:lnTo>
                    <a:close/>
                    <a:moveTo>
                      <a:pt x="4994" y="8726"/>
                    </a:moveTo>
                    <a:lnTo>
                      <a:pt x="4994" y="9447"/>
                    </a:lnTo>
                    <a:lnTo>
                      <a:pt x="4273" y="9447"/>
                    </a:lnTo>
                    <a:lnTo>
                      <a:pt x="4273" y="8726"/>
                    </a:lnTo>
                    <a:close/>
                    <a:moveTo>
                      <a:pt x="7722" y="8726"/>
                    </a:moveTo>
                    <a:lnTo>
                      <a:pt x="7722" y="9447"/>
                    </a:lnTo>
                    <a:lnTo>
                      <a:pt x="6976" y="9447"/>
                    </a:lnTo>
                    <a:lnTo>
                      <a:pt x="6976" y="8726"/>
                    </a:lnTo>
                    <a:close/>
                    <a:moveTo>
                      <a:pt x="2291" y="8726"/>
                    </a:moveTo>
                    <a:lnTo>
                      <a:pt x="2291" y="9472"/>
                    </a:lnTo>
                    <a:lnTo>
                      <a:pt x="1545" y="9472"/>
                    </a:lnTo>
                    <a:lnTo>
                      <a:pt x="1545" y="8726"/>
                    </a:lnTo>
                    <a:close/>
                    <a:moveTo>
                      <a:pt x="2291" y="10193"/>
                    </a:moveTo>
                    <a:lnTo>
                      <a:pt x="2291" y="10914"/>
                    </a:lnTo>
                    <a:lnTo>
                      <a:pt x="1545" y="10914"/>
                    </a:lnTo>
                    <a:lnTo>
                      <a:pt x="1545" y="10193"/>
                    </a:lnTo>
                    <a:close/>
                    <a:moveTo>
                      <a:pt x="4994" y="10193"/>
                    </a:moveTo>
                    <a:lnTo>
                      <a:pt x="4994" y="10914"/>
                    </a:lnTo>
                    <a:lnTo>
                      <a:pt x="4273" y="10914"/>
                    </a:lnTo>
                    <a:lnTo>
                      <a:pt x="4273" y="10193"/>
                    </a:lnTo>
                    <a:close/>
                    <a:moveTo>
                      <a:pt x="7722" y="10193"/>
                    </a:moveTo>
                    <a:lnTo>
                      <a:pt x="7722" y="10914"/>
                    </a:lnTo>
                    <a:lnTo>
                      <a:pt x="6976" y="10914"/>
                    </a:lnTo>
                    <a:lnTo>
                      <a:pt x="6976" y="10193"/>
                    </a:lnTo>
                    <a:close/>
                    <a:moveTo>
                      <a:pt x="4994" y="11634"/>
                    </a:moveTo>
                    <a:lnTo>
                      <a:pt x="4994" y="12355"/>
                    </a:lnTo>
                    <a:lnTo>
                      <a:pt x="4273" y="12355"/>
                    </a:lnTo>
                    <a:lnTo>
                      <a:pt x="4273" y="11634"/>
                    </a:lnTo>
                    <a:close/>
                    <a:moveTo>
                      <a:pt x="7722" y="11634"/>
                    </a:moveTo>
                    <a:lnTo>
                      <a:pt x="7722" y="12355"/>
                    </a:lnTo>
                    <a:lnTo>
                      <a:pt x="6976" y="12355"/>
                    </a:lnTo>
                    <a:lnTo>
                      <a:pt x="6976" y="11634"/>
                    </a:lnTo>
                    <a:close/>
                    <a:moveTo>
                      <a:pt x="2291" y="11634"/>
                    </a:moveTo>
                    <a:lnTo>
                      <a:pt x="2291" y="12381"/>
                    </a:lnTo>
                    <a:lnTo>
                      <a:pt x="1545" y="12381"/>
                    </a:lnTo>
                    <a:lnTo>
                      <a:pt x="1545" y="11634"/>
                    </a:lnTo>
                    <a:close/>
                    <a:moveTo>
                      <a:pt x="2291" y="13101"/>
                    </a:moveTo>
                    <a:lnTo>
                      <a:pt x="2291" y="13822"/>
                    </a:lnTo>
                    <a:lnTo>
                      <a:pt x="1545" y="13822"/>
                    </a:lnTo>
                    <a:lnTo>
                      <a:pt x="1545" y="13101"/>
                    </a:lnTo>
                    <a:close/>
                    <a:moveTo>
                      <a:pt x="4994" y="13101"/>
                    </a:moveTo>
                    <a:lnTo>
                      <a:pt x="4994" y="13822"/>
                    </a:lnTo>
                    <a:lnTo>
                      <a:pt x="4273" y="13822"/>
                    </a:lnTo>
                    <a:lnTo>
                      <a:pt x="4273" y="13101"/>
                    </a:lnTo>
                    <a:close/>
                    <a:moveTo>
                      <a:pt x="7722" y="13076"/>
                    </a:moveTo>
                    <a:lnTo>
                      <a:pt x="7722" y="13822"/>
                    </a:lnTo>
                    <a:lnTo>
                      <a:pt x="6976" y="13822"/>
                    </a:lnTo>
                    <a:lnTo>
                      <a:pt x="6976" y="13076"/>
                    </a:lnTo>
                    <a:close/>
                    <a:moveTo>
                      <a:pt x="4994" y="14543"/>
                    </a:moveTo>
                    <a:lnTo>
                      <a:pt x="4994" y="15264"/>
                    </a:lnTo>
                    <a:lnTo>
                      <a:pt x="4273" y="15264"/>
                    </a:lnTo>
                    <a:lnTo>
                      <a:pt x="4273" y="14543"/>
                    </a:lnTo>
                    <a:close/>
                    <a:moveTo>
                      <a:pt x="7722" y="14543"/>
                    </a:moveTo>
                    <a:lnTo>
                      <a:pt x="7722" y="15264"/>
                    </a:lnTo>
                    <a:lnTo>
                      <a:pt x="6976" y="15264"/>
                    </a:lnTo>
                    <a:lnTo>
                      <a:pt x="6976" y="14543"/>
                    </a:lnTo>
                    <a:close/>
                    <a:moveTo>
                      <a:pt x="2291" y="14543"/>
                    </a:moveTo>
                    <a:lnTo>
                      <a:pt x="2291" y="15289"/>
                    </a:lnTo>
                    <a:lnTo>
                      <a:pt x="1545" y="15289"/>
                    </a:lnTo>
                    <a:lnTo>
                      <a:pt x="1545" y="14543"/>
                    </a:lnTo>
                    <a:close/>
                    <a:moveTo>
                      <a:pt x="2291" y="16010"/>
                    </a:moveTo>
                    <a:lnTo>
                      <a:pt x="2291" y="16731"/>
                    </a:lnTo>
                    <a:lnTo>
                      <a:pt x="1545" y="16731"/>
                    </a:lnTo>
                    <a:lnTo>
                      <a:pt x="1545" y="16010"/>
                    </a:lnTo>
                    <a:close/>
                    <a:moveTo>
                      <a:pt x="4994" y="16010"/>
                    </a:moveTo>
                    <a:lnTo>
                      <a:pt x="4994" y="16731"/>
                    </a:lnTo>
                    <a:lnTo>
                      <a:pt x="4273" y="16731"/>
                    </a:lnTo>
                    <a:lnTo>
                      <a:pt x="4273" y="16010"/>
                    </a:lnTo>
                    <a:close/>
                    <a:moveTo>
                      <a:pt x="7722" y="15984"/>
                    </a:moveTo>
                    <a:lnTo>
                      <a:pt x="7722" y="16731"/>
                    </a:lnTo>
                    <a:lnTo>
                      <a:pt x="6976" y="16731"/>
                    </a:lnTo>
                    <a:lnTo>
                      <a:pt x="6976" y="15984"/>
                    </a:lnTo>
                    <a:close/>
                    <a:moveTo>
                      <a:pt x="4994" y="17477"/>
                    </a:moveTo>
                    <a:lnTo>
                      <a:pt x="4994" y="18172"/>
                    </a:lnTo>
                    <a:lnTo>
                      <a:pt x="4273" y="18172"/>
                    </a:lnTo>
                    <a:lnTo>
                      <a:pt x="4273" y="17477"/>
                    </a:lnTo>
                    <a:close/>
                    <a:moveTo>
                      <a:pt x="7722" y="17477"/>
                    </a:moveTo>
                    <a:lnTo>
                      <a:pt x="7722" y="18172"/>
                    </a:lnTo>
                    <a:lnTo>
                      <a:pt x="6976" y="18172"/>
                    </a:lnTo>
                    <a:lnTo>
                      <a:pt x="6976" y="17477"/>
                    </a:lnTo>
                    <a:close/>
                    <a:moveTo>
                      <a:pt x="2291" y="17477"/>
                    </a:moveTo>
                    <a:lnTo>
                      <a:pt x="2291" y="18198"/>
                    </a:lnTo>
                    <a:lnTo>
                      <a:pt x="1545" y="18198"/>
                    </a:lnTo>
                    <a:lnTo>
                      <a:pt x="1545" y="17477"/>
                    </a:lnTo>
                    <a:close/>
                    <a:moveTo>
                      <a:pt x="2291" y="18918"/>
                    </a:moveTo>
                    <a:lnTo>
                      <a:pt x="2291" y="19639"/>
                    </a:lnTo>
                    <a:lnTo>
                      <a:pt x="1545" y="19639"/>
                    </a:lnTo>
                    <a:lnTo>
                      <a:pt x="1545" y="18918"/>
                    </a:lnTo>
                    <a:close/>
                    <a:moveTo>
                      <a:pt x="4994" y="18918"/>
                    </a:moveTo>
                    <a:lnTo>
                      <a:pt x="4994" y="19639"/>
                    </a:lnTo>
                    <a:lnTo>
                      <a:pt x="4273" y="19639"/>
                    </a:lnTo>
                    <a:lnTo>
                      <a:pt x="4273" y="18918"/>
                    </a:lnTo>
                    <a:close/>
                    <a:moveTo>
                      <a:pt x="7722" y="18893"/>
                    </a:moveTo>
                    <a:lnTo>
                      <a:pt x="7722" y="19639"/>
                    </a:lnTo>
                    <a:lnTo>
                      <a:pt x="6976" y="19639"/>
                    </a:lnTo>
                    <a:lnTo>
                      <a:pt x="6976" y="18893"/>
                    </a:lnTo>
                    <a:close/>
                    <a:moveTo>
                      <a:pt x="4994" y="20360"/>
                    </a:moveTo>
                    <a:lnTo>
                      <a:pt x="4994" y="21080"/>
                    </a:lnTo>
                    <a:lnTo>
                      <a:pt x="4273" y="21080"/>
                    </a:lnTo>
                    <a:lnTo>
                      <a:pt x="4273" y="20360"/>
                    </a:lnTo>
                    <a:close/>
                    <a:moveTo>
                      <a:pt x="7722" y="20360"/>
                    </a:moveTo>
                    <a:lnTo>
                      <a:pt x="7722" y="21080"/>
                    </a:lnTo>
                    <a:lnTo>
                      <a:pt x="6976" y="21080"/>
                    </a:lnTo>
                    <a:lnTo>
                      <a:pt x="6976" y="20360"/>
                    </a:lnTo>
                    <a:close/>
                    <a:moveTo>
                      <a:pt x="2291" y="20360"/>
                    </a:moveTo>
                    <a:lnTo>
                      <a:pt x="2291" y="21106"/>
                    </a:lnTo>
                    <a:lnTo>
                      <a:pt x="1545" y="21106"/>
                    </a:lnTo>
                    <a:lnTo>
                      <a:pt x="1545" y="20360"/>
                    </a:lnTo>
                    <a:close/>
                    <a:moveTo>
                      <a:pt x="2291" y="21827"/>
                    </a:moveTo>
                    <a:lnTo>
                      <a:pt x="2291" y="22548"/>
                    </a:lnTo>
                    <a:lnTo>
                      <a:pt x="1545" y="22548"/>
                    </a:lnTo>
                    <a:lnTo>
                      <a:pt x="1545" y="21827"/>
                    </a:lnTo>
                    <a:close/>
                    <a:moveTo>
                      <a:pt x="4994" y="21827"/>
                    </a:moveTo>
                    <a:lnTo>
                      <a:pt x="4994" y="22548"/>
                    </a:lnTo>
                    <a:lnTo>
                      <a:pt x="4273" y="22548"/>
                    </a:lnTo>
                    <a:lnTo>
                      <a:pt x="4273" y="21827"/>
                    </a:lnTo>
                    <a:close/>
                    <a:moveTo>
                      <a:pt x="7722" y="21801"/>
                    </a:moveTo>
                    <a:lnTo>
                      <a:pt x="7722" y="22548"/>
                    </a:lnTo>
                    <a:lnTo>
                      <a:pt x="6976" y="22548"/>
                    </a:lnTo>
                    <a:lnTo>
                      <a:pt x="6976" y="21801"/>
                    </a:lnTo>
                    <a:close/>
                    <a:moveTo>
                      <a:pt x="4994" y="23294"/>
                    </a:moveTo>
                    <a:lnTo>
                      <a:pt x="4994" y="23989"/>
                    </a:lnTo>
                    <a:lnTo>
                      <a:pt x="4273" y="23989"/>
                    </a:lnTo>
                    <a:lnTo>
                      <a:pt x="4273" y="23294"/>
                    </a:lnTo>
                    <a:close/>
                    <a:moveTo>
                      <a:pt x="7722" y="23294"/>
                    </a:moveTo>
                    <a:lnTo>
                      <a:pt x="7722" y="23989"/>
                    </a:lnTo>
                    <a:lnTo>
                      <a:pt x="6976" y="23989"/>
                    </a:lnTo>
                    <a:lnTo>
                      <a:pt x="6976" y="23294"/>
                    </a:lnTo>
                    <a:close/>
                    <a:moveTo>
                      <a:pt x="2291" y="23294"/>
                    </a:moveTo>
                    <a:lnTo>
                      <a:pt x="2291" y="24015"/>
                    </a:lnTo>
                    <a:lnTo>
                      <a:pt x="1545" y="24015"/>
                    </a:lnTo>
                    <a:lnTo>
                      <a:pt x="1545" y="23294"/>
                    </a:lnTo>
                    <a:close/>
                    <a:moveTo>
                      <a:pt x="2291" y="24735"/>
                    </a:moveTo>
                    <a:lnTo>
                      <a:pt x="2291" y="25096"/>
                    </a:lnTo>
                    <a:lnTo>
                      <a:pt x="1545" y="25096"/>
                    </a:lnTo>
                    <a:lnTo>
                      <a:pt x="1545" y="24735"/>
                    </a:lnTo>
                    <a:close/>
                    <a:moveTo>
                      <a:pt x="4994" y="24735"/>
                    </a:moveTo>
                    <a:lnTo>
                      <a:pt x="4994" y="25096"/>
                    </a:lnTo>
                    <a:lnTo>
                      <a:pt x="4273" y="25096"/>
                    </a:lnTo>
                    <a:lnTo>
                      <a:pt x="4273" y="24735"/>
                    </a:lnTo>
                    <a:close/>
                    <a:moveTo>
                      <a:pt x="7722" y="24710"/>
                    </a:moveTo>
                    <a:lnTo>
                      <a:pt x="7722" y="25096"/>
                    </a:lnTo>
                    <a:lnTo>
                      <a:pt x="6976" y="25096"/>
                    </a:lnTo>
                    <a:lnTo>
                      <a:pt x="6976" y="24710"/>
                    </a:lnTo>
                    <a:close/>
                    <a:moveTo>
                      <a:pt x="4505" y="1"/>
                    </a:moveTo>
                    <a:lnTo>
                      <a:pt x="0" y="3681"/>
                    </a:lnTo>
                    <a:lnTo>
                      <a:pt x="0" y="27875"/>
                    </a:lnTo>
                    <a:lnTo>
                      <a:pt x="8983" y="27875"/>
                    </a:lnTo>
                    <a:lnTo>
                      <a:pt x="8983" y="368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1"/>
              <p:cNvSpPr/>
              <p:nvPr/>
            </p:nvSpPr>
            <p:spPr>
              <a:xfrm>
                <a:off x="6947039" y="4567368"/>
                <a:ext cx="284315" cy="575176"/>
              </a:xfrm>
              <a:custGeom>
                <a:rect b="b" l="l" r="r" t="t"/>
                <a:pathLst>
                  <a:path extrusionOk="0" h="15727" w="7774">
                    <a:moveTo>
                      <a:pt x="2574" y="1030"/>
                    </a:moveTo>
                    <a:lnTo>
                      <a:pt x="2574" y="1416"/>
                    </a:lnTo>
                    <a:lnTo>
                      <a:pt x="1828" y="1416"/>
                    </a:lnTo>
                    <a:lnTo>
                      <a:pt x="1828" y="1030"/>
                    </a:lnTo>
                    <a:close/>
                    <a:moveTo>
                      <a:pt x="4556" y="1030"/>
                    </a:moveTo>
                    <a:lnTo>
                      <a:pt x="4556" y="1416"/>
                    </a:lnTo>
                    <a:lnTo>
                      <a:pt x="3810" y="1416"/>
                    </a:lnTo>
                    <a:lnTo>
                      <a:pt x="3810" y="1030"/>
                    </a:lnTo>
                    <a:close/>
                    <a:moveTo>
                      <a:pt x="6538" y="1030"/>
                    </a:moveTo>
                    <a:lnTo>
                      <a:pt x="6538" y="1416"/>
                    </a:lnTo>
                    <a:lnTo>
                      <a:pt x="5792" y="1416"/>
                    </a:lnTo>
                    <a:lnTo>
                      <a:pt x="5792" y="1030"/>
                    </a:lnTo>
                    <a:close/>
                    <a:moveTo>
                      <a:pt x="2574" y="2111"/>
                    </a:moveTo>
                    <a:lnTo>
                      <a:pt x="2574" y="2831"/>
                    </a:lnTo>
                    <a:lnTo>
                      <a:pt x="1828" y="2831"/>
                    </a:lnTo>
                    <a:lnTo>
                      <a:pt x="1828" y="2111"/>
                    </a:lnTo>
                    <a:close/>
                    <a:moveTo>
                      <a:pt x="4556" y="2111"/>
                    </a:moveTo>
                    <a:lnTo>
                      <a:pt x="4556" y="2831"/>
                    </a:lnTo>
                    <a:lnTo>
                      <a:pt x="3810" y="2831"/>
                    </a:lnTo>
                    <a:lnTo>
                      <a:pt x="3810" y="2111"/>
                    </a:lnTo>
                    <a:close/>
                    <a:moveTo>
                      <a:pt x="6538" y="2111"/>
                    </a:moveTo>
                    <a:lnTo>
                      <a:pt x="6538" y="2831"/>
                    </a:lnTo>
                    <a:lnTo>
                      <a:pt x="5792" y="2831"/>
                    </a:lnTo>
                    <a:lnTo>
                      <a:pt x="5792" y="2111"/>
                    </a:lnTo>
                    <a:close/>
                    <a:moveTo>
                      <a:pt x="2574" y="3552"/>
                    </a:moveTo>
                    <a:lnTo>
                      <a:pt x="2574" y="4247"/>
                    </a:lnTo>
                    <a:lnTo>
                      <a:pt x="1828" y="4247"/>
                    </a:lnTo>
                    <a:lnTo>
                      <a:pt x="1828" y="3552"/>
                    </a:lnTo>
                    <a:close/>
                    <a:moveTo>
                      <a:pt x="6538" y="3552"/>
                    </a:moveTo>
                    <a:lnTo>
                      <a:pt x="6538" y="4247"/>
                    </a:lnTo>
                    <a:lnTo>
                      <a:pt x="5792" y="4247"/>
                    </a:lnTo>
                    <a:lnTo>
                      <a:pt x="5792" y="3552"/>
                    </a:lnTo>
                    <a:close/>
                    <a:moveTo>
                      <a:pt x="4556" y="3552"/>
                    </a:moveTo>
                    <a:lnTo>
                      <a:pt x="4556" y="4273"/>
                    </a:lnTo>
                    <a:lnTo>
                      <a:pt x="3810" y="4273"/>
                    </a:lnTo>
                    <a:lnTo>
                      <a:pt x="3810" y="3552"/>
                    </a:lnTo>
                    <a:close/>
                    <a:moveTo>
                      <a:pt x="2574" y="4968"/>
                    </a:moveTo>
                    <a:lnTo>
                      <a:pt x="2574" y="5688"/>
                    </a:lnTo>
                    <a:lnTo>
                      <a:pt x="1828" y="5688"/>
                    </a:lnTo>
                    <a:lnTo>
                      <a:pt x="1828" y="4968"/>
                    </a:lnTo>
                    <a:close/>
                    <a:moveTo>
                      <a:pt x="4556" y="4968"/>
                    </a:moveTo>
                    <a:lnTo>
                      <a:pt x="4556" y="5688"/>
                    </a:lnTo>
                    <a:lnTo>
                      <a:pt x="3810" y="5688"/>
                    </a:lnTo>
                    <a:lnTo>
                      <a:pt x="3810" y="4968"/>
                    </a:lnTo>
                    <a:close/>
                    <a:moveTo>
                      <a:pt x="6538" y="4968"/>
                    </a:moveTo>
                    <a:lnTo>
                      <a:pt x="6538" y="5688"/>
                    </a:lnTo>
                    <a:lnTo>
                      <a:pt x="5792" y="5688"/>
                    </a:lnTo>
                    <a:lnTo>
                      <a:pt x="5792" y="4968"/>
                    </a:lnTo>
                    <a:close/>
                    <a:moveTo>
                      <a:pt x="2574" y="6383"/>
                    </a:moveTo>
                    <a:lnTo>
                      <a:pt x="2574" y="7104"/>
                    </a:lnTo>
                    <a:lnTo>
                      <a:pt x="1828" y="7104"/>
                    </a:lnTo>
                    <a:lnTo>
                      <a:pt x="1828" y="6383"/>
                    </a:lnTo>
                    <a:close/>
                    <a:moveTo>
                      <a:pt x="4556" y="6409"/>
                    </a:moveTo>
                    <a:lnTo>
                      <a:pt x="4556" y="7104"/>
                    </a:lnTo>
                    <a:lnTo>
                      <a:pt x="3810" y="7104"/>
                    </a:lnTo>
                    <a:lnTo>
                      <a:pt x="3810" y="6409"/>
                    </a:lnTo>
                    <a:close/>
                    <a:moveTo>
                      <a:pt x="6538" y="6383"/>
                    </a:moveTo>
                    <a:lnTo>
                      <a:pt x="6538" y="7104"/>
                    </a:lnTo>
                    <a:lnTo>
                      <a:pt x="5792" y="7104"/>
                    </a:lnTo>
                    <a:lnTo>
                      <a:pt x="5792" y="6383"/>
                    </a:lnTo>
                    <a:close/>
                    <a:moveTo>
                      <a:pt x="2574" y="7825"/>
                    </a:moveTo>
                    <a:lnTo>
                      <a:pt x="2574" y="8545"/>
                    </a:lnTo>
                    <a:lnTo>
                      <a:pt x="1828" y="8545"/>
                    </a:lnTo>
                    <a:lnTo>
                      <a:pt x="1828" y="7825"/>
                    </a:lnTo>
                    <a:close/>
                    <a:moveTo>
                      <a:pt x="4556" y="7825"/>
                    </a:moveTo>
                    <a:lnTo>
                      <a:pt x="4556" y="8545"/>
                    </a:lnTo>
                    <a:lnTo>
                      <a:pt x="3810" y="8545"/>
                    </a:lnTo>
                    <a:lnTo>
                      <a:pt x="3810" y="7825"/>
                    </a:lnTo>
                    <a:close/>
                    <a:moveTo>
                      <a:pt x="6538" y="7825"/>
                    </a:moveTo>
                    <a:lnTo>
                      <a:pt x="6538" y="8545"/>
                    </a:lnTo>
                    <a:lnTo>
                      <a:pt x="5792" y="8545"/>
                    </a:lnTo>
                    <a:lnTo>
                      <a:pt x="5792" y="7825"/>
                    </a:lnTo>
                    <a:close/>
                    <a:moveTo>
                      <a:pt x="2574" y="9240"/>
                    </a:moveTo>
                    <a:lnTo>
                      <a:pt x="2574" y="9961"/>
                    </a:lnTo>
                    <a:lnTo>
                      <a:pt x="1828" y="9961"/>
                    </a:lnTo>
                    <a:lnTo>
                      <a:pt x="1828" y="9240"/>
                    </a:lnTo>
                    <a:close/>
                    <a:moveTo>
                      <a:pt x="4556" y="9240"/>
                    </a:moveTo>
                    <a:lnTo>
                      <a:pt x="4556" y="9961"/>
                    </a:lnTo>
                    <a:lnTo>
                      <a:pt x="3810" y="9961"/>
                    </a:lnTo>
                    <a:lnTo>
                      <a:pt x="3810" y="9240"/>
                    </a:lnTo>
                    <a:close/>
                    <a:moveTo>
                      <a:pt x="6538" y="9240"/>
                    </a:moveTo>
                    <a:lnTo>
                      <a:pt x="6538" y="9961"/>
                    </a:lnTo>
                    <a:lnTo>
                      <a:pt x="5792" y="9961"/>
                    </a:lnTo>
                    <a:lnTo>
                      <a:pt x="5792" y="9240"/>
                    </a:lnTo>
                    <a:close/>
                    <a:moveTo>
                      <a:pt x="2574" y="10682"/>
                    </a:moveTo>
                    <a:lnTo>
                      <a:pt x="2574" y="11402"/>
                    </a:lnTo>
                    <a:lnTo>
                      <a:pt x="1828" y="11402"/>
                    </a:lnTo>
                    <a:lnTo>
                      <a:pt x="1828" y="10682"/>
                    </a:lnTo>
                    <a:close/>
                    <a:moveTo>
                      <a:pt x="4556" y="10682"/>
                    </a:moveTo>
                    <a:lnTo>
                      <a:pt x="4556" y="11402"/>
                    </a:lnTo>
                    <a:lnTo>
                      <a:pt x="3810" y="11402"/>
                    </a:lnTo>
                    <a:lnTo>
                      <a:pt x="3810" y="10682"/>
                    </a:lnTo>
                    <a:close/>
                    <a:moveTo>
                      <a:pt x="6538" y="10682"/>
                    </a:moveTo>
                    <a:lnTo>
                      <a:pt x="6538" y="11402"/>
                    </a:lnTo>
                    <a:lnTo>
                      <a:pt x="5792" y="11402"/>
                    </a:lnTo>
                    <a:lnTo>
                      <a:pt x="5792" y="10682"/>
                    </a:lnTo>
                    <a:close/>
                    <a:moveTo>
                      <a:pt x="2574" y="12123"/>
                    </a:moveTo>
                    <a:lnTo>
                      <a:pt x="2574" y="12818"/>
                    </a:lnTo>
                    <a:lnTo>
                      <a:pt x="1828" y="12818"/>
                    </a:lnTo>
                    <a:lnTo>
                      <a:pt x="1828" y="12123"/>
                    </a:lnTo>
                    <a:close/>
                    <a:moveTo>
                      <a:pt x="4556" y="12123"/>
                    </a:moveTo>
                    <a:lnTo>
                      <a:pt x="4556" y="12818"/>
                    </a:lnTo>
                    <a:lnTo>
                      <a:pt x="3810" y="12818"/>
                    </a:lnTo>
                    <a:lnTo>
                      <a:pt x="3810" y="12123"/>
                    </a:lnTo>
                    <a:close/>
                    <a:moveTo>
                      <a:pt x="6538" y="12123"/>
                    </a:moveTo>
                    <a:lnTo>
                      <a:pt x="6538" y="12818"/>
                    </a:lnTo>
                    <a:lnTo>
                      <a:pt x="5792" y="12818"/>
                    </a:lnTo>
                    <a:lnTo>
                      <a:pt x="5792" y="12123"/>
                    </a:lnTo>
                    <a:close/>
                    <a:moveTo>
                      <a:pt x="2574" y="13539"/>
                    </a:moveTo>
                    <a:lnTo>
                      <a:pt x="2574" y="13899"/>
                    </a:lnTo>
                    <a:lnTo>
                      <a:pt x="1828" y="13899"/>
                    </a:lnTo>
                    <a:lnTo>
                      <a:pt x="1828" y="13539"/>
                    </a:lnTo>
                    <a:close/>
                    <a:moveTo>
                      <a:pt x="4556" y="13539"/>
                    </a:moveTo>
                    <a:lnTo>
                      <a:pt x="4556" y="13899"/>
                    </a:lnTo>
                    <a:lnTo>
                      <a:pt x="3810" y="13899"/>
                    </a:lnTo>
                    <a:lnTo>
                      <a:pt x="3810" y="13539"/>
                    </a:lnTo>
                    <a:close/>
                    <a:moveTo>
                      <a:pt x="6538" y="13539"/>
                    </a:moveTo>
                    <a:lnTo>
                      <a:pt x="6538" y="13899"/>
                    </a:lnTo>
                    <a:lnTo>
                      <a:pt x="5792" y="13899"/>
                    </a:lnTo>
                    <a:lnTo>
                      <a:pt x="5792" y="13539"/>
                    </a:lnTo>
                    <a:close/>
                    <a:moveTo>
                      <a:pt x="1" y="0"/>
                    </a:moveTo>
                    <a:lnTo>
                      <a:pt x="1" y="15726"/>
                    </a:lnTo>
                    <a:lnTo>
                      <a:pt x="7774" y="15726"/>
                    </a:lnTo>
                    <a:lnTo>
                      <a:pt x="77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1"/>
              <p:cNvSpPr/>
              <p:nvPr/>
            </p:nvSpPr>
            <p:spPr>
              <a:xfrm>
                <a:off x="7558902" y="4567368"/>
                <a:ext cx="328567" cy="575176"/>
              </a:xfrm>
              <a:custGeom>
                <a:rect b="b" l="l" r="r" t="t"/>
                <a:pathLst>
                  <a:path extrusionOk="0" h="15727" w="8984">
                    <a:moveTo>
                      <a:pt x="2085" y="1519"/>
                    </a:moveTo>
                    <a:lnTo>
                      <a:pt x="2085" y="1905"/>
                    </a:lnTo>
                    <a:lnTo>
                      <a:pt x="1339" y="1905"/>
                    </a:lnTo>
                    <a:lnTo>
                      <a:pt x="1339" y="1519"/>
                    </a:lnTo>
                    <a:close/>
                    <a:moveTo>
                      <a:pt x="4067" y="1519"/>
                    </a:moveTo>
                    <a:lnTo>
                      <a:pt x="4042" y="1905"/>
                    </a:lnTo>
                    <a:lnTo>
                      <a:pt x="3321" y="1905"/>
                    </a:lnTo>
                    <a:lnTo>
                      <a:pt x="3321" y="1519"/>
                    </a:lnTo>
                    <a:close/>
                    <a:moveTo>
                      <a:pt x="6023" y="1519"/>
                    </a:moveTo>
                    <a:lnTo>
                      <a:pt x="6023" y="1905"/>
                    </a:lnTo>
                    <a:lnTo>
                      <a:pt x="5277" y="1905"/>
                    </a:lnTo>
                    <a:lnTo>
                      <a:pt x="5277" y="1519"/>
                    </a:lnTo>
                    <a:close/>
                    <a:moveTo>
                      <a:pt x="2085" y="2600"/>
                    </a:moveTo>
                    <a:lnTo>
                      <a:pt x="2085" y="3320"/>
                    </a:lnTo>
                    <a:lnTo>
                      <a:pt x="1339" y="3320"/>
                    </a:lnTo>
                    <a:lnTo>
                      <a:pt x="1339" y="2600"/>
                    </a:lnTo>
                    <a:close/>
                    <a:moveTo>
                      <a:pt x="4067" y="2625"/>
                    </a:moveTo>
                    <a:lnTo>
                      <a:pt x="4042" y="3320"/>
                    </a:lnTo>
                    <a:lnTo>
                      <a:pt x="3321" y="3320"/>
                    </a:lnTo>
                    <a:lnTo>
                      <a:pt x="3321" y="2625"/>
                    </a:lnTo>
                    <a:close/>
                    <a:moveTo>
                      <a:pt x="6023" y="2625"/>
                    </a:moveTo>
                    <a:lnTo>
                      <a:pt x="6023" y="3346"/>
                    </a:lnTo>
                    <a:lnTo>
                      <a:pt x="5277" y="3346"/>
                    </a:lnTo>
                    <a:lnTo>
                      <a:pt x="5277" y="2625"/>
                    </a:lnTo>
                    <a:close/>
                    <a:moveTo>
                      <a:pt x="2085" y="4041"/>
                    </a:moveTo>
                    <a:lnTo>
                      <a:pt x="2085" y="4762"/>
                    </a:lnTo>
                    <a:lnTo>
                      <a:pt x="1339" y="4762"/>
                    </a:lnTo>
                    <a:lnTo>
                      <a:pt x="1339" y="4041"/>
                    </a:lnTo>
                    <a:close/>
                    <a:moveTo>
                      <a:pt x="4067" y="4041"/>
                    </a:moveTo>
                    <a:lnTo>
                      <a:pt x="4042" y="4762"/>
                    </a:lnTo>
                    <a:lnTo>
                      <a:pt x="3321" y="4762"/>
                    </a:lnTo>
                    <a:lnTo>
                      <a:pt x="3321" y="4041"/>
                    </a:lnTo>
                    <a:close/>
                    <a:moveTo>
                      <a:pt x="6023" y="4041"/>
                    </a:moveTo>
                    <a:lnTo>
                      <a:pt x="6023" y="4762"/>
                    </a:lnTo>
                    <a:lnTo>
                      <a:pt x="5277" y="4762"/>
                    </a:lnTo>
                    <a:lnTo>
                      <a:pt x="5277" y="4041"/>
                    </a:lnTo>
                    <a:close/>
                    <a:moveTo>
                      <a:pt x="2085" y="5457"/>
                    </a:moveTo>
                    <a:lnTo>
                      <a:pt x="2085" y="6177"/>
                    </a:lnTo>
                    <a:lnTo>
                      <a:pt x="1339" y="6177"/>
                    </a:lnTo>
                    <a:lnTo>
                      <a:pt x="1339" y="5457"/>
                    </a:lnTo>
                    <a:close/>
                    <a:moveTo>
                      <a:pt x="4067" y="5457"/>
                    </a:moveTo>
                    <a:lnTo>
                      <a:pt x="4042" y="6177"/>
                    </a:lnTo>
                    <a:lnTo>
                      <a:pt x="3321" y="6177"/>
                    </a:lnTo>
                    <a:lnTo>
                      <a:pt x="3321" y="5457"/>
                    </a:lnTo>
                    <a:close/>
                    <a:moveTo>
                      <a:pt x="6023" y="5457"/>
                    </a:moveTo>
                    <a:lnTo>
                      <a:pt x="6023" y="6177"/>
                    </a:lnTo>
                    <a:lnTo>
                      <a:pt x="5277" y="6177"/>
                    </a:lnTo>
                    <a:lnTo>
                      <a:pt x="5277" y="5457"/>
                    </a:lnTo>
                    <a:close/>
                    <a:moveTo>
                      <a:pt x="2085" y="6898"/>
                    </a:moveTo>
                    <a:lnTo>
                      <a:pt x="2085" y="7619"/>
                    </a:lnTo>
                    <a:lnTo>
                      <a:pt x="1339" y="7619"/>
                    </a:lnTo>
                    <a:lnTo>
                      <a:pt x="1339" y="6898"/>
                    </a:lnTo>
                    <a:close/>
                    <a:moveTo>
                      <a:pt x="4067" y="6898"/>
                    </a:moveTo>
                    <a:lnTo>
                      <a:pt x="4042" y="7619"/>
                    </a:lnTo>
                    <a:lnTo>
                      <a:pt x="3321" y="7619"/>
                    </a:lnTo>
                    <a:lnTo>
                      <a:pt x="3321" y="6898"/>
                    </a:lnTo>
                    <a:close/>
                    <a:moveTo>
                      <a:pt x="6023" y="6898"/>
                    </a:moveTo>
                    <a:lnTo>
                      <a:pt x="6023" y="7619"/>
                    </a:lnTo>
                    <a:lnTo>
                      <a:pt x="5277" y="7619"/>
                    </a:lnTo>
                    <a:lnTo>
                      <a:pt x="5277" y="6898"/>
                    </a:lnTo>
                    <a:close/>
                    <a:moveTo>
                      <a:pt x="2085" y="8314"/>
                    </a:moveTo>
                    <a:lnTo>
                      <a:pt x="2085" y="9034"/>
                    </a:lnTo>
                    <a:lnTo>
                      <a:pt x="1339" y="9034"/>
                    </a:lnTo>
                    <a:lnTo>
                      <a:pt x="1339" y="8314"/>
                    </a:lnTo>
                    <a:close/>
                    <a:moveTo>
                      <a:pt x="4067" y="8314"/>
                    </a:moveTo>
                    <a:lnTo>
                      <a:pt x="4042" y="9034"/>
                    </a:lnTo>
                    <a:lnTo>
                      <a:pt x="3321" y="9034"/>
                    </a:lnTo>
                    <a:lnTo>
                      <a:pt x="3321" y="8314"/>
                    </a:lnTo>
                    <a:close/>
                    <a:moveTo>
                      <a:pt x="6023" y="8314"/>
                    </a:moveTo>
                    <a:lnTo>
                      <a:pt x="6023" y="9034"/>
                    </a:lnTo>
                    <a:lnTo>
                      <a:pt x="5277" y="9034"/>
                    </a:lnTo>
                    <a:lnTo>
                      <a:pt x="5277" y="8314"/>
                    </a:lnTo>
                    <a:close/>
                    <a:moveTo>
                      <a:pt x="2085" y="9755"/>
                    </a:moveTo>
                    <a:lnTo>
                      <a:pt x="2085" y="10450"/>
                    </a:lnTo>
                    <a:lnTo>
                      <a:pt x="1339" y="10450"/>
                    </a:lnTo>
                    <a:lnTo>
                      <a:pt x="1339" y="9755"/>
                    </a:lnTo>
                    <a:close/>
                    <a:moveTo>
                      <a:pt x="4067" y="9755"/>
                    </a:moveTo>
                    <a:lnTo>
                      <a:pt x="4042" y="10450"/>
                    </a:lnTo>
                    <a:lnTo>
                      <a:pt x="3321" y="10450"/>
                    </a:lnTo>
                    <a:lnTo>
                      <a:pt x="3321" y="9755"/>
                    </a:lnTo>
                    <a:close/>
                    <a:moveTo>
                      <a:pt x="6023" y="9755"/>
                    </a:moveTo>
                    <a:lnTo>
                      <a:pt x="6023" y="10476"/>
                    </a:lnTo>
                    <a:lnTo>
                      <a:pt x="5277" y="10476"/>
                    </a:lnTo>
                    <a:lnTo>
                      <a:pt x="5277" y="9755"/>
                    </a:lnTo>
                    <a:close/>
                    <a:moveTo>
                      <a:pt x="2085" y="11171"/>
                    </a:moveTo>
                    <a:lnTo>
                      <a:pt x="2085" y="11891"/>
                    </a:lnTo>
                    <a:lnTo>
                      <a:pt x="1339" y="11891"/>
                    </a:lnTo>
                    <a:lnTo>
                      <a:pt x="1339" y="11171"/>
                    </a:lnTo>
                    <a:close/>
                    <a:moveTo>
                      <a:pt x="4067" y="11171"/>
                    </a:moveTo>
                    <a:lnTo>
                      <a:pt x="4042" y="11891"/>
                    </a:lnTo>
                    <a:lnTo>
                      <a:pt x="3321" y="11891"/>
                    </a:lnTo>
                    <a:lnTo>
                      <a:pt x="3321" y="11171"/>
                    </a:lnTo>
                    <a:close/>
                    <a:moveTo>
                      <a:pt x="6023" y="11171"/>
                    </a:moveTo>
                    <a:lnTo>
                      <a:pt x="6023" y="11891"/>
                    </a:lnTo>
                    <a:lnTo>
                      <a:pt x="5277" y="11891"/>
                    </a:lnTo>
                    <a:lnTo>
                      <a:pt x="5277" y="11171"/>
                    </a:lnTo>
                    <a:close/>
                    <a:moveTo>
                      <a:pt x="2085" y="12586"/>
                    </a:moveTo>
                    <a:lnTo>
                      <a:pt x="2085" y="13307"/>
                    </a:lnTo>
                    <a:lnTo>
                      <a:pt x="1339" y="13307"/>
                    </a:lnTo>
                    <a:lnTo>
                      <a:pt x="1339" y="12586"/>
                    </a:lnTo>
                    <a:close/>
                    <a:moveTo>
                      <a:pt x="4067" y="12612"/>
                    </a:moveTo>
                    <a:lnTo>
                      <a:pt x="4042" y="13307"/>
                    </a:lnTo>
                    <a:lnTo>
                      <a:pt x="3321" y="13307"/>
                    </a:lnTo>
                    <a:lnTo>
                      <a:pt x="3321" y="12612"/>
                    </a:lnTo>
                    <a:close/>
                    <a:moveTo>
                      <a:pt x="6023" y="12612"/>
                    </a:moveTo>
                    <a:lnTo>
                      <a:pt x="6023" y="13307"/>
                    </a:lnTo>
                    <a:lnTo>
                      <a:pt x="5277" y="13307"/>
                    </a:lnTo>
                    <a:lnTo>
                      <a:pt x="5277" y="12612"/>
                    </a:lnTo>
                    <a:close/>
                    <a:moveTo>
                      <a:pt x="2085" y="14028"/>
                    </a:moveTo>
                    <a:lnTo>
                      <a:pt x="2085" y="14388"/>
                    </a:lnTo>
                    <a:lnTo>
                      <a:pt x="1339" y="14388"/>
                    </a:lnTo>
                    <a:lnTo>
                      <a:pt x="1339" y="14028"/>
                    </a:lnTo>
                    <a:close/>
                    <a:moveTo>
                      <a:pt x="4067" y="14028"/>
                    </a:moveTo>
                    <a:lnTo>
                      <a:pt x="4042" y="14388"/>
                    </a:lnTo>
                    <a:lnTo>
                      <a:pt x="3321" y="14388"/>
                    </a:lnTo>
                    <a:lnTo>
                      <a:pt x="3321" y="14028"/>
                    </a:lnTo>
                    <a:close/>
                    <a:moveTo>
                      <a:pt x="6023" y="14028"/>
                    </a:moveTo>
                    <a:lnTo>
                      <a:pt x="6023" y="14414"/>
                    </a:lnTo>
                    <a:lnTo>
                      <a:pt x="5277" y="14414"/>
                    </a:lnTo>
                    <a:lnTo>
                      <a:pt x="5277" y="14028"/>
                    </a:lnTo>
                    <a:close/>
                    <a:moveTo>
                      <a:pt x="1" y="0"/>
                    </a:moveTo>
                    <a:lnTo>
                      <a:pt x="1" y="15726"/>
                    </a:lnTo>
                    <a:lnTo>
                      <a:pt x="8983" y="15726"/>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1"/>
              <p:cNvSpPr/>
              <p:nvPr/>
            </p:nvSpPr>
            <p:spPr>
              <a:xfrm>
                <a:off x="6627900" y="4567368"/>
                <a:ext cx="328567" cy="575176"/>
              </a:xfrm>
              <a:custGeom>
                <a:rect b="b" l="l" r="r" t="t"/>
                <a:pathLst>
                  <a:path extrusionOk="0" h="15727" w="8984">
                    <a:moveTo>
                      <a:pt x="2086" y="1519"/>
                    </a:moveTo>
                    <a:lnTo>
                      <a:pt x="2086" y="1905"/>
                    </a:lnTo>
                    <a:lnTo>
                      <a:pt x="1339" y="1905"/>
                    </a:lnTo>
                    <a:lnTo>
                      <a:pt x="1339" y="1519"/>
                    </a:lnTo>
                    <a:close/>
                    <a:moveTo>
                      <a:pt x="4067" y="1519"/>
                    </a:moveTo>
                    <a:lnTo>
                      <a:pt x="4067" y="1905"/>
                    </a:lnTo>
                    <a:lnTo>
                      <a:pt x="3321" y="1905"/>
                    </a:lnTo>
                    <a:lnTo>
                      <a:pt x="3321" y="1519"/>
                    </a:lnTo>
                    <a:close/>
                    <a:moveTo>
                      <a:pt x="6049" y="1519"/>
                    </a:moveTo>
                    <a:lnTo>
                      <a:pt x="6049" y="1905"/>
                    </a:lnTo>
                    <a:lnTo>
                      <a:pt x="5303" y="1905"/>
                    </a:lnTo>
                    <a:lnTo>
                      <a:pt x="5303" y="1519"/>
                    </a:lnTo>
                    <a:close/>
                    <a:moveTo>
                      <a:pt x="2086" y="2600"/>
                    </a:moveTo>
                    <a:lnTo>
                      <a:pt x="2086" y="3320"/>
                    </a:lnTo>
                    <a:lnTo>
                      <a:pt x="1339" y="3320"/>
                    </a:lnTo>
                    <a:lnTo>
                      <a:pt x="1339" y="2600"/>
                    </a:lnTo>
                    <a:close/>
                    <a:moveTo>
                      <a:pt x="4067" y="2625"/>
                    </a:moveTo>
                    <a:lnTo>
                      <a:pt x="4067" y="3320"/>
                    </a:lnTo>
                    <a:lnTo>
                      <a:pt x="3321" y="3320"/>
                    </a:lnTo>
                    <a:lnTo>
                      <a:pt x="3321" y="2625"/>
                    </a:lnTo>
                    <a:close/>
                    <a:moveTo>
                      <a:pt x="6049" y="2625"/>
                    </a:moveTo>
                    <a:lnTo>
                      <a:pt x="6049" y="3346"/>
                    </a:lnTo>
                    <a:lnTo>
                      <a:pt x="5303" y="3346"/>
                    </a:lnTo>
                    <a:lnTo>
                      <a:pt x="5303" y="2625"/>
                    </a:lnTo>
                    <a:close/>
                    <a:moveTo>
                      <a:pt x="2086" y="4041"/>
                    </a:moveTo>
                    <a:lnTo>
                      <a:pt x="2086" y="4762"/>
                    </a:lnTo>
                    <a:lnTo>
                      <a:pt x="1339" y="4762"/>
                    </a:lnTo>
                    <a:lnTo>
                      <a:pt x="1339" y="4041"/>
                    </a:lnTo>
                    <a:close/>
                    <a:moveTo>
                      <a:pt x="4067" y="4041"/>
                    </a:moveTo>
                    <a:lnTo>
                      <a:pt x="4067" y="4762"/>
                    </a:lnTo>
                    <a:lnTo>
                      <a:pt x="3321" y="4762"/>
                    </a:lnTo>
                    <a:lnTo>
                      <a:pt x="3321" y="4041"/>
                    </a:lnTo>
                    <a:close/>
                    <a:moveTo>
                      <a:pt x="6049" y="4041"/>
                    </a:moveTo>
                    <a:lnTo>
                      <a:pt x="6049" y="4762"/>
                    </a:lnTo>
                    <a:lnTo>
                      <a:pt x="5303" y="4762"/>
                    </a:lnTo>
                    <a:lnTo>
                      <a:pt x="5303" y="4041"/>
                    </a:lnTo>
                    <a:close/>
                    <a:moveTo>
                      <a:pt x="2086" y="5457"/>
                    </a:moveTo>
                    <a:lnTo>
                      <a:pt x="2086" y="6177"/>
                    </a:lnTo>
                    <a:lnTo>
                      <a:pt x="1339" y="6177"/>
                    </a:lnTo>
                    <a:lnTo>
                      <a:pt x="1339" y="5457"/>
                    </a:lnTo>
                    <a:close/>
                    <a:moveTo>
                      <a:pt x="4067" y="5457"/>
                    </a:moveTo>
                    <a:lnTo>
                      <a:pt x="4067" y="6177"/>
                    </a:lnTo>
                    <a:lnTo>
                      <a:pt x="3321" y="6177"/>
                    </a:lnTo>
                    <a:lnTo>
                      <a:pt x="3321" y="5457"/>
                    </a:lnTo>
                    <a:close/>
                    <a:moveTo>
                      <a:pt x="6049" y="5457"/>
                    </a:moveTo>
                    <a:lnTo>
                      <a:pt x="6049" y="6177"/>
                    </a:lnTo>
                    <a:lnTo>
                      <a:pt x="5303" y="6177"/>
                    </a:lnTo>
                    <a:lnTo>
                      <a:pt x="5303" y="5457"/>
                    </a:lnTo>
                    <a:close/>
                    <a:moveTo>
                      <a:pt x="2086" y="6898"/>
                    </a:moveTo>
                    <a:lnTo>
                      <a:pt x="2086" y="7619"/>
                    </a:lnTo>
                    <a:lnTo>
                      <a:pt x="1339" y="7619"/>
                    </a:lnTo>
                    <a:lnTo>
                      <a:pt x="1339" y="6898"/>
                    </a:lnTo>
                    <a:close/>
                    <a:moveTo>
                      <a:pt x="4067" y="6898"/>
                    </a:moveTo>
                    <a:lnTo>
                      <a:pt x="4067" y="7619"/>
                    </a:lnTo>
                    <a:lnTo>
                      <a:pt x="3321" y="7619"/>
                    </a:lnTo>
                    <a:lnTo>
                      <a:pt x="3321" y="6898"/>
                    </a:lnTo>
                    <a:close/>
                    <a:moveTo>
                      <a:pt x="6049" y="6898"/>
                    </a:moveTo>
                    <a:lnTo>
                      <a:pt x="6049" y="7619"/>
                    </a:lnTo>
                    <a:lnTo>
                      <a:pt x="5303" y="7619"/>
                    </a:lnTo>
                    <a:lnTo>
                      <a:pt x="5303" y="6898"/>
                    </a:lnTo>
                    <a:close/>
                    <a:moveTo>
                      <a:pt x="2086" y="8314"/>
                    </a:moveTo>
                    <a:lnTo>
                      <a:pt x="2086" y="9034"/>
                    </a:lnTo>
                    <a:lnTo>
                      <a:pt x="1339" y="9034"/>
                    </a:lnTo>
                    <a:lnTo>
                      <a:pt x="1339" y="8314"/>
                    </a:lnTo>
                    <a:close/>
                    <a:moveTo>
                      <a:pt x="4067" y="8314"/>
                    </a:moveTo>
                    <a:lnTo>
                      <a:pt x="4067" y="9034"/>
                    </a:lnTo>
                    <a:lnTo>
                      <a:pt x="3321" y="9034"/>
                    </a:lnTo>
                    <a:lnTo>
                      <a:pt x="3321" y="8314"/>
                    </a:lnTo>
                    <a:close/>
                    <a:moveTo>
                      <a:pt x="6049" y="8314"/>
                    </a:moveTo>
                    <a:lnTo>
                      <a:pt x="6049" y="9034"/>
                    </a:lnTo>
                    <a:lnTo>
                      <a:pt x="5303" y="9034"/>
                    </a:lnTo>
                    <a:lnTo>
                      <a:pt x="5303" y="8314"/>
                    </a:lnTo>
                    <a:close/>
                    <a:moveTo>
                      <a:pt x="2086" y="9755"/>
                    </a:moveTo>
                    <a:lnTo>
                      <a:pt x="2086" y="10450"/>
                    </a:lnTo>
                    <a:lnTo>
                      <a:pt x="1339" y="10450"/>
                    </a:lnTo>
                    <a:lnTo>
                      <a:pt x="1339" y="9755"/>
                    </a:lnTo>
                    <a:close/>
                    <a:moveTo>
                      <a:pt x="4067" y="9755"/>
                    </a:moveTo>
                    <a:lnTo>
                      <a:pt x="4067" y="10450"/>
                    </a:lnTo>
                    <a:lnTo>
                      <a:pt x="3321" y="10450"/>
                    </a:lnTo>
                    <a:lnTo>
                      <a:pt x="3321" y="9755"/>
                    </a:lnTo>
                    <a:close/>
                    <a:moveTo>
                      <a:pt x="6049" y="9755"/>
                    </a:moveTo>
                    <a:lnTo>
                      <a:pt x="6049" y="10476"/>
                    </a:lnTo>
                    <a:lnTo>
                      <a:pt x="5303" y="10476"/>
                    </a:lnTo>
                    <a:lnTo>
                      <a:pt x="5303" y="9755"/>
                    </a:lnTo>
                    <a:close/>
                    <a:moveTo>
                      <a:pt x="2086" y="11171"/>
                    </a:moveTo>
                    <a:lnTo>
                      <a:pt x="2086" y="11891"/>
                    </a:lnTo>
                    <a:lnTo>
                      <a:pt x="1339" y="11891"/>
                    </a:lnTo>
                    <a:lnTo>
                      <a:pt x="1339" y="11171"/>
                    </a:lnTo>
                    <a:close/>
                    <a:moveTo>
                      <a:pt x="4067" y="11171"/>
                    </a:moveTo>
                    <a:lnTo>
                      <a:pt x="4067" y="11891"/>
                    </a:lnTo>
                    <a:lnTo>
                      <a:pt x="3321" y="11891"/>
                    </a:lnTo>
                    <a:lnTo>
                      <a:pt x="3321" y="11171"/>
                    </a:lnTo>
                    <a:close/>
                    <a:moveTo>
                      <a:pt x="6049" y="11171"/>
                    </a:moveTo>
                    <a:lnTo>
                      <a:pt x="6049" y="11891"/>
                    </a:lnTo>
                    <a:lnTo>
                      <a:pt x="5303" y="11891"/>
                    </a:lnTo>
                    <a:lnTo>
                      <a:pt x="5303" y="11171"/>
                    </a:lnTo>
                    <a:close/>
                    <a:moveTo>
                      <a:pt x="2086" y="12586"/>
                    </a:moveTo>
                    <a:lnTo>
                      <a:pt x="2086" y="13307"/>
                    </a:lnTo>
                    <a:lnTo>
                      <a:pt x="1339" y="13307"/>
                    </a:lnTo>
                    <a:lnTo>
                      <a:pt x="1339" y="12586"/>
                    </a:lnTo>
                    <a:close/>
                    <a:moveTo>
                      <a:pt x="4067" y="12612"/>
                    </a:moveTo>
                    <a:lnTo>
                      <a:pt x="4067" y="13307"/>
                    </a:lnTo>
                    <a:lnTo>
                      <a:pt x="3321" y="13307"/>
                    </a:lnTo>
                    <a:lnTo>
                      <a:pt x="3321" y="12612"/>
                    </a:lnTo>
                    <a:close/>
                    <a:moveTo>
                      <a:pt x="6049" y="12612"/>
                    </a:moveTo>
                    <a:lnTo>
                      <a:pt x="6049" y="13307"/>
                    </a:lnTo>
                    <a:lnTo>
                      <a:pt x="5303" y="13307"/>
                    </a:lnTo>
                    <a:lnTo>
                      <a:pt x="5303" y="12612"/>
                    </a:lnTo>
                    <a:close/>
                    <a:moveTo>
                      <a:pt x="2086" y="14028"/>
                    </a:moveTo>
                    <a:lnTo>
                      <a:pt x="2086" y="14388"/>
                    </a:lnTo>
                    <a:lnTo>
                      <a:pt x="1339" y="14388"/>
                    </a:lnTo>
                    <a:lnTo>
                      <a:pt x="1339" y="14028"/>
                    </a:lnTo>
                    <a:close/>
                    <a:moveTo>
                      <a:pt x="4067" y="14028"/>
                    </a:moveTo>
                    <a:lnTo>
                      <a:pt x="4067" y="14388"/>
                    </a:lnTo>
                    <a:lnTo>
                      <a:pt x="3321" y="14388"/>
                    </a:lnTo>
                    <a:lnTo>
                      <a:pt x="3321" y="14028"/>
                    </a:lnTo>
                    <a:close/>
                    <a:moveTo>
                      <a:pt x="6049" y="14028"/>
                    </a:moveTo>
                    <a:lnTo>
                      <a:pt x="6049" y="14414"/>
                    </a:lnTo>
                    <a:lnTo>
                      <a:pt x="5303" y="14414"/>
                    </a:lnTo>
                    <a:lnTo>
                      <a:pt x="5303" y="14028"/>
                    </a:lnTo>
                    <a:close/>
                    <a:moveTo>
                      <a:pt x="1" y="0"/>
                    </a:moveTo>
                    <a:lnTo>
                      <a:pt x="1" y="15726"/>
                    </a:lnTo>
                    <a:lnTo>
                      <a:pt x="8984" y="15726"/>
                    </a:lnTo>
                    <a:lnTo>
                      <a:pt x="8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1"/>
              <p:cNvSpPr/>
              <p:nvPr/>
            </p:nvSpPr>
            <p:spPr>
              <a:xfrm>
                <a:off x="8216884" y="4567368"/>
                <a:ext cx="273050" cy="575176"/>
              </a:xfrm>
              <a:custGeom>
                <a:rect b="b" l="l" r="r" t="t"/>
                <a:pathLst>
                  <a:path extrusionOk="0" h="15727" w="7466">
                    <a:moveTo>
                      <a:pt x="2060" y="1519"/>
                    </a:moveTo>
                    <a:lnTo>
                      <a:pt x="2060" y="1905"/>
                    </a:lnTo>
                    <a:lnTo>
                      <a:pt x="1314" y="1905"/>
                    </a:lnTo>
                    <a:lnTo>
                      <a:pt x="1314" y="1519"/>
                    </a:lnTo>
                    <a:close/>
                    <a:moveTo>
                      <a:pt x="4042" y="1519"/>
                    </a:moveTo>
                    <a:lnTo>
                      <a:pt x="4042" y="1905"/>
                    </a:lnTo>
                    <a:lnTo>
                      <a:pt x="3295" y="1905"/>
                    </a:lnTo>
                    <a:lnTo>
                      <a:pt x="3295" y="1519"/>
                    </a:lnTo>
                    <a:close/>
                    <a:moveTo>
                      <a:pt x="6024" y="1519"/>
                    </a:moveTo>
                    <a:lnTo>
                      <a:pt x="6024" y="1905"/>
                    </a:lnTo>
                    <a:lnTo>
                      <a:pt x="5277" y="1905"/>
                    </a:lnTo>
                    <a:lnTo>
                      <a:pt x="5277" y="1519"/>
                    </a:lnTo>
                    <a:close/>
                    <a:moveTo>
                      <a:pt x="2060" y="2600"/>
                    </a:moveTo>
                    <a:lnTo>
                      <a:pt x="2060" y="3320"/>
                    </a:lnTo>
                    <a:lnTo>
                      <a:pt x="1314" y="3320"/>
                    </a:lnTo>
                    <a:lnTo>
                      <a:pt x="1314" y="2600"/>
                    </a:lnTo>
                    <a:close/>
                    <a:moveTo>
                      <a:pt x="4042" y="2625"/>
                    </a:moveTo>
                    <a:lnTo>
                      <a:pt x="4042" y="3320"/>
                    </a:lnTo>
                    <a:lnTo>
                      <a:pt x="3295" y="3320"/>
                    </a:lnTo>
                    <a:lnTo>
                      <a:pt x="3295" y="2625"/>
                    </a:lnTo>
                    <a:close/>
                    <a:moveTo>
                      <a:pt x="6024" y="2625"/>
                    </a:moveTo>
                    <a:lnTo>
                      <a:pt x="6024" y="3346"/>
                    </a:lnTo>
                    <a:lnTo>
                      <a:pt x="5277" y="3346"/>
                    </a:lnTo>
                    <a:lnTo>
                      <a:pt x="5277" y="2625"/>
                    </a:lnTo>
                    <a:close/>
                    <a:moveTo>
                      <a:pt x="2060" y="4041"/>
                    </a:moveTo>
                    <a:lnTo>
                      <a:pt x="2060" y="4762"/>
                    </a:lnTo>
                    <a:lnTo>
                      <a:pt x="1314" y="4762"/>
                    </a:lnTo>
                    <a:lnTo>
                      <a:pt x="1314" y="4041"/>
                    </a:lnTo>
                    <a:close/>
                    <a:moveTo>
                      <a:pt x="4042" y="4041"/>
                    </a:moveTo>
                    <a:lnTo>
                      <a:pt x="4042" y="4762"/>
                    </a:lnTo>
                    <a:lnTo>
                      <a:pt x="3295" y="4762"/>
                    </a:lnTo>
                    <a:lnTo>
                      <a:pt x="3295" y="4041"/>
                    </a:lnTo>
                    <a:close/>
                    <a:moveTo>
                      <a:pt x="6024" y="4041"/>
                    </a:moveTo>
                    <a:lnTo>
                      <a:pt x="6024" y="4762"/>
                    </a:lnTo>
                    <a:lnTo>
                      <a:pt x="5277" y="4762"/>
                    </a:lnTo>
                    <a:lnTo>
                      <a:pt x="5277" y="4041"/>
                    </a:lnTo>
                    <a:close/>
                    <a:moveTo>
                      <a:pt x="2060" y="5457"/>
                    </a:moveTo>
                    <a:lnTo>
                      <a:pt x="2060" y="6177"/>
                    </a:lnTo>
                    <a:lnTo>
                      <a:pt x="1314" y="6177"/>
                    </a:lnTo>
                    <a:lnTo>
                      <a:pt x="1314" y="5457"/>
                    </a:lnTo>
                    <a:close/>
                    <a:moveTo>
                      <a:pt x="4042" y="5457"/>
                    </a:moveTo>
                    <a:lnTo>
                      <a:pt x="4042" y="6177"/>
                    </a:lnTo>
                    <a:lnTo>
                      <a:pt x="3295" y="6177"/>
                    </a:lnTo>
                    <a:lnTo>
                      <a:pt x="3295" y="5457"/>
                    </a:lnTo>
                    <a:close/>
                    <a:moveTo>
                      <a:pt x="6024" y="5457"/>
                    </a:moveTo>
                    <a:lnTo>
                      <a:pt x="6024" y="6177"/>
                    </a:lnTo>
                    <a:lnTo>
                      <a:pt x="5277" y="6177"/>
                    </a:lnTo>
                    <a:lnTo>
                      <a:pt x="5277" y="5457"/>
                    </a:lnTo>
                    <a:close/>
                    <a:moveTo>
                      <a:pt x="2060" y="6898"/>
                    </a:moveTo>
                    <a:lnTo>
                      <a:pt x="2060" y="7619"/>
                    </a:lnTo>
                    <a:lnTo>
                      <a:pt x="1314" y="7619"/>
                    </a:lnTo>
                    <a:lnTo>
                      <a:pt x="1314" y="6898"/>
                    </a:lnTo>
                    <a:close/>
                    <a:moveTo>
                      <a:pt x="4042" y="6898"/>
                    </a:moveTo>
                    <a:lnTo>
                      <a:pt x="4042" y="7619"/>
                    </a:lnTo>
                    <a:lnTo>
                      <a:pt x="3295" y="7619"/>
                    </a:lnTo>
                    <a:lnTo>
                      <a:pt x="3295" y="6898"/>
                    </a:lnTo>
                    <a:close/>
                    <a:moveTo>
                      <a:pt x="6024" y="6898"/>
                    </a:moveTo>
                    <a:lnTo>
                      <a:pt x="6024" y="7619"/>
                    </a:lnTo>
                    <a:lnTo>
                      <a:pt x="5277" y="7619"/>
                    </a:lnTo>
                    <a:lnTo>
                      <a:pt x="5277" y="6898"/>
                    </a:lnTo>
                    <a:close/>
                    <a:moveTo>
                      <a:pt x="2060" y="8314"/>
                    </a:moveTo>
                    <a:lnTo>
                      <a:pt x="2060" y="9034"/>
                    </a:lnTo>
                    <a:lnTo>
                      <a:pt x="1314" y="9034"/>
                    </a:lnTo>
                    <a:lnTo>
                      <a:pt x="1314" y="8314"/>
                    </a:lnTo>
                    <a:close/>
                    <a:moveTo>
                      <a:pt x="4042" y="8314"/>
                    </a:moveTo>
                    <a:lnTo>
                      <a:pt x="4042" y="9034"/>
                    </a:lnTo>
                    <a:lnTo>
                      <a:pt x="3295" y="9034"/>
                    </a:lnTo>
                    <a:lnTo>
                      <a:pt x="3295" y="8314"/>
                    </a:lnTo>
                    <a:close/>
                    <a:moveTo>
                      <a:pt x="6024" y="8314"/>
                    </a:moveTo>
                    <a:lnTo>
                      <a:pt x="6024" y="9034"/>
                    </a:lnTo>
                    <a:lnTo>
                      <a:pt x="5277" y="9034"/>
                    </a:lnTo>
                    <a:lnTo>
                      <a:pt x="5277" y="8314"/>
                    </a:lnTo>
                    <a:close/>
                    <a:moveTo>
                      <a:pt x="2060" y="9755"/>
                    </a:moveTo>
                    <a:lnTo>
                      <a:pt x="2060" y="10450"/>
                    </a:lnTo>
                    <a:lnTo>
                      <a:pt x="1314" y="10450"/>
                    </a:lnTo>
                    <a:lnTo>
                      <a:pt x="1314" y="9755"/>
                    </a:lnTo>
                    <a:close/>
                    <a:moveTo>
                      <a:pt x="4042" y="9755"/>
                    </a:moveTo>
                    <a:lnTo>
                      <a:pt x="4042" y="10450"/>
                    </a:lnTo>
                    <a:lnTo>
                      <a:pt x="3295" y="10450"/>
                    </a:lnTo>
                    <a:lnTo>
                      <a:pt x="3295" y="9755"/>
                    </a:lnTo>
                    <a:close/>
                    <a:moveTo>
                      <a:pt x="6024" y="9755"/>
                    </a:moveTo>
                    <a:lnTo>
                      <a:pt x="6024" y="10476"/>
                    </a:lnTo>
                    <a:lnTo>
                      <a:pt x="5277" y="10476"/>
                    </a:lnTo>
                    <a:lnTo>
                      <a:pt x="5277" y="9755"/>
                    </a:lnTo>
                    <a:close/>
                    <a:moveTo>
                      <a:pt x="2060" y="11171"/>
                    </a:moveTo>
                    <a:lnTo>
                      <a:pt x="2060" y="11891"/>
                    </a:lnTo>
                    <a:lnTo>
                      <a:pt x="1314" y="11891"/>
                    </a:lnTo>
                    <a:lnTo>
                      <a:pt x="1314" y="11171"/>
                    </a:lnTo>
                    <a:close/>
                    <a:moveTo>
                      <a:pt x="4042" y="11171"/>
                    </a:moveTo>
                    <a:lnTo>
                      <a:pt x="4042" y="11891"/>
                    </a:lnTo>
                    <a:lnTo>
                      <a:pt x="3295" y="11891"/>
                    </a:lnTo>
                    <a:lnTo>
                      <a:pt x="3295" y="11171"/>
                    </a:lnTo>
                    <a:close/>
                    <a:moveTo>
                      <a:pt x="6024" y="11171"/>
                    </a:moveTo>
                    <a:lnTo>
                      <a:pt x="6024" y="11891"/>
                    </a:lnTo>
                    <a:lnTo>
                      <a:pt x="5277" y="11891"/>
                    </a:lnTo>
                    <a:lnTo>
                      <a:pt x="5277" y="11171"/>
                    </a:lnTo>
                    <a:close/>
                    <a:moveTo>
                      <a:pt x="2060" y="12586"/>
                    </a:moveTo>
                    <a:lnTo>
                      <a:pt x="2060" y="13307"/>
                    </a:lnTo>
                    <a:lnTo>
                      <a:pt x="1314" y="13307"/>
                    </a:lnTo>
                    <a:lnTo>
                      <a:pt x="1314" y="12586"/>
                    </a:lnTo>
                    <a:close/>
                    <a:moveTo>
                      <a:pt x="4042" y="12612"/>
                    </a:moveTo>
                    <a:lnTo>
                      <a:pt x="4042" y="13307"/>
                    </a:lnTo>
                    <a:lnTo>
                      <a:pt x="3295" y="13307"/>
                    </a:lnTo>
                    <a:lnTo>
                      <a:pt x="3295" y="12612"/>
                    </a:lnTo>
                    <a:close/>
                    <a:moveTo>
                      <a:pt x="6024" y="12612"/>
                    </a:moveTo>
                    <a:lnTo>
                      <a:pt x="6024" y="13307"/>
                    </a:lnTo>
                    <a:lnTo>
                      <a:pt x="5277" y="13307"/>
                    </a:lnTo>
                    <a:lnTo>
                      <a:pt x="5277" y="12612"/>
                    </a:lnTo>
                    <a:close/>
                    <a:moveTo>
                      <a:pt x="2060" y="14028"/>
                    </a:moveTo>
                    <a:lnTo>
                      <a:pt x="2060" y="14388"/>
                    </a:lnTo>
                    <a:lnTo>
                      <a:pt x="1314" y="14388"/>
                    </a:lnTo>
                    <a:lnTo>
                      <a:pt x="1314" y="14028"/>
                    </a:lnTo>
                    <a:close/>
                    <a:moveTo>
                      <a:pt x="4042" y="14028"/>
                    </a:moveTo>
                    <a:lnTo>
                      <a:pt x="4042" y="14388"/>
                    </a:lnTo>
                    <a:lnTo>
                      <a:pt x="3295" y="14388"/>
                    </a:lnTo>
                    <a:lnTo>
                      <a:pt x="3295" y="14028"/>
                    </a:lnTo>
                    <a:close/>
                    <a:moveTo>
                      <a:pt x="6024" y="14028"/>
                    </a:moveTo>
                    <a:lnTo>
                      <a:pt x="6024" y="14414"/>
                    </a:lnTo>
                    <a:lnTo>
                      <a:pt x="5277" y="14414"/>
                    </a:lnTo>
                    <a:lnTo>
                      <a:pt x="5277" y="14028"/>
                    </a:lnTo>
                    <a:close/>
                    <a:moveTo>
                      <a:pt x="1" y="0"/>
                    </a:moveTo>
                    <a:lnTo>
                      <a:pt x="1" y="15726"/>
                    </a:lnTo>
                    <a:lnTo>
                      <a:pt x="7465" y="15726"/>
                    </a:lnTo>
                    <a:lnTo>
                      <a:pt x="746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6" name="Google Shape;506;p31"/>
            <p:cNvSpPr/>
            <p:nvPr/>
          </p:nvSpPr>
          <p:spPr>
            <a:xfrm flipH="1">
              <a:off x="2590347" y="4156016"/>
              <a:ext cx="328567" cy="1019495"/>
            </a:xfrm>
            <a:custGeom>
              <a:rect b="b" l="l" r="r" t="t"/>
              <a:pathLst>
                <a:path extrusionOk="0" h="27876" w="8984">
                  <a:moveTo>
                    <a:pt x="2291" y="4736"/>
                  </a:moveTo>
                  <a:lnTo>
                    <a:pt x="2291" y="5097"/>
                  </a:lnTo>
                  <a:lnTo>
                    <a:pt x="1545" y="5097"/>
                  </a:lnTo>
                  <a:lnTo>
                    <a:pt x="1545" y="4736"/>
                  </a:lnTo>
                  <a:close/>
                  <a:moveTo>
                    <a:pt x="4994" y="4711"/>
                  </a:moveTo>
                  <a:lnTo>
                    <a:pt x="4994" y="5097"/>
                  </a:lnTo>
                  <a:lnTo>
                    <a:pt x="4273" y="5097"/>
                  </a:lnTo>
                  <a:lnTo>
                    <a:pt x="4273" y="4711"/>
                  </a:lnTo>
                  <a:close/>
                  <a:moveTo>
                    <a:pt x="7722" y="4711"/>
                  </a:moveTo>
                  <a:lnTo>
                    <a:pt x="7722" y="5097"/>
                  </a:lnTo>
                  <a:lnTo>
                    <a:pt x="6976" y="5097"/>
                  </a:lnTo>
                  <a:lnTo>
                    <a:pt x="6976" y="4711"/>
                  </a:lnTo>
                  <a:close/>
                  <a:moveTo>
                    <a:pt x="4994" y="5817"/>
                  </a:moveTo>
                  <a:lnTo>
                    <a:pt x="4994" y="6538"/>
                  </a:lnTo>
                  <a:lnTo>
                    <a:pt x="4273" y="6538"/>
                  </a:lnTo>
                  <a:lnTo>
                    <a:pt x="4273" y="5817"/>
                  </a:lnTo>
                  <a:close/>
                  <a:moveTo>
                    <a:pt x="7722" y="5817"/>
                  </a:moveTo>
                  <a:lnTo>
                    <a:pt x="7722" y="6538"/>
                  </a:lnTo>
                  <a:lnTo>
                    <a:pt x="6976" y="6538"/>
                  </a:lnTo>
                  <a:lnTo>
                    <a:pt x="6976" y="5817"/>
                  </a:lnTo>
                  <a:close/>
                  <a:moveTo>
                    <a:pt x="2291" y="5817"/>
                  </a:moveTo>
                  <a:lnTo>
                    <a:pt x="2291" y="6564"/>
                  </a:lnTo>
                  <a:lnTo>
                    <a:pt x="1545" y="6564"/>
                  </a:lnTo>
                  <a:lnTo>
                    <a:pt x="1545" y="5817"/>
                  </a:lnTo>
                  <a:close/>
                  <a:moveTo>
                    <a:pt x="2291" y="7285"/>
                  </a:moveTo>
                  <a:lnTo>
                    <a:pt x="2291" y="8005"/>
                  </a:lnTo>
                  <a:lnTo>
                    <a:pt x="1545" y="8005"/>
                  </a:lnTo>
                  <a:lnTo>
                    <a:pt x="1545" y="7285"/>
                  </a:lnTo>
                  <a:close/>
                  <a:moveTo>
                    <a:pt x="4994" y="7285"/>
                  </a:moveTo>
                  <a:lnTo>
                    <a:pt x="4994" y="8005"/>
                  </a:lnTo>
                  <a:lnTo>
                    <a:pt x="4273" y="8005"/>
                  </a:lnTo>
                  <a:lnTo>
                    <a:pt x="4273" y="7285"/>
                  </a:lnTo>
                  <a:close/>
                  <a:moveTo>
                    <a:pt x="7722" y="7259"/>
                  </a:moveTo>
                  <a:lnTo>
                    <a:pt x="7722" y="8005"/>
                  </a:lnTo>
                  <a:lnTo>
                    <a:pt x="6976" y="8005"/>
                  </a:lnTo>
                  <a:lnTo>
                    <a:pt x="6976" y="7259"/>
                  </a:lnTo>
                  <a:close/>
                  <a:moveTo>
                    <a:pt x="4994" y="8726"/>
                  </a:moveTo>
                  <a:lnTo>
                    <a:pt x="4994" y="9447"/>
                  </a:lnTo>
                  <a:lnTo>
                    <a:pt x="4273" y="9447"/>
                  </a:lnTo>
                  <a:lnTo>
                    <a:pt x="4273" y="8726"/>
                  </a:lnTo>
                  <a:close/>
                  <a:moveTo>
                    <a:pt x="7722" y="8726"/>
                  </a:moveTo>
                  <a:lnTo>
                    <a:pt x="7722" y="9447"/>
                  </a:lnTo>
                  <a:lnTo>
                    <a:pt x="6976" y="9447"/>
                  </a:lnTo>
                  <a:lnTo>
                    <a:pt x="6976" y="8726"/>
                  </a:lnTo>
                  <a:close/>
                  <a:moveTo>
                    <a:pt x="2291" y="8726"/>
                  </a:moveTo>
                  <a:lnTo>
                    <a:pt x="2291" y="9472"/>
                  </a:lnTo>
                  <a:lnTo>
                    <a:pt x="1545" y="9472"/>
                  </a:lnTo>
                  <a:lnTo>
                    <a:pt x="1545" y="8726"/>
                  </a:lnTo>
                  <a:close/>
                  <a:moveTo>
                    <a:pt x="2291" y="10193"/>
                  </a:moveTo>
                  <a:lnTo>
                    <a:pt x="2291" y="10914"/>
                  </a:lnTo>
                  <a:lnTo>
                    <a:pt x="1545" y="10914"/>
                  </a:lnTo>
                  <a:lnTo>
                    <a:pt x="1545" y="10193"/>
                  </a:lnTo>
                  <a:close/>
                  <a:moveTo>
                    <a:pt x="4994" y="10193"/>
                  </a:moveTo>
                  <a:lnTo>
                    <a:pt x="4994" y="10914"/>
                  </a:lnTo>
                  <a:lnTo>
                    <a:pt x="4273" y="10914"/>
                  </a:lnTo>
                  <a:lnTo>
                    <a:pt x="4273" y="10193"/>
                  </a:lnTo>
                  <a:close/>
                  <a:moveTo>
                    <a:pt x="7722" y="10193"/>
                  </a:moveTo>
                  <a:lnTo>
                    <a:pt x="7722" y="10914"/>
                  </a:lnTo>
                  <a:lnTo>
                    <a:pt x="6976" y="10914"/>
                  </a:lnTo>
                  <a:lnTo>
                    <a:pt x="6976" y="10193"/>
                  </a:lnTo>
                  <a:close/>
                  <a:moveTo>
                    <a:pt x="4994" y="11634"/>
                  </a:moveTo>
                  <a:lnTo>
                    <a:pt x="4994" y="12355"/>
                  </a:lnTo>
                  <a:lnTo>
                    <a:pt x="4273" y="12355"/>
                  </a:lnTo>
                  <a:lnTo>
                    <a:pt x="4273" y="11634"/>
                  </a:lnTo>
                  <a:close/>
                  <a:moveTo>
                    <a:pt x="7722" y="11634"/>
                  </a:moveTo>
                  <a:lnTo>
                    <a:pt x="7722" y="12355"/>
                  </a:lnTo>
                  <a:lnTo>
                    <a:pt x="6976" y="12355"/>
                  </a:lnTo>
                  <a:lnTo>
                    <a:pt x="6976" y="11634"/>
                  </a:lnTo>
                  <a:close/>
                  <a:moveTo>
                    <a:pt x="2291" y="11634"/>
                  </a:moveTo>
                  <a:lnTo>
                    <a:pt x="2291" y="12381"/>
                  </a:lnTo>
                  <a:lnTo>
                    <a:pt x="1545" y="12381"/>
                  </a:lnTo>
                  <a:lnTo>
                    <a:pt x="1545" y="11634"/>
                  </a:lnTo>
                  <a:close/>
                  <a:moveTo>
                    <a:pt x="2291" y="13101"/>
                  </a:moveTo>
                  <a:lnTo>
                    <a:pt x="2291" y="13822"/>
                  </a:lnTo>
                  <a:lnTo>
                    <a:pt x="1545" y="13822"/>
                  </a:lnTo>
                  <a:lnTo>
                    <a:pt x="1545" y="13101"/>
                  </a:lnTo>
                  <a:close/>
                  <a:moveTo>
                    <a:pt x="4994" y="13101"/>
                  </a:moveTo>
                  <a:lnTo>
                    <a:pt x="4994" y="13822"/>
                  </a:lnTo>
                  <a:lnTo>
                    <a:pt x="4273" y="13822"/>
                  </a:lnTo>
                  <a:lnTo>
                    <a:pt x="4273" y="13101"/>
                  </a:lnTo>
                  <a:close/>
                  <a:moveTo>
                    <a:pt x="7722" y="13076"/>
                  </a:moveTo>
                  <a:lnTo>
                    <a:pt x="7722" y="13822"/>
                  </a:lnTo>
                  <a:lnTo>
                    <a:pt x="6976" y="13822"/>
                  </a:lnTo>
                  <a:lnTo>
                    <a:pt x="6976" y="13076"/>
                  </a:lnTo>
                  <a:close/>
                  <a:moveTo>
                    <a:pt x="4994" y="14543"/>
                  </a:moveTo>
                  <a:lnTo>
                    <a:pt x="4994" y="15264"/>
                  </a:lnTo>
                  <a:lnTo>
                    <a:pt x="4273" y="15264"/>
                  </a:lnTo>
                  <a:lnTo>
                    <a:pt x="4273" y="14543"/>
                  </a:lnTo>
                  <a:close/>
                  <a:moveTo>
                    <a:pt x="7722" y="14543"/>
                  </a:moveTo>
                  <a:lnTo>
                    <a:pt x="7722" y="15264"/>
                  </a:lnTo>
                  <a:lnTo>
                    <a:pt x="6976" y="15264"/>
                  </a:lnTo>
                  <a:lnTo>
                    <a:pt x="6976" y="14543"/>
                  </a:lnTo>
                  <a:close/>
                  <a:moveTo>
                    <a:pt x="2291" y="14543"/>
                  </a:moveTo>
                  <a:lnTo>
                    <a:pt x="2291" y="15289"/>
                  </a:lnTo>
                  <a:lnTo>
                    <a:pt x="1545" y="15289"/>
                  </a:lnTo>
                  <a:lnTo>
                    <a:pt x="1545" y="14543"/>
                  </a:lnTo>
                  <a:close/>
                  <a:moveTo>
                    <a:pt x="2291" y="16010"/>
                  </a:moveTo>
                  <a:lnTo>
                    <a:pt x="2291" y="16731"/>
                  </a:lnTo>
                  <a:lnTo>
                    <a:pt x="1545" y="16731"/>
                  </a:lnTo>
                  <a:lnTo>
                    <a:pt x="1545" y="16010"/>
                  </a:lnTo>
                  <a:close/>
                  <a:moveTo>
                    <a:pt x="4994" y="16010"/>
                  </a:moveTo>
                  <a:lnTo>
                    <a:pt x="4994" y="16731"/>
                  </a:lnTo>
                  <a:lnTo>
                    <a:pt x="4273" y="16731"/>
                  </a:lnTo>
                  <a:lnTo>
                    <a:pt x="4273" y="16010"/>
                  </a:lnTo>
                  <a:close/>
                  <a:moveTo>
                    <a:pt x="7722" y="15984"/>
                  </a:moveTo>
                  <a:lnTo>
                    <a:pt x="7722" y="16731"/>
                  </a:lnTo>
                  <a:lnTo>
                    <a:pt x="6976" y="16731"/>
                  </a:lnTo>
                  <a:lnTo>
                    <a:pt x="6976" y="15984"/>
                  </a:lnTo>
                  <a:close/>
                  <a:moveTo>
                    <a:pt x="4994" y="17477"/>
                  </a:moveTo>
                  <a:lnTo>
                    <a:pt x="4994" y="18172"/>
                  </a:lnTo>
                  <a:lnTo>
                    <a:pt x="4273" y="18172"/>
                  </a:lnTo>
                  <a:lnTo>
                    <a:pt x="4273" y="17477"/>
                  </a:lnTo>
                  <a:close/>
                  <a:moveTo>
                    <a:pt x="7722" y="17477"/>
                  </a:moveTo>
                  <a:lnTo>
                    <a:pt x="7722" y="18172"/>
                  </a:lnTo>
                  <a:lnTo>
                    <a:pt x="6976" y="18172"/>
                  </a:lnTo>
                  <a:lnTo>
                    <a:pt x="6976" y="17477"/>
                  </a:lnTo>
                  <a:close/>
                  <a:moveTo>
                    <a:pt x="2291" y="17477"/>
                  </a:moveTo>
                  <a:lnTo>
                    <a:pt x="2291" y="18198"/>
                  </a:lnTo>
                  <a:lnTo>
                    <a:pt x="1545" y="18198"/>
                  </a:lnTo>
                  <a:lnTo>
                    <a:pt x="1545" y="17477"/>
                  </a:lnTo>
                  <a:close/>
                  <a:moveTo>
                    <a:pt x="2291" y="18918"/>
                  </a:moveTo>
                  <a:lnTo>
                    <a:pt x="2291" y="19639"/>
                  </a:lnTo>
                  <a:lnTo>
                    <a:pt x="1545" y="19639"/>
                  </a:lnTo>
                  <a:lnTo>
                    <a:pt x="1545" y="18918"/>
                  </a:lnTo>
                  <a:close/>
                  <a:moveTo>
                    <a:pt x="4994" y="18918"/>
                  </a:moveTo>
                  <a:lnTo>
                    <a:pt x="4994" y="19639"/>
                  </a:lnTo>
                  <a:lnTo>
                    <a:pt x="4273" y="19639"/>
                  </a:lnTo>
                  <a:lnTo>
                    <a:pt x="4273" y="18918"/>
                  </a:lnTo>
                  <a:close/>
                  <a:moveTo>
                    <a:pt x="7722" y="18893"/>
                  </a:moveTo>
                  <a:lnTo>
                    <a:pt x="7722" y="19639"/>
                  </a:lnTo>
                  <a:lnTo>
                    <a:pt x="6976" y="19639"/>
                  </a:lnTo>
                  <a:lnTo>
                    <a:pt x="6976" y="18893"/>
                  </a:lnTo>
                  <a:close/>
                  <a:moveTo>
                    <a:pt x="4994" y="20360"/>
                  </a:moveTo>
                  <a:lnTo>
                    <a:pt x="4994" y="21080"/>
                  </a:lnTo>
                  <a:lnTo>
                    <a:pt x="4273" y="21080"/>
                  </a:lnTo>
                  <a:lnTo>
                    <a:pt x="4273" y="20360"/>
                  </a:lnTo>
                  <a:close/>
                  <a:moveTo>
                    <a:pt x="7722" y="20360"/>
                  </a:moveTo>
                  <a:lnTo>
                    <a:pt x="7722" y="21080"/>
                  </a:lnTo>
                  <a:lnTo>
                    <a:pt x="6976" y="21080"/>
                  </a:lnTo>
                  <a:lnTo>
                    <a:pt x="6976" y="20360"/>
                  </a:lnTo>
                  <a:close/>
                  <a:moveTo>
                    <a:pt x="2291" y="20360"/>
                  </a:moveTo>
                  <a:lnTo>
                    <a:pt x="2291" y="21106"/>
                  </a:lnTo>
                  <a:lnTo>
                    <a:pt x="1545" y="21106"/>
                  </a:lnTo>
                  <a:lnTo>
                    <a:pt x="1545" y="20360"/>
                  </a:lnTo>
                  <a:close/>
                  <a:moveTo>
                    <a:pt x="2291" y="21827"/>
                  </a:moveTo>
                  <a:lnTo>
                    <a:pt x="2291" y="22548"/>
                  </a:lnTo>
                  <a:lnTo>
                    <a:pt x="1545" y="22548"/>
                  </a:lnTo>
                  <a:lnTo>
                    <a:pt x="1545" y="21827"/>
                  </a:lnTo>
                  <a:close/>
                  <a:moveTo>
                    <a:pt x="4994" y="21827"/>
                  </a:moveTo>
                  <a:lnTo>
                    <a:pt x="4994" y="22548"/>
                  </a:lnTo>
                  <a:lnTo>
                    <a:pt x="4273" y="22548"/>
                  </a:lnTo>
                  <a:lnTo>
                    <a:pt x="4273" y="21827"/>
                  </a:lnTo>
                  <a:close/>
                  <a:moveTo>
                    <a:pt x="7722" y="21801"/>
                  </a:moveTo>
                  <a:lnTo>
                    <a:pt x="7722" y="22548"/>
                  </a:lnTo>
                  <a:lnTo>
                    <a:pt x="6976" y="22548"/>
                  </a:lnTo>
                  <a:lnTo>
                    <a:pt x="6976" y="21801"/>
                  </a:lnTo>
                  <a:close/>
                  <a:moveTo>
                    <a:pt x="4994" y="23294"/>
                  </a:moveTo>
                  <a:lnTo>
                    <a:pt x="4994" y="23989"/>
                  </a:lnTo>
                  <a:lnTo>
                    <a:pt x="4273" y="23989"/>
                  </a:lnTo>
                  <a:lnTo>
                    <a:pt x="4273" y="23294"/>
                  </a:lnTo>
                  <a:close/>
                  <a:moveTo>
                    <a:pt x="7722" y="23294"/>
                  </a:moveTo>
                  <a:lnTo>
                    <a:pt x="7722" y="23989"/>
                  </a:lnTo>
                  <a:lnTo>
                    <a:pt x="6976" y="23989"/>
                  </a:lnTo>
                  <a:lnTo>
                    <a:pt x="6976" y="23294"/>
                  </a:lnTo>
                  <a:close/>
                  <a:moveTo>
                    <a:pt x="2291" y="23294"/>
                  </a:moveTo>
                  <a:lnTo>
                    <a:pt x="2291" y="24015"/>
                  </a:lnTo>
                  <a:lnTo>
                    <a:pt x="1545" y="24015"/>
                  </a:lnTo>
                  <a:lnTo>
                    <a:pt x="1545" y="23294"/>
                  </a:lnTo>
                  <a:close/>
                  <a:moveTo>
                    <a:pt x="2291" y="24735"/>
                  </a:moveTo>
                  <a:lnTo>
                    <a:pt x="2291" y="25096"/>
                  </a:lnTo>
                  <a:lnTo>
                    <a:pt x="1545" y="25096"/>
                  </a:lnTo>
                  <a:lnTo>
                    <a:pt x="1545" y="24735"/>
                  </a:lnTo>
                  <a:close/>
                  <a:moveTo>
                    <a:pt x="4994" y="24735"/>
                  </a:moveTo>
                  <a:lnTo>
                    <a:pt x="4994" y="25096"/>
                  </a:lnTo>
                  <a:lnTo>
                    <a:pt x="4273" y="25096"/>
                  </a:lnTo>
                  <a:lnTo>
                    <a:pt x="4273" y="24735"/>
                  </a:lnTo>
                  <a:close/>
                  <a:moveTo>
                    <a:pt x="7722" y="24710"/>
                  </a:moveTo>
                  <a:lnTo>
                    <a:pt x="7722" y="25096"/>
                  </a:lnTo>
                  <a:lnTo>
                    <a:pt x="6976" y="25096"/>
                  </a:lnTo>
                  <a:lnTo>
                    <a:pt x="6976" y="24710"/>
                  </a:lnTo>
                  <a:close/>
                  <a:moveTo>
                    <a:pt x="4505" y="1"/>
                  </a:moveTo>
                  <a:lnTo>
                    <a:pt x="0" y="3681"/>
                  </a:lnTo>
                  <a:lnTo>
                    <a:pt x="0" y="27875"/>
                  </a:lnTo>
                  <a:lnTo>
                    <a:pt x="8983" y="27875"/>
                  </a:lnTo>
                  <a:lnTo>
                    <a:pt x="8983" y="368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7" name="Google Shape;507;p31"/>
            <p:cNvGrpSpPr/>
            <p:nvPr/>
          </p:nvGrpSpPr>
          <p:grpSpPr>
            <a:xfrm>
              <a:off x="6408292" y="3826535"/>
              <a:ext cx="1233708" cy="1386171"/>
              <a:chOff x="-1175666" y="2980025"/>
              <a:chExt cx="671625" cy="754625"/>
            </a:xfrm>
          </p:grpSpPr>
          <p:sp>
            <p:nvSpPr>
              <p:cNvPr id="508" name="Google Shape;508;p31"/>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1"/>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1"/>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1"/>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2" name="Google Shape;512;p31"/>
            <p:cNvGrpSpPr/>
            <p:nvPr/>
          </p:nvGrpSpPr>
          <p:grpSpPr>
            <a:xfrm>
              <a:off x="7229471" y="4058399"/>
              <a:ext cx="1027452" cy="1154425"/>
              <a:chOff x="-1175666" y="2980025"/>
              <a:chExt cx="671625" cy="754625"/>
            </a:xfrm>
          </p:grpSpPr>
          <p:sp>
            <p:nvSpPr>
              <p:cNvPr id="513" name="Google Shape;513;p31"/>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1"/>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1"/>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1"/>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7" name="Google Shape;517;p31"/>
            <p:cNvGrpSpPr/>
            <p:nvPr/>
          </p:nvGrpSpPr>
          <p:grpSpPr>
            <a:xfrm flipH="1">
              <a:off x="5320670" y="3749540"/>
              <a:ext cx="1323568" cy="1462955"/>
              <a:chOff x="5803385" y="4503623"/>
              <a:chExt cx="608761" cy="672901"/>
            </a:xfrm>
          </p:grpSpPr>
          <p:sp>
            <p:nvSpPr>
              <p:cNvPr id="518" name="Google Shape;518;p31"/>
              <p:cNvSpPr/>
              <p:nvPr/>
            </p:nvSpPr>
            <p:spPr>
              <a:xfrm flipH="1">
                <a:off x="5803385" y="4503623"/>
                <a:ext cx="608761" cy="556847"/>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1"/>
              <p:cNvSpPr/>
              <p:nvPr/>
            </p:nvSpPr>
            <p:spPr>
              <a:xfrm flipH="1">
                <a:off x="6128220" y="4729283"/>
                <a:ext cx="108494" cy="447242"/>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1"/>
              <p:cNvSpPr/>
              <p:nvPr/>
            </p:nvSpPr>
            <p:spPr>
              <a:xfrm flipH="1">
                <a:off x="6015926" y="4776858"/>
                <a:ext cx="141815" cy="168451"/>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1" name="Google Shape;521;p31"/>
            <p:cNvGrpSpPr/>
            <p:nvPr/>
          </p:nvGrpSpPr>
          <p:grpSpPr>
            <a:xfrm>
              <a:off x="7815478" y="3826535"/>
              <a:ext cx="1233708" cy="1386171"/>
              <a:chOff x="-1175666" y="2980025"/>
              <a:chExt cx="671625" cy="754625"/>
            </a:xfrm>
          </p:grpSpPr>
          <p:sp>
            <p:nvSpPr>
              <p:cNvPr id="522" name="Google Shape;522;p31"/>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1"/>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1"/>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1"/>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6" name="Google Shape;526;p31"/>
            <p:cNvGrpSpPr/>
            <p:nvPr/>
          </p:nvGrpSpPr>
          <p:grpSpPr>
            <a:xfrm>
              <a:off x="3231832" y="4144938"/>
              <a:ext cx="950081" cy="1067417"/>
              <a:chOff x="-1175666" y="2980025"/>
              <a:chExt cx="671625" cy="754625"/>
            </a:xfrm>
          </p:grpSpPr>
          <p:sp>
            <p:nvSpPr>
              <p:cNvPr id="527" name="Google Shape;527;p31"/>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1"/>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1"/>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1"/>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1" name="Google Shape;531;p31"/>
            <p:cNvGrpSpPr/>
            <p:nvPr/>
          </p:nvGrpSpPr>
          <p:grpSpPr>
            <a:xfrm>
              <a:off x="3769411" y="4058399"/>
              <a:ext cx="1027452" cy="1154425"/>
              <a:chOff x="-1175666" y="2980025"/>
              <a:chExt cx="671625" cy="754625"/>
            </a:xfrm>
          </p:grpSpPr>
          <p:sp>
            <p:nvSpPr>
              <p:cNvPr id="532" name="Google Shape;532;p31"/>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1"/>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1"/>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1"/>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6" name="Google Shape;536;p31"/>
            <p:cNvGrpSpPr/>
            <p:nvPr/>
          </p:nvGrpSpPr>
          <p:grpSpPr>
            <a:xfrm flipH="1">
              <a:off x="4355457" y="3725470"/>
              <a:ext cx="1323571" cy="1487064"/>
              <a:chOff x="-1175666" y="2980025"/>
              <a:chExt cx="671625" cy="754625"/>
            </a:xfrm>
          </p:grpSpPr>
          <p:sp>
            <p:nvSpPr>
              <p:cNvPr id="537" name="Google Shape;537;p31"/>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1"/>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1"/>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1"/>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p:nvPr/>
        </p:nvSpPr>
        <p:spPr>
          <a:xfrm flipH="1">
            <a:off x="-76197" y="-122225"/>
            <a:ext cx="5605447" cy="5387854"/>
          </a:xfrm>
          <a:custGeom>
            <a:rect b="b" l="l" r="r" t="t"/>
            <a:pathLst>
              <a:path extrusionOk="0" h="130496" w="126043">
                <a:moveTo>
                  <a:pt x="88335" y="1"/>
                </a:moveTo>
                <a:cubicBezTo>
                  <a:pt x="84088" y="2266"/>
                  <a:pt x="79353" y="5149"/>
                  <a:pt x="75106" y="7414"/>
                </a:cubicBezTo>
                <a:cubicBezTo>
                  <a:pt x="71296" y="9421"/>
                  <a:pt x="67384" y="11506"/>
                  <a:pt x="64424" y="14672"/>
                </a:cubicBezTo>
                <a:cubicBezTo>
                  <a:pt x="61464" y="17838"/>
                  <a:pt x="59534" y="22316"/>
                  <a:pt x="60486" y="26537"/>
                </a:cubicBezTo>
                <a:cubicBezTo>
                  <a:pt x="61207" y="29600"/>
                  <a:pt x="63317" y="32226"/>
                  <a:pt x="63884" y="35314"/>
                </a:cubicBezTo>
                <a:cubicBezTo>
                  <a:pt x="65016" y="41157"/>
                  <a:pt x="60254" y="46691"/>
                  <a:pt x="54875" y="49213"/>
                </a:cubicBezTo>
                <a:cubicBezTo>
                  <a:pt x="49496" y="51710"/>
                  <a:pt x="43396" y="52225"/>
                  <a:pt x="37785" y="54155"/>
                </a:cubicBezTo>
                <a:cubicBezTo>
                  <a:pt x="32174" y="56085"/>
                  <a:pt x="26588" y="60229"/>
                  <a:pt x="25842" y="66149"/>
                </a:cubicBezTo>
                <a:cubicBezTo>
                  <a:pt x="25199" y="71323"/>
                  <a:pt x="28493" y="76393"/>
                  <a:pt x="27927" y="81592"/>
                </a:cubicBezTo>
                <a:cubicBezTo>
                  <a:pt x="27206" y="87795"/>
                  <a:pt x="21389" y="91991"/>
                  <a:pt x="15881" y="94899"/>
                </a:cubicBezTo>
                <a:cubicBezTo>
                  <a:pt x="10373" y="97808"/>
                  <a:pt x="4196" y="100716"/>
                  <a:pt x="1596" y="106404"/>
                </a:cubicBezTo>
                <a:cubicBezTo>
                  <a:pt x="489" y="108772"/>
                  <a:pt x="155" y="111423"/>
                  <a:pt x="129" y="114023"/>
                </a:cubicBezTo>
                <a:cubicBezTo>
                  <a:pt x="0" y="120252"/>
                  <a:pt x="2703" y="127278"/>
                  <a:pt x="7799" y="130496"/>
                </a:cubicBezTo>
                <a:lnTo>
                  <a:pt x="126042" y="130496"/>
                </a:lnTo>
                <a:lnTo>
                  <a:pt x="1260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2" name="Google Shape;22;p5"/>
          <p:cNvSpPr txBox="1"/>
          <p:nvPr>
            <p:ph type="title"/>
          </p:nvPr>
        </p:nvSpPr>
        <p:spPr>
          <a:xfrm>
            <a:off x="703150" y="1481850"/>
            <a:ext cx="3342600" cy="6894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Font typeface="Corben"/>
              <a:buNone/>
              <a:defRPr>
                <a:latin typeface="Corben"/>
                <a:ea typeface="Corben"/>
                <a:cs typeface="Corben"/>
                <a:sym typeface="Corben"/>
              </a:defRPr>
            </a:lvl2pPr>
            <a:lvl3pPr lvl="2" rtl="0">
              <a:spcBef>
                <a:spcPts val="0"/>
              </a:spcBef>
              <a:spcAft>
                <a:spcPts val="0"/>
              </a:spcAft>
              <a:buSzPts val="3500"/>
              <a:buFont typeface="Corben"/>
              <a:buNone/>
              <a:defRPr>
                <a:latin typeface="Corben"/>
                <a:ea typeface="Corben"/>
                <a:cs typeface="Corben"/>
                <a:sym typeface="Corben"/>
              </a:defRPr>
            </a:lvl3pPr>
            <a:lvl4pPr lvl="3" rtl="0">
              <a:spcBef>
                <a:spcPts val="0"/>
              </a:spcBef>
              <a:spcAft>
                <a:spcPts val="0"/>
              </a:spcAft>
              <a:buSzPts val="3500"/>
              <a:buFont typeface="Corben"/>
              <a:buNone/>
              <a:defRPr>
                <a:latin typeface="Corben"/>
                <a:ea typeface="Corben"/>
                <a:cs typeface="Corben"/>
                <a:sym typeface="Corben"/>
              </a:defRPr>
            </a:lvl4pPr>
            <a:lvl5pPr lvl="4" rtl="0">
              <a:spcBef>
                <a:spcPts val="0"/>
              </a:spcBef>
              <a:spcAft>
                <a:spcPts val="0"/>
              </a:spcAft>
              <a:buSzPts val="3500"/>
              <a:buFont typeface="Corben"/>
              <a:buNone/>
              <a:defRPr>
                <a:latin typeface="Corben"/>
                <a:ea typeface="Corben"/>
                <a:cs typeface="Corben"/>
                <a:sym typeface="Corben"/>
              </a:defRPr>
            </a:lvl5pPr>
            <a:lvl6pPr lvl="5" rtl="0">
              <a:spcBef>
                <a:spcPts val="0"/>
              </a:spcBef>
              <a:spcAft>
                <a:spcPts val="0"/>
              </a:spcAft>
              <a:buSzPts val="3500"/>
              <a:buFont typeface="Corben"/>
              <a:buNone/>
              <a:defRPr>
                <a:latin typeface="Corben"/>
                <a:ea typeface="Corben"/>
                <a:cs typeface="Corben"/>
                <a:sym typeface="Corben"/>
              </a:defRPr>
            </a:lvl6pPr>
            <a:lvl7pPr lvl="6" rtl="0">
              <a:spcBef>
                <a:spcPts val="0"/>
              </a:spcBef>
              <a:spcAft>
                <a:spcPts val="0"/>
              </a:spcAft>
              <a:buSzPts val="3500"/>
              <a:buFont typeface="Corben"/>
              <a:buNone/>
              <a:defRPr>
                <a:latin typeface="Corben"/>
                <a:ea typeface="Corben"/>
                <a:cs typeface="Corben"/>
                <a:sym typeface="Corben"/>
              </a:defRPr>
            </a:lvl7pPr>
            <a:lvl8pPr lvl="7" rtl="0">
              <a:spcBef>
                <a:spcPts val="0"/>
              </a:spcBef>
              <a:spcAft>
                <a:spcPts val="0"/>
              </a:spcAft>
              <a:buSzPts val="3500"/>
              <a:buFont typeface="Corben"/>
              <a:buNone/>
              <a:defRPr>
                <a:latin typeface="Corben"/>
                <a:ea typeface="Corben"/>
                <a:cs typeface="Corben"/>
                <a:sym typeface="Corben"/>
              </a:defRPr>
            </a:lvl8pPr>
            <a:lvl9pPr lvl="8" rtl="0">
              <a:spcBef>
                <a:spcPts val="0"/>
              </a:spcBef>
              <a:spcAft>
                <a:spcPts val="0"/>
              </a:spcAft>
              <a:buSzPts val="3500"/>
              <a:buFont typeface="Corben"/>
              <a:buNone/>
              <a:defRPr>
                <a:latin typeface="Corben"/>
                <a:ea typeface="Corben"/>
                <a:cs typeface="Corben"/>
                <a:sym typeface="Corben"/>
              </a:defRPr>
            </a:lvl9pPr>
          </a:lstStyle>
          <a:p/>
        </p:txBody>
      </p:sp>
      <p:sp>
        <p:nvSpPr>
          <p:cNvPr id="23" name="Google Shape;23;p5"/>
          <p:cNvSpPr txBox="1"/>
          <p:nvPr>
            <p:ph idx="1" type="body"/>
          </p:nvPr>
        </p:nvSpPr>
        <p:spPr>
          <a:xfrm>
            <a:off x="703150" y="2171250"/>
            <a:ext cx="3342600" cy="1490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4" name="Google Shape;24;p5"/>
          <p:cNvSpPr txBox="1"/>
          <p:nvPr>
            <p:ph idx="2" type="body"/>
          </p:nvPr>
        </p:nvSpPr>
        <p:spPr>
          <a:xfrm>
            <a:off x="5098250" y="2171250"/>
            <a:ext cx="3342600" cy="1490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5" name="Google Shape;25;p5"/>
          <p:cNvSpPr txBox="1"/>
          <p:nvPr>
            <p:ph idx="3" type="title"/>
          </p:nvPr>
        </p:nvSpPr>
        <p:spPr>
          <a:xfrm>
            <a:off x="5098255" y="1481850"/>
            <a:ext cx="3342600" cy="6894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atin typeface="Barlow"/>
                <a:ea typeface="Barlow"/>
                <a:cs typeface="Barlow"/>
                <a:sym typeface="Barlow"/>
              </a:defRPr>
            </a:lvl1pPr>
            <a:lvl2pPr lvl="1" rtl="0">
              <a:spcBef>
                <a:spcPts val="0"/>
              </a:spcBef>
              <a:spcAft>
                <a:spcPts val="0"/>
              </a:spcAft>
              <a:buSzPts val="3500"/>
              <a:buFont typeface="Corben"/>
              <a:buNone/>
              <a:defRPr>
                <a:latin typeface="Corben"/>
                <a:ea typeface="Corben"/>
                <a:cs typeface="Corben"/>
                <a:sym typeface="Corben"/>
              </a:defRPr>
            </a:lvl2pPr>
            <a:lvl3pPr lvl="2" rtl="0">
              <a:spcBef>
                <a:spcPts val="0"/>
              </a:spcBef>
              <a:spcAft>
                <a:spcPts val="0"/>
              </a:spcAft>
              <a:buSzPts val="3500"/>
              <a:buFont typeface="Corben"/>
              <a:buNone/>
              <a:defRPr>
                <a:latin typeface="Corben"/>
                <a:ea typeface="Corben"/>
                <a:cs typeface="Corben"/>
                <a:sym typeface="Corben"/>
              </a:defRPr>
            </a:lvl3pPr>
            <a:lvl4pPr lvl="3" rtl="0">
              <a:spcBef>
                <a:spcPts val="0"/>
              </a:spcBef>
              <a:spcAft>
                <a:spcPts val="0"/>
              </a:spcAft>
              <a:buSzPts val="3500"/>
              <a:buFont typeface="Corben"/>
              <a:buNone/>
              <a:defRPr>
                <a:latin typeface="Corben"/>
                <a:ea typeface="Corben"/>
                <a:cs typeface="Corben"/>
                <a:sym typeface="Corben"/>
              </a:defRPr>
            </a:lvl4pPr>
            <a:lvl5pPr lvl="4" rtl="0">
              <a:spcBef>
                <a:spcPts val="0"/>
              </a:spcBef>
              <a:spcAft>
                <a:spcPts val="0"/>
              </a:spcAft>
              <a:buSzPts val="3500"/>
              <a:buFont typeface="Corben"/>
              <a:buNone/>
              <a:defRPr>
                <a:latin typeface="Corben"/>
                <a:ea typeface="Corben"/>
                <a:cs typeface="Corben"/>
                <a:sym typeface="Corben"/>
              </a:defRPr>
            </a:lvl5pPr>
            <a:lvl6pPr lvl="5" rtl="0">
              <a:spcBef>
                <a:spcPts val="0"/>
              </a:spcBef>
              <a:spcAft>
                <a:spcPts val="0"/>
              </a:spcAft>
              <a:buSzPts val="3500"/>
              <a:buFont typeface="Corben"/>
              <a:buNone/>
              <a:defRPr>
                <a:latin typeface="Corben"/>
                <a:ea typeface="Corben"/>
                <a:cs typeface="Corben"/>
                <a:sym typeface="Corben"/>
              </a:defRPr>
            </a:lvl6pPr>
            <a:lvl7pPr lvl="6" rtl="0">
              <a:spcBef>
                <a:spcPts val="0"/>
              </a:spcBef>
              <a:spcAft>
                <a:spcPts val="0"/>
              </a:spcAft>
              <a:buSzPts val="3500"/>
              <a:buFont typeface="Corben"/>
              <a:buNone/>
              <a:defRPr>
                <a:latin typeface="Corben"/>
                <a:ea typeface="Corben"/>
                <a:cs typeface="Corben"/>
                <a:sym typeface="Corben"/>
              </a:defRPr>
            </a:lvl7pPr>
            <a:lvl8pPr lvl="7" rtl="0">
              <a:spcBef>
                <a:spcPts val="0"/>
              </a:spcBef>
              <a:spcAft>
                <a:spcPts val="0"/>
              </a:spcAft>
              <a:buSzPts val="3500"/>
              <a:buFont typeface="Corben"/>
              <a:buNone/>
              <a:defRPr>
                <a:latin typeface="Corben"/>
                <a:ea typeface="Corben"/>
                <a:cs typeface="Corben"/>
                <a:sym typeface="Corben"/>
              </a:defRPr>
            </a:lvl8pPr>
            <a:lvl9pPr lvl="8" rtl="0">
              <a:spcBef>
                <a:spcPts val="0"/>
              </a:spcBef>
              <a:spcAft>
                <a:spcPts val="0"/>
              </a:spcAft>
              <a:buSzPts val="3500"/>
              <a:buFont typeface="Corben"/>
              <a:buNone/>
              <a:defRPr>
                <a:latin typeface="Corben"/>
                <a:ea typeface="Corben"/>
                <a:cs typeface="Corben"/>
                <a:sym typeface="Corben"/>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grpSp>
        <p:nvGrpSpPr>
          <p:cNvPr id="27" name="Google Shape;27;p6"/>
          <p:cNvGrpSpPr/>
          <p:nvPr/>
        </p:nvGrpSpPr>
        <p:grpSpPr>
          <a:xfrm>
            <a:off x="-698447" y="3953937"/>
            <a:ext cx="10540893" cy="1258897"/>
            <a:chOff x="-698447" y="3953937"/>
            <a:chExt cx="10540893" cy="1258897"/>
          </a:xfrm>
        </p:grpSpPr>
        <p:grpSp>
          <p:nvGrpSpPr>
            <p:cNvPr id="28" name="Google Shape;28;p6"/>
            <p:cNvGrpSpPr/>
            <p:nvPr/>
          </p:nvGrpSpPr>
          <p:grpSpPr>
            <a:xfrm>
              <a:off x="-698447" y="4770378"/>
              <a:ext cx="10540893" cy="442456"/>
              <a:chOff x="-1396900" y="4770378"/>
              <a:chExt cx="10540893" cy="442456"/>
            </a:xfrm>
          </p:grpSpPr>
          <p:sp>
            <p:nvSpPr>
              <p:cNvPr id="29" name="Google Shape;29;p6"/>
              <p:cNvSpPr/>
              <p:nvPr/>
            </p:nvSpPr>
            <p:spPr>
              <a:xfrm flipH="1">
                <a:off x="-1396900" y="4770378"/>
                <a:ext cx="5563543" cy="442456"/>
              </a:xfrm>
              <a:custGeom>
                <a:rect b="b" l="l" r="r" t="t"/>
                <a:pathLst>
                  <a:path extrusionOk="0" h="10245" w="128823">
                    <a:moveTo>
                      <a:pt x="108489" y="1"/>
                    </a:moveTo>
                    <a:cubicBezTo>
                      <a:pt x="101812" y="1"/>
                      <a:pt x="95686" y="4642"/>
                      <a:pt x="89126" y="4642"/>
                    </a:cubicBezTo>
                    <a:cubicBezTo>
                      <a:pt x="88625" y="4642"/>
                      <a:pt x="88121" y="4615"/>
                      <a:pt x="87615" y="4556"/>
                    </a:cubicBezTo>
                    <a:cubicBezTo>
                      <a:pt x="83085" y="4016"/>
                      <a:pt x="79147" y="1030"/>
                      <a:pt x="74617" y="361"/>
                    </a:cubicBezTo>
                    <a:cubicBezTo>
                      <a:pt x="73940" y="263"/>
                      <a:pt x="73267" y="218"/>
                      <a:pt x="72598" y="218"/>
                    </a:cubicBezTo>
                    <a:cubicBezTo>
                      <a:pt x="67104" y="218"/>
                      <a:pt x="61828" y="3229"/>
                      <a:pt x="56368" y="4582"/>
                    </a:cubicBezTo>
                    <a:cubicBezTo>
                      <a:pt x="54114" y="5146"/>
                      <a:pt x="51809" y="5426"/>
                      <a:pt x="49507" y="5426"/>
                    </a:cubicBezTo>
                    <a:cubicBezTo>
                      <a:pt x="46130" y="5426"/>
                      <a:pt x="42759" y="4823"/>
                      <a:pt x="39561" y="3630"/>
                    </a:cubicBezTo>
                    <a:cubicBezTo>
                      <a:pt x="37218" y="2729"/>
                      <a:pt x="34953" y="1519"/>
                      <a:pt x="32508" y="953"/>
                    </a:cubicBezTo>
                    <a:cubicBezTo>
                      <a:pt x="31312" y="674"/>
                      <a:pt x="30109" y="554"/>
                      <a:pt x="28902" y="554"/>
                    </a:cubicBezTo>
                    <a:cubicBezTo>
                      <a:pt x="24656" y="554"/>
                      <a:pt x="20370" y="2044"/>
                      <a:pt x="16241" y="3347"/>
                    </a:cubicBezTo>
                    <a:cubicBezTo>
                      <a:pt x="12959" y="4403"/>
                      <a:pt x="9428" y="5341"/>
                      <a:pt x="6014" y="5341"/>
                    </a:cubicBezTo>
                    <a:cubicBezTo>
                      <a:pt x="3939" y="5341"/>
                      <a:pt x="1907" y="4994"/>
                      <a:pt x="0" y="4119"/>
                    </a:cubicBezTo>
                    <a:lnTo>
                      <a:pt x="0" y="10245"/>
                    </a:lnTo>
                    <a:lnTo>
                      <a:pt x="128822" y="8958"/>
                    </a:lnTo>
                    <a:lnTo>
                      <a:pt x="128822" y="5380"/>
                    </a:lnTo>
                    <a:cubicBezTo>
                      <a:pt x="121795" y="5200"/>
                      <a:pt x="115567" y="1"/>
                      <a:pt x="108540" y="1"/>
                    </a:cubicBezTo>
                    <a:cubicBezTo>
                      <a:pt x="108523" y="1"/>
                      <a:pt x="108506" y="1"/>
                      <a:pt x="1084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6"/>
              <p:cNvSpPr/>
              <p:nvPr/>
            </p:nvSpPr>
            <p:spPr>
              <a:xfrm>
                <a:off x="3580450" y="4770378"/>
                <a:ext cx="5563543" cy="442456"/>
              </a:xfrm>
              <a:custGeom>
                <a:rect b="b" l="l" r="r" t="t"/>
                <a:pathLst>
                  <a:path extrusionOk="0" h="10245" w="128823">
                    <a:moveTo>
                      <a:pt x="108489" y="1"/>
                    </a:moveTo>
                    <a:cubicBezTo>
                      <a:pt x="101812" y="1"/>
                      <a:pt x="95686" y="4642"/>
                      <a:pt x="89126" y="4642"/>
                    </a:cubicBezTo>
                    <a:cubicBezTo>
                      <a:pt x="88625" y="4642"/>
                      <a:pt x="88121" y="4615"/>
                      <a:pt x="87615" y="4556"/>
                    </a:cubicBezTo>
                    <a:cubicBezTo>
                      <a:pt x="83085" y="4016"/>
                      <a:pt x="79147" y="1030"/>
                      <a:pt x="74617" y="361"/>
                    </a:cubicBezTo>
                    <a:cubicBezTo>
                      <a:pt x="73940" y="263"/>
                      <a:pt x="73267" y="218"/>
                      <a:pt x="72598" y="218"/>
                    </a:cubicBezTo>
                    <a:cubicBezTo>
                      <a:pt x="67104" y="218"/>
                      <a:pt x="61828" y="3229"/>
                      <a:pt x="56368" y="4582"/>
                    </a:cubicBezTo>
                    <a:cubicBezTo>
                      <a:pt x="54114" y="5146"/>
                      <a:pt x="51809" y="5426"/>
                      <a:pt x="49507" y="5426"/>
                    </a:cubicBezTo>
                    <a:cubicBezTo>
                      <a:pt x="46130" y="5426"/>
                      <a:pt x="42759" y="4823"/>
                      <a:pt x="39561" y="3630"/>
                    </a:cubicBezTo>
                    <a:cubicBezTo>
                      <a:pt x="37218" y="2729"/>
                      <a:pt x="34953" y="1519"/>
                      <a:pt x="32508" y="953"/>
                    </a:cubicBezTo>
                    <a:cubicBezTo>
                      <a:pt x="31312" y="674"/>
                      <a:pt x="30109" y="554"/>
                      <a:pt x="28902" y="554"/>
                    </a:cubicBezTo>
                    <a:cubicBezTo>
                      <a:pt x="24656" y="554"/>
                      <a:pt x="20370" y="2044"/>
                      <a:pt x="16241" y="3347"/>
                    </a:cubicBezTo>
                    <a:cubicBezTo>
                      <a:pt x="12959" y="4403"/>
                      <a:pt x="9428" y="5341"/>
                      <a:pt x="6014" y="5341"/>
                    </a:cubicBezTo>
                    <a:cubicBezTo>
                      <a:pt x="3939" y="5341"/>
                      <a:pt x="1907" y="4994"/>
                      <a:pt x="0" y="4119"/>
                    </a:cubicBezTo>
                    <a:lnTo>
                      <a:pt x="0" y="10245"/>
                    </a:lnTo>
                    <a:lnTo>
                      <a:pt x="128822" y="8958"/>
                    </a:lnTo>
                    <a:lnTo>
                      <a:pt x="128822" y="5380"/>
                    </a:lnTo>
                    <a:cubicBezTo>
                      <a:pt x="121795" y="5200"/>
                      <a:pt x="115567" y="1"/>
                      <a:pt x="108540" y="1"/>
                    </a:cubicBezTo>
                    <a:cubicBezTo>
                      <a:pt x="108523" y="1"/>
                      <a:pt x="108506" y="1"/>
                      <a:pt x="1084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 name="Google Shape;31;p6"/>
            <p:cNvGrpSpPr/>
            <p:nvPr/>
          </p:nvGrpSpPr>
          <p:grpSpPr>
            <a:xfrm>
              <a:off x="8009123" y="3953937"/>
              <a:ext cx="1058682" cy="1189515"/>
              <a:chOff x="-1175666" y="2980025"/>
              <a:chExt cx="671625" cy="754625"/>
            </a:xfrm>
          </p:grpSpPr>
          <p:sp>
            <p:nvSpPr>
              <p:cNvPr id="32" name="Google Shape;32;p6"/>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6"/>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6"/>
            <p:cNvGrpSpPr/>
            <p:nvPr/>
          </p:nvGrpSpPr>
          <p:grpSpPr>
            <a:xfrm flipH="1">
              <a:off x="7865032" y="4472002"/>
              <a:ext cx="597612" cy="671465"/>
              <a:chOff x="-1127325" y="2980025"/>
              <a:chExt cx="671625" cy="754625"/>
            </a:xfrm>
          </p:grpSpPr>
          <p:sp>
            <p:nvSpPr>
              <p:cNvPr id="37" name="Google Shape;37;p6"/>
              <p:cNvSpPr/>
              <p:nvPr/>
            </p:nvSpPr>
            <p:spPr>
              <a:xfrm>
                <a:off x="-1127325"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6"/>
              <p:cNvSpPr/>
              <p:nvPr/>
            </p:nvSpPr>
            <p:spPr>
              <a:xfrm>
                <a:off x="-912050"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6"/>
              <p:cNvSpPr/>
              <p:nvPr/>
            </p:nvSpPr>
            <p:spPr>
              <a:xfrm>
                <a:off x="-838225"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6"/>
              <p:cNvSpPr/>
              <p:nvPr/>
            </p:nvSpPr>
            <p:spPr>
              <a:xfrm>
                <a:off x="-874700"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1" name="Google Shape;41;p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7"/>
          <p:cNvSpPr/>
          <p:nvPr/>
        </p:nvSpPr>
        <p:spPr>
          <a:xfrm flipH="1" rot="10800000">
            <a:off x="3746125" y="-61971"/>
            <a:ext cx="5452620" cy="5267471"/>
          </a:xfrm>
          <a:custGeom>
            <a:rect b="b" l="l" r="r" t="t"/>
            <a:pathLst>
              <a:path extrusionOk="0" h="130496" w="126043">
                <a:moveTo>
                  <a:pt x="88335" y="1"/>
                </a:moveTo>
                <a:cubicBezTo>
                  <a:pt x="84088" y="2266"/>
                  <a:pt x="79353" y="5149"/>
                  <a:pt x="75106" y="7414"/>
                </a:cubicBezTo>
                <a:cubicBezTo>
                  <a:pt x="71296" y="9421"/>
                  <a:pt x="67384" y="11506"/>
                  <a:pt x="64424" y="14672"/>
                </a:cubicBezTo>
                <a:cubicBezTo>
                  <a:pt x="61464" y="17838"/>
                  <a:pt x="59534" y="22316"/>
                  <a:pt x="60486" y="26537"/>
                </a:cubicBezTo>
                <a:cubicBezTo>
                  <a:pt x="61207" y="29600"/>
                  <a:pt x="63317" y="32226"/>
                  <a:pt x="63884" y="35314"/>
                </a:cubicBezTo>
                <a:cubicBezTo>
                  <a:pt x="65016" y="41157"/>
                  <a:pt x="60254" y="46691"/>
                  <a:pt x="54875" y="49213"/>
                </a:cubicBezTo>
                <a:cubicBezTo>
                  <a:pt x="49496" y="51710"/>
                  <a:pt x="43396" y="52225"/>
                  <a:pt x="37785" y="54155"/>
                </a:cubicBezTo>
                <a:cubicBezTo>
                  <a:pt x="32174" y="56085"/>
                  <a:pt x="26588" y="60229"/>
                  <a:pt x="25842" y="66149"/>
                </a:cubicBezTo>
                <a:cubicBezTo>
                  <a:pt x="25199" y="71323"/>
                  <a:pt x="28493" y="76393"/>
                  <a:pt x="27927" y="81592"/>
                </a:cubicBezTo>
                <a:cubicBezTo>
                  <a:pt x="27206" y="87795"/>
                  <a:pt x="21389" y="91991"/>
                  <a:pt x="15881" y="94899"/>
                </a:cubicBezTo>
                <a:cubicBezTo>
                  <a:pt x="10373" y="97808"/>
                  <a:pt x="4196" y="100716"/>
                  <a:pt x="1596" y="106404"/>
                </a:cubicBezTo>
                <a:cubicBezTo>
                  <a:pt x="489" y="108772"/>
                  <a:pt x="155" y="111423"/>
                  <a:pt x="129" y="114023"/>
                </a:cubicBezTo>
                <a:cubicBezTo>
                  <a:pt x="0" y="120252"/>
                  <a:pt x="2703" y="127278"/>
                  <a:pt x="7799" y="130496"/>
                </a:cubicBezTo>
                <a:lnTo>
                  <a:pt x="126042" y="130496"/>
                </a:lnTo>
                <a:lnTo>
                  <a:pt x="1260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4" name="Google Shape;44;p7"/>
          <p:cNvSpPr txBox="1"/>
          <p:nvPr>
            <p:ph type="title"/>
          </p:nvPr>
        </p:nvSpPr>
        <p:spPr>
          <a:xfrm>
            <a:off x="713225" y="1382075"/>
            <a:ext cx="4779900" cy="7437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45" name="Google Shape;45;p7"/>
          <p:cNvSpPr txBox="1"/>
          <p:nvPr>
            <p:ph idx="1" type="body"/>
          </p:nvPr>
        </p:nvSpPr>
        <p:spPr>
          <a:xfrm>
            <a:off x="713225" y="2182250"/>
            <a:ext cx="3959100" cy="2426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Be Vietnam Pro"/>
              <a:buChar char="✱"/>
              <a:defRPr/>
            </a:lvl1pPr>
            <a:lvl2pPr indent="-317500" lvl="1" marL="914400" rtl="0">
              <a:lnSpc>
                <a:spcPct val="100000"/>
              </a:lnSpc>
              <a:spcBef>
                <a:spcPts val="0"/>
              </a:spcBef>
              <a:spcAft>
                <a:spcPts val="0"/>
              </a:spcAft>
              <a:buSzPts val="1400"/>
              <a:buFont typeface="Be Vietnam Pro"/>
              <a:buChar char="○"/>
              <a:defRPr/>
            </a:lvl2pPr>
            <a:lvl3pPr indent="-317500" lvl="2" marL="1371600" rtl="0">
              <a:lnSpc>
                <a:spcPct val="100000"/>
              </a:lnSpc>
              <a:spcBef>
                <a:spcPts val="0"/>
              </a:spcBef>
              <a:spcAft>
                <a:spcPts val="0"/>
              </a:spcAft>
              <a:buSzPts val="1400"/>
              <a:buFont typeface="Be Vietnam Pro"/>
              <a:buChar char="■"/>
              <a:defRPr/>
            </a:lvl3pPr>
            <a:lvl4pPr indent="-317500" lvl="3" marL="1828800" rtl="0">
              <a:lnSpc>
                <a:spcPct val="100000"/>
              </a:lnSpc>
              <a:spcBef>
                <a:spcPts val="0"/>
              </a:spcBef>
              <a:spcAft>
                <a:spcPts val="0"/>
              </a:spcAft>
              <a:buSzPts val="1400"/>
              <a:buFont typeface="Be Vietnam Pro"/>
              <a:buChar char="●"/>
              <a:defRPr/>
            </a:lvl4pPr>
            <a:lvl5pPr indent="-317500" lvl="4" marL="2286000" rtl="0">
              <a:lnSpc>
                <a:spcPct val="100000"/>
              </a:lnSpc>
              <a:spcBef>
                <a:spcPts val="0"/>
              </a:spcBef>
              <a:spcAft>
                <a:spcPts val="0"/>
              </a:spcAft>
              <a:buSzPts val="1400"/>
              <a:buFont typeface="Be Vietnam Pro"/>
              <a:buChar char="○"/>
              <a:defRPr/>
            </a:lvl5pPr>
            <a:lvl6pPr indent="-317500" lvl="5" marL="2743200" rtl="0">
              <a:lnSpc>
                <a:spcPct val="100000"/>
              </a:lnSpc>
              <a:spcBef>
                <a:spcPts val="0"/>
              </a:spcBef>
              <a:spcAft>
                <a:spcPts val="0"/>
              </a:spcAft>
              <a:buSzPts val="1400"/>
              <a:buFont typeface="Be Vietnam Pro"/>
              <a:buChar char="■"/>
              <a:defRPr/>
            </a:lvl6pPr>
            <a:lvl7pPr indent="-317500" lvl="6" marL="3200400" rtl="0">
              <a:lnSpc>
                <a:spcPct val="100000"/>
              </a:lnSpc>
              <a:spcBef>
                <a:spcPts val="0"/>
              </a:spcBef>
              <a:spcAft>
                <a:spcPts val="0"/>
              </a:spcAft>
              <a:buSzPts val="1400"/>
              <a:buFont typeface="Be Vietnam Pro"/>
              <a:buChar char="●"/>
              <a:defRPr/>
            </a:lvl7pPr>
            <a:lvl8pPr indent="-317500" lvl="7" marL="3657600" rtl="0">
              <a:lnSpc>
                <a:spcPct val="100000"/>
              </a:lnSpc>
              <a:spcBef>
                <a:spcPts val="0"/>
              </a:spcBef>
              <a:spcAft>
                <a:spcPts val="0"/>
              </a:spcAft>
              <a:buSzPts val="1400"/>
              <a:buFont typeface="Be Vietnam Pro"/>
              <a:buChar char="○"/>
              <a:defRPr/>
            </a:lvl8pPr>
            <a:lvl9pPr indent="-317500" lvl="8" marL="4114800" rtl="0">
              <a:lnSpc>
                <a:spcPct val="100000"/>
              </a:lnSpc>
              <a:spcBef>
                <a:spcPts val="0"/>
              </a:spcBef>
              <a:spcAft>
                <a:spcPts val="0"/>
              </a:spcAft>
              <a:buSzPts val="1400"/>
              <a:buFont typeface="Be Vietnam Pro"/>
              <a:buChar char="■"/>
              <a:defRPr/>
            </a:lvl9pPr>
          </a:lstStyle>
          <a:p/>
        </p:txBody>
      </p:sp>
      <p:grpSp>
        <p:nvGrpSpPr>
          <p:cNvPr id="46" name="Google Shape;46;p7"/>
          <p:cNvGrpSpPr/>
          <p:nvPr/>
        </p:nvGrpSpPr>
        <p:grpSpPr>
          <a:xfrm flipH="1">
            <a:off x="-698447" y="4770378"/>
            <a:ext cx="10540893" cy="442456"/>
            <a:chOff x="-1396900" y="4770378"/>
            <a:chExt cx="10540893" cy="442456"/>
          </a:xfrm>
        </p:grpSpPr>
        <p:sp>
          <p:nvSpPr>
            <p:cNvPr id="47" name="Google Shape;47;p7"/>
            <p:cNvSpPr/>
            <p:nvPr/>
          </p:nvSpPr>
          <p:spPr>
            <a:xfrm flipH="1">
              <a:off x="-1396900" y="4770378"/>
              <a:ext cx="5563543" cy="442456"/>
            </a:xfrm>
            <a:custGeom>
              <a:rect b="b" l="l" r="r" t="t"/>
              <a:pathLst>
                <a:path extrusionOk="0" h="10245" w="128823">
                  <a:moveTo>
                    <a:pt x="108489" y="1"/>
                  </a:moveTo>
                  <a:cubicBezTo>
                    <a:pt x="101812" y="1"/>
                    <a:pt x="95686" y="4642"/>
                    <a:pt x="89126" y="4642"/>
                  </a:cubicBezTo>
                  <a:cubicBezTo>
                    <a:pt x="88625" y="4642"/>
                    <a:pt x="88121" y="4615"/>
                    <a:pt x="87615" y="4556"/>
                  </a:cubicBezTo>
                  <a:cubicBezTo>
                    <a:pt x="83085" y="4016"/>
                    <a:pt x="79147" y="1030"/>
                    <a:pt x="74617" y="361"/>
                  </a:cubicBezTo>
                  <a:cubicBezTo>
                    <a:pt x="73940" y="263"/>
                    <a:pt x="73267" y="218"/>
                    <a:pt x="72598" y="218"/>
                  </a:cubicBezTo>
                  <a:cubicBezTo>
                    <a:pt x="67104" y="218"/>
                    <a:pt x="61828" y="3229"/>
                    <a:pt x="56368" y="4582"/>
                  </a:cubicBezTo>
                  <a:cubicBezTo>
                    <a:pt x="54114" y="5146"/>
                    <a:pt x="51809" y="5426"/>
                    <a:pt x="49507" y="5426"/>
                  </a:cubicBezTo>
                  <a:cubicBezTo>
                    <a:pt x="46130" y="5426"/>
                    <a:pt x="42759" y="4823"/>
                    <a:pt x="39561" y="3630"/>
                  </a:cubicBezTo>
                  <a:cubicBezTo>
                    <a:pt x="37218" y="2729"/>
                    <a:pt x="34953" y="1519"/>
                    <a:pt x="32508" y="953"/>
                  </a:cubicBezTo>
                  <a:cubicBezTo>
                    <a:pt x="31312" y="674"/>
                    <a:pt x="30109" y="554"/>
                    <a:pt x="28902" y="554"/>
                  </a:cubicBezTo>
                  <a:cubicBezTo>
                    <a:pt x="24656" y="554"/>
                    <a:pt x="20370" y="2044"/>
                    <a:pt x="16241" y="3347"/>
                  </a:cubicBezTo>
                  <a:cubicBezTo>
                    <a:pt x="12959" y="4403"/>
                    <a:pt x="9428" y="5341"/>
                    <a:pt x="6014" y="5341"/>
                  </a:cubicBezTo>
                  <a:cubicBezTo>
                    <a:pt x="3939" y="5341"/>
                    <a:pt x="1907" y="4994"/>
                    <a:pt x="0" y="4119"/>
                  </a:cubicBezTo>
                  <a:lnTo>
                    <a:pt x="0" y="10245"/>
                  </a:lnTo>
                  <a:lnTo>
                    <a:pt x="128822" y="8958"/>
                  </a:lnTo>
                  <a:lnTo>
                    <a:pt x="128822" y="5380"/>
                  </a:lnTo>
                  <a:cubicBezTo>
                    <a:pt x="121795" y="5200"/>
                    <a:pt x="115567" y="1"/>
                    <a:pt x="108540" y="1"/>
                  </a:cubicBezTo>
                  <a:cubicBezTo>
                    <a:pt x="108523" y="1"/>
                    <a:pt x="108506" y="1"/>
                    <a:pt x="1084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7"/>
            <p:cNvSpPr/>
            <p:nvPr/>
          </p:nvSpPr>
          <p:spPr>
            <a:xfrm>
              <a:off x="3580450" y="4770378"/>
              <a:ext cx="5563543" cy="442456"/>
            </a:xfrm>
            <a:custGeom>
              <a:rect b="b" l="l" r="r" t="t"/>
              <a:pathLst>
                <a:path extrusionOk="0" h="10245" w="128823">
                  <a:moveTo>
                    <a:pt x="108489" y="1"/>
                  </a:moveTo>
                  <a:cubicBezTo>
                    <a:pt x="101812" y="1"/>
                    <a:pt x="95686" y="4642"/>
                    <a:pt x="89126" y="4642"/>
                  </a:cubicBezTo>
                  <a:cubicBezTo>
                    <a:pt x="88625" y="4642"/>
                    <a:pt x="88121" y="4615"/>
                    <a:pt x="87615" y="4556"/>
                  </a:cubicBezTo>
                  <a:cubicBezTo>
                    <a:pt x="83085" y="4016"/>
                    <a:pt x="79147" y="1030"/>
                    <a:pt x="74617" y="361"/>
                  </a:cubicBezTo>
                  <a:cubicBezTo>
                    <a:pt x="73940" y="263"/>
                    <a:pt x="73267" y="218"/>
                    <a:pt x="72598" y="218"/>
                  </a:cubicBezTo>
                  <a:cubicBezTo>
                    <a:pt x="67104" y="218"/>
                    <a:pt x="61828" y="3229"/>
                    <a:pt x="56368" y="4582"/>
                  </a:cubicBezTo>
                  <a:cubicBezTo>
                    <a:pt x="54114" y="5146"/>
                    <a:pt x="51809" y="5426"/>
                    <a:pt x="49507" y="5426"/>
                  </a:cubicBezTo>
                  <a:cubicBezTo>
                    <a:pt x="46130" y="5426"/>
                    <a:pt x="42759" y="4823"/>
                    <a:pt x="39561" y="3630"/>
                  </a:cubicBezTo>
                  <a:cubicBezTo>
                    <a:pt x="37218" y="2729"/>
                    <a:pt x="34953" y="1519"/>
                    <a:pt x="32508" y="953"/>
                  </a:cubicBezTo>
                  <a:cubicBezTo>
                    <a:pt x="31312" y="674"/>
                    <a:pt x="30109" y="554"/>
                    <a:pt x="28902" y="554"/>
                  </a:cubicBezTo>
                  <a:cubicBezTo>
                    <a:pt x="24656" y="554"/>
                    <a:pt x="20370" y="2044"/>
                    <a:pt x="16241" y="3347"/>
                  </a:cubicBezTo>
                  <a:cubicBezTo>
                    <a:pt x="12959" y="4403"/>
                    <a:pt x="9428" y="5341"/>
                    <a:pt x="6014" y="5341"/>
                  </a:cubicBezTo>
                  <a:cubicBezTo>
                    <a:pt x="3939" y="5341"/>
                    <a:pt x="1907" y="4994"/>
                    <a:pt x="0" y="4119"/>
                  </a:cubicBezTo>
                  <a:lnTo>
                    <a:pt x="0" y="10245"/>
                  </a:lnTo>
                  <a:lnTo>
                    <a:pt x="128822" y="8958"/>
                  </a:lnTo>
                  <a:lnTo>
                    <a:pt x="128822" y="5380"/>
                  </a:lnTo>
                  <a:cubicBezTo>
                    <a:pt x="121795" y="5200"/>
                    <a:pt x="115567" y="1"/>
                    <a:pt x="108540" y="1"/>
                  </a:cubicBezTo>
                  <a:cubicBezTo>
                    <a:pt x="108523" y="1"/>
                    <a:pt x="108506" y="1"/>
                    <a:pt x="1084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 name="Google Shape;49;p7"/>
          <p:cNvGrpSpPr/>
          <p:nvPr/>
        </p:nvGrpSpPr>
        <p:grpSpPr>
          <a:xfrm flipH="1">
            <a:off x="5318534" y="4228758"/>
            <a:ext cx="853434" cy="958902"/>
            <a:chOff x="-1175666" y="2980025"/>
            <a:chExt cx="671625" cy="754625"/>
          </a:xfrm>
        </p:grpSpPr>
        <p:sp>
          <p:nvSpPr>
            <p:cNvPr id="50" name="Google Shape;50;p7"/>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7"/>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7"/>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7"/>
          <p:cNvGrpSpPr/>
          <p:nvPr/>
        </p:nvGrpSpPr>
        <p:grpSpPr>
          <a:xfrm flipH="1">
            <a:off x="5867380" y="4469315"/>
            <a:ext cx="639454" cy="718478"/>
            <a:chOff x="-1175666" y="2980025"/>
            <a:chExt cx="671625" cy="754625"/>
          </a:xfrm>
        </p:grpSpPr>
        <p:sp>
          <p:nvSpPr>
            <p:cNvPr id="55" name="Google Shape;55;p7"/>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7"/>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7"/>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7"/>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7"/>
          <p:cNvGrpSpPr/>
          <p:nvPr/>
        </p:nvGrpSpPr>
        <p:grpSpPr>
          <a:xfrm>
            <a:off x="180254" y="4492103"/>
            <a:ext cx="608751" cy="672903"/>
            <a:chOff x="-922784" y="3283487"/>
            <a:chExt cx="408147" cy="451159"/>
          </a:xfrm>
        </p:grpSpPr>
        <p:sp>
          <p:nvSpPr>
            <p:cNvPr id="60" name="Google Shape;60;p7"/>
            <p:cNvSpPr/>
            <p:nvPr/>
          </p:nvSpPr>
          <p:spPr>
            <a:xfrm>
              <a:off x="-922784" y="3283487"/>
              <a:ext cx="408147" cy="37334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7"/>
            <p:cNvSpPr/>
            <p:nvPr/>
          </p:nvSpPr>
          <p:spPr>
            <a:xfrm>
              <a:off x="-805162" y="3434784"/>
              <a:ext cx="72742" cy="299861"/>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7"/>
            <p:cNvSpPr/>
            <p:nvPr/>
          </p:nvSpPr>
          <p:spPr>
            <a:xfrm>
              <a:off x="-752213" y="3466682"/>
              <a:ext cx="95083" cy="112941"/>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3" name="Shape 63"/>
        <p:cNvGrpSpPr/>
        <p:nvPr/>
      </p:nvGrpSpPr>
      <p:grpSpPr>
        <a:xfrm>
          <a:off x="0" y="0"/>
          <a:ext cx="0" cy="0"/>
          <a:chOff x="0" y="0"/>
          <a:chExt cx="0" cy="0"/>
        </a:xfrm>
      </p:grpSpPr>
      <p:sp>
        <p:nvSpPr>
          <p:cNvPr id="64" name="Google Shape;64;p8"/>
          <p:cNvSpPr txBox="1"/>
          <p:nvPr>
            <p:ph type="title"/>
          </p:nvPr>
        </p:nvSpPr>
        <p:spPr>
          <a:xfrm>
            <a:off x="2569350" y="844300"/>
            <a:ext cx="4081500" cy="23151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5" name="Shape 65"/>
        <p:cNvGrpSpPr/>
        <p:nvPr/>
      </p:nvGrpSpPr>
      <p:grpSpPr>
        <a:xfrm>
          <a:off x="0" y="0"/>
          <a:ext cx="0" cy="0"/>
          <a:chOff x="0" y="0"/>
          <a:chExt cx="0" cy="0"/>
        </a:xfrm>
      </p:grpSpPr>
      <p:sp>
        <p:nvSpPr>
          <p:cNvPr id="66" name="Google Shape;66;p9"/>
          <p:cNvSpPr txBox="1"/>
          <p:nvPr>
            <p:ph type="title"/>
          </p:nvPr>
        </p:nvSpPr>
        <p:spPr>
          <a:xfrm>
            <a:off x="3154850" y="445025"/>
            <a:ext cx="5275800" cy="724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67" name="Google Shape;67;p9"/>
          <p:cNvSpPr txBox="1"/>
          <p:nvPr>
            <p:ph idx="1" type="subTitle"/>
          </p:nvPr>
        </p:nvSpPr>
        <p:spPr>
          <a:xfrm>
            <a:off x="4464300" y="2458400"/>
            <a:ext cx="3966300" cy="1155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68" name="Google Shape;68;p9"/>
          <p:cNvGrpSpPr/>
          <p:nvPr/>
        </p:nvGrpSpPr>
        <p:grpSpPr>
          <a:xfrm>
            <a:off x="-8" y="0"/>
            <a:ext cx="4889523" cy="5143500"/>
            <a:chOff x="-8" y="0"/>
            <a:chExt cx="4889523" cy="5143500"/>
          </a:xfrm>
        </p:grpSpPr>
        <p:sp>
          <p:nvSpPr>
            <p:cNvPr id="69" name="Google Shape;69;p9"/>
            <p:cNvSpPr/>
            <p:nvPr/>
          </p:nvSpPr>
          <p:spPr>
            <a:xfrm flipH="1">
              <a:off x="-8" y="0"/>
              <a:ext cx="4889523" cy="5143500"/>
            </a:xfrm>
            <a:custGeom>
              <a:rect b="b" l="l" r="r" t="t"/>
              <a:pathLst>
                <a:path extrusionOk="0" h="130496" w="126043">
                  <a:moveTo>
                    <a:pt x="88335" y="1"/>
                  </a:moveTo>
                  <a:cubicBezTo>
                    <a:pt x="84088" y="2266"/>
                    <a:pt x="79353" y="5149"/>
                    <a:pt x="75106" y="7414"/>
                  </a:cubicBezTo>
                  <a:cubicBezTo>
                    <a:pt x="71296" y="9421"/>
                    <a:pt x="67384" y="11506"/>
                    <a:pt x="64424" y="14672"/>
                  </a:cubicBezTo>
                  <a:cubicBezTo>
                    <a:pt x="61464" y="17838"/>
                    <a:pt x="59534" y="22316"/>
                    <a:pt x="60486" y="26537"/>
                  </a:cubicBezTo>
                  <a:cubicBezTo>
                    <a:pt x="61207" y="29600"/>
                    <a:pt x="63317" y="32226"/>
                    <a:pt x="63884" y="35314"/>
                  </a:cubicBezTo>
                  <a:cubicBezTo>
                    <a:pt x="65016" y="41157"/>
                    <a:pt x="60254" y="46691"/>
                    <a:pt x="54875" y="49213"/>
                  </a:cubicBezTo>
                  <a:cubicBezTo>
                    <a:pt x="49496" y="51710"/>
                    <a:pt x="43396" y="52225"/>
                    <a:pt x="37785" y="54155"/>
                  </a:cubicBezTo>
                  <a:cubicBezTo>
                    <a:pt x="32174" y="56085"/>
                    <a:pt x="26588" y="60229"/>
                    <a:pt x="25842" y="66149"/>
                  </a:cubicBezTo>
                  <a:cubicBezTo>
                    <a:pt x="25199" y="71323"/>
                    <a:pt x="28493" y="76393"/>
                    <a:pt x="27927" y="81592"/>
                  </a:cubicBezTo>
                  <a:cubicBezTo>
                    <a:pt x="27206" y="87795"/>
                    <a:pt x="21389" y="91991"/>
                    <a:pt x="15881" y="94899"/>
                  </a:cubicBezTo>
                  <a:cubicBezTo>
                    <a:pt x="10373" y="97808"/>
                    <a:pt x="4196" y="100716"/>
                    <a:pt x="1596" y="106404"/>
                  </a:cubicBezTo>
                  <a:cubicBezTo>
                    <a:pt x="489" y="108772"/>
                    <a:pt x="155" y="111423"/>
                    <a:pt x="129" y="114023"/>
                  </a:cubicBezTo>
                  <a:cubicBezTo>
                    <a:pt x="0" y="120252"/>
                    <a:pt x="2703" y="127278"/>
                    <a:pt x="7799" y="130496"/>
                  </a:cubicBezTo>
                  <a:lnTo>
                    <a:pt x="126042" y="130496"/>
                  </a:lnTo>
                  <a:lnTo>
                    <a:pt x="1260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70" name="Google Shape;70;p9"/>
            <p:cNvSpPr/>
            <p:nvPr/>
          </p:nvSpPr>
          <p:spPr>
            <a:xfrm>
              <a:off x="242249" y="3490913"/>
              <a:ext cx="662592" cy="184809"/>
            </a:xfrm>
            <a:custGeom>
              <a:rect b="b" l="l" r="r" t="t"/>
              <a:pathLst>
                <a:path extrusionOk="0" h="7610" w="27284">
                  <a:moveTo>
                    <a:pt x="9531" y="0"/>
                  </a:moveTo>
                  <a:cubicBezTo>
                    <a:pt x="9160" y="0"/>
                    <a:pt x="8786" y="47"/>
                    <a:pt x="8417" y="145"/>
                  </a:cubicBezTo>
                  <a:cubicBezTo>
                    <a:pt x="6718" y="608"/>
                    <a:pt x="5688" y="2436"/>
                    <a:pt x="5560" y="4212"/>
                  </a:cubicBezTo>
                  <a:cubicBezTo>
                    <a:pt x="4955" y="3654"/>
                    <a:pt x="4174" y="3367"/>
                    <a:pt x="3389" y="3367"/>
                  </a:cubicBezTo>
                  <a:cubicBezTo>
                    <a:pt x="2871" y="3367"/>
                    <a:pt x="2350" y="3492"/>
                    <a:pt x="1879" y="3749"/>
                  </a:cubicBezTo>
                  <a:cubicBezTo>
                    <a:pt x="721" y="4392"/>
                    <a:pt x="0" y="6322"/>
                    <a:pt x="258" y="7609"/>
                  </a:cubicBezTo>
                  <a:lnTo>
                    <a:pt x="27283" y="7223"/>
                  </a:lnTo>
                  <a:cubicBezTo>
                    <a:pt x="27000" y="6179"/>
                    <a:pt x="25900" y="5572"/>
                    <a:pt x="24823" y="5572"/>
                  </a:cubicBezTo>
                  <a:cubicBezTo>
                    <a:pt x="24334" y="5572"/>
                    <a:pt x="23850" y="5697"/>
                    <a:pt x="23448" y="5962"/>
                  </a:cubicBezTo>
                  <a:cubicBezTo>
                    <a:pt x="23216" y="4984"/>
                    <a:pt x="22496" y="4160"/>
                    <a:pt x="21543" y="3800"/>
                  </a:cubicBezTo>
                  <a:cubicBezTo>
                    <a:pt x="21329" y="3723"/>
                    <a:pt x="21111" y="3688"/>
                    <a:pt x="20892" y="3688"/>
                  </a:cubicBezTo>
                  <a:cubicBezTo>
                    <a:pt x="20165" y="3688"/>
                    <a:pt x="19434" y="4072"/>
                    <a:pt x="18841" y="4546"/>
                  </a:cubicBezTo>
                  <a:cubicBezTo>
                    <a:pt x="19124" y="3079"/>
                    <a:pt x="18429" y="1612"/>
                    <a:pt x="17116" y="917"/>
                  </a:cubicBezTo>
                  <a:cubicBezTo>
                    <a:pt x="16709" y="722"/>
                    <a:pt x="16248" y="630"/>
                    <a:pt x="15779" y="630"/>
                  </a:cubicBezTo>
                  <a:cubicBezTo>
                    <a:pt x="14764" y="630"/>
                    <a:pt x="13709" y="1061"/>
                    <a:pt x="13075" y="1818"/>
                  </a:cubicBezTo>
                  <a:cubicBezTo>
                    <a:pt x="12243" y="661"/>
                    <a:pt x="10914" y="0"/>
                    <a:pt x="95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1" name="Shape 71"/>
        <p:cNvGrpSpPr/>
        <p:nvPr/>
      </p:nvGrpSpPr>
      <p:grpSpPr>
        <a:xfrm>
          <a:off x="0" y="0"/>
          <a:ext cx="0" cy="0"/>
          <a:chOff x="0" y="0"/>
          <a:chExt cx="0" cy="0"/>
        </a:xfrm>
      </p:grpSpPr>
      <p:sp>
        <p:nvSpPr>
          <p:cNvPr id="72" name="Google Shape;72;p10"/>
          <p:cNvSpPr txBox="1"/>
          <p:nvPr>
            <p:ph idx="1" type="body"/>
          </p:nvPr>
        </p:nvSpPr>
        <p:spPr>
          <a:xfrm>
            <a:off x="713225" y="3041675"/>
            <a:ext cx="5031900" cy="1566900"/>
          </a:xfrm>
          <a:prstGeom prst="rect">
            <a:avLst/>
          </a:prstGeom>
          <a:solidFill>
            <a:schemeClr val="lt1"/>
          </a:solidFill>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400"/>
              <a:buNone/>
              <a:defRPr sz="3500"/>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500"/>
              <a:buFont typeface="Barlow Black"/>
              <a:buNone/>
              <a:defRPr sz="3500">
                <a:solidFill>
                  <a:schemeClr val="dk1"/>
                </a:solidFill>
                <a:latin typeface="Barlow Black"/>
                <a:ea typeface="Barlow Black"/>
                <a:cs typeface="Barlow Black"/>
                <a:sym typeface="Barlow Black"/>
              </a:defRPr>
            </a:lvl1pPr>
            <a:lvl2pPr lvl="1">
              <a:spcBef>
                <a:spcPts val="0"/>
              </a:spcBef>
              <a:spcAft>
                <a:spcPts val="0"/>
              </a:spcAft>
              <a:buClr>
                <a:schemeClr val="dk1"/>
              </a:buClr>
              <a:buSzPts val="3500"/>
              <a:buNone/>
              <a:defRPr sz="3500">
                <a:solidFill>
                  <a:schemeClr val="dk1"/>
                </a:solidFill>
              </a:defRPr>
            </a:lvl2pPr>
            <a:lvl3pPr lvl="2">
              <a:spcBef>
                <a:spcPts val="0"/>
              </a:spcBef>
              <a:spcAft>
                <a:spcPts val="0"/>
              </a:spcAft>
              <a:buClr>
                <a:schemeClr val="dk1"/>
              </a:buClr>
              <a:buSzPts val="3500"/>
              <a:buNone/>
              <a:defRPr sz="3500">
                <a:solidFill>
                  <a:schemeClr val="dk1"/>
                </a:solidFill>
              </a:defRPr>
            </a:lvl3pPr>
            <a:lvl4pPr lvl="3">
              <a:spcBef>
                <a:spcPts val="0"/>
              </a:spcBef>
              <a:spcAft>
                <a:spcPts val="0"/>
              </a:spcAft>
              <a:buClr>
                <a:schemeClr val="dk1"/>
              </a:buClr>
              <a:buSzPts val="3500"/>
              <a:buNone/>
              <a:defRPr sz="3500">
                <a:solidFill>
                  <a:schemeClr val="dk1"/>
                </a:solidFill>
              </a:defRPr>
            </a:lvl4pPr>
            <a:lvl5pPr lvl="4">
              <a:spcBef>
                <a:spcPts val="0"/>
              </a:spcBef>
              <a:spcAft>
                <a:spcPts val="0"/>
              </a:spcAft>
              <a:buClr>
                <a:schemeClr val="dk1"/>
              </a:buClr>
              <a:buSzPts val="3500"/>
              <a:buNone/>
              <a:defRPr sz="3500">
                <a:solidFill>
                  <a:schemeClr val="dk1"/>
                </a:solidFill>
              </a:defRPr>
            </a:lvl5pPr>
            <a:lvl6pPr lvl="5">
              <a:spcBef>
                <a:spcPts val="0"/>
              </a:spcBef>
              <a:spcAft>
                <a:spcPts val="0"/>
              </a:spcAft>
              <a:buClr>
                <a:schemeClr val="dk1"/>
              </a:buClr>
              <a:buSzPts val="3500"/>
              <a:buNone/>
              <a:defRPr sz="3500">
                <a:solidFill>
                  <a:schemeClr val="dk1"/>
                </a:solidFill>
              </a:defRPr>
            </a:lvl6pPr>
            <a:lvl7pPr lvl="6">
              <a:spcBef>
                <a:spcPts val="0"/>
              </a:spcBef>
              <a:spcAft>
                <a:spcPts val="0"/>
              </a:spcAft>
              <a:buClr>
                <a:schemeClr val="dk1"/>
              </a:buClr>
              <a:buSzPts val="3500"/>
              <a:buNone/>
              <a:defRPr sz="3500">
                <a:solidFill>
                  <a:schemeClr val="dk1"/>
                </a:solidFill>
              </a:defRPr>
            </a:lvl7pPr>
            <a:lvl8pPr lvl="7">
              <a:spcBef>
                <a:spcPts val="0"/>
              </a:spcBef>
              <a:spcAft>
                <a:spcPts val="0"/>
              </a:spcAft>
              <a:buClr>
                <a:schemeClr val="dk1"/>
              </a:buClr>
              <a:buSzPts val="3500"/>
              <a:buNone/>
              <a:defRPr sz="3500">
                <a:solidFill>
                  <a:schemeClr val="dk1"/>
                </a:solidFill>
              </a:defRPr>
            </a:lvl8pPr>
            <a:lvl9pPr lvl="8">
              <a:spcBef>
                <a:spcPts val="0"/>
              </a:spcBef>
              <a:spcAft>
                <a:spcPts val="0"/>
              </a:spcAft>
              <a:buClr>
                <a:schemeClr val="dk1"/>
              </a:buClr>
              <a:buSzPts val="3500"/>
              <a:buNone/>
              <a:defRPr sz="3500">
                <a:solidFill>
                  <a:schemeClr val="dk1"/>
                </a:solidFill>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Lexend"/>
              <a:buChar char="●"/>
              <a:defRPr>
                <a:solidFill>
                  <a:schemeClr val="dk1"/>
                </a:solidFill>
                <a:latin typeface="Lexend"/>
                <a:ea typeface="Lexend"/>
                <a:cs typeface="Lexend"/>
                <a:sym typeface="Lexend"/>
              </a:defRPr>
            </a:lvl1pPr>
            <a:lvl2pPr indent="-317500" lvl="1" marL="914400">
              <a:lnSpc>
                <a:spcPct val="100000"/>
              </a:lnSpc>
              <a:spcBef>
                <a:spcPts val="0"/>
              </a:spcBef>
              <a:spcAft>
                <a:spcPts val="0"/>
              </a:spcAft>
              <a:buClr>
                <a:schemeClr val="dk1"/>
              </a:buClr>
              <a:buSzPts val="1400"/>
              <a:buFont typeface="Lexend"/>
              <a:buChar char="○"/>
              <a:defRPr>
                <a:solidFill>
                  <a:schemeClr val="dk1"/>
                </a:solidFill>
                <a:latin typeface="Lexend"/>
                <a:ea typeface="Lexend"/>
                <a:cs typeface="Lexend"/>
                <a:sym typeface="Lexend"/>
              </a:defRPr>
            </a:lvl2pPr>
            <a:lvl3pPr indent="-317500" lvl="2" marL="1371600">
              <a:lnSpc>
                <a:spcPct val="100000"/>
              </a:lnSpc>
              <a:spcBef>
                <a:spcPts val="0"/>
              </a:spcBef>
              <a:spcAft>
                <a:spcPts val="0"/>
              </a:spcAft>
              <a:buClr>
                <a:schemeClr val="dk1"/>
              </a:buClr>
              <a:buSzPts val="1400"/>
              <a:buFont typeface="Lexend"/>
              <a:buChar char="■"/>
              <a:defRPr>
                <a:solidFill>
                  <a:schemeClr val="dk1"/>
                </a:solidFill>
                <a:latin typeface="Lexend"/>
                <a:ea typeface="Lexend"/>
                <a:cs typeface="Lexend"/>
                <a:sym typeface="Lexend"/>
              </a:defRPr>
            </a:lvl3pPr>
            <a:lvl4pPr indent="-317500" lvl="3" marL="1828800">
              <a:lnSpc>
                <a:spcPct val="100000"/>
              </a:lnSpc>
              <a:spcBef>
                <a:spcPts val="0"/>
              </a:spcBef>
              <a:spcAft>
                <a:spcPts val="0"/>
              </a:spcAft>
              <a:buClr>
                <a:schemeClr val="dk1"/>
              </a:buClr>
              <a:buSzPts val="1400"/>
              <a:buFont typeface="Lexend"/>
              <a:buChar char="●"/>
              <a:defRPr>
                <a:solidFill>
                  <a:schemeClr val="dk1"/>
                </a:solidFill>
                <a:latin typeface="Lexend"/>
                <a:ea typeface="Lexend"/>
                <a:cs typeface="Lexend"/>
                <a:sym typeface="Lexend"/>
              </a:defRPr>
            </a:lvl4pPr>
            <a:lvl5pPr indent="-317500" lvl="4" marL="2286000">
              <a:lnSpc>
                <a:spcPct val="100000"/>
              </a:lnSpc>
              <a:spcBef>
                <a:spcPts val="0"/>
              </a:spcBef>
              <a:spcAft>
                <a:spcPts val="0"/>
              </a:spcAft>
              <a:buClr>
                <a:schemeClr val="dk1"/>
              </a:buClr>
              <a:buSzPts val="1400"/>
              <a:buFont typeface="Lexend"/>
              <a:buChar char="○"/>
              <a:defRPr>
                <a:solidFill>
                  <a:schemeClr val="dk1"/>
                </a:solidFill>
                <a:latin typeface="Lexend"/>
                <a:ea typeface="Lexend"/>
                <a:cs typeface="Lexend"/>
                <a:sym typeface="Lexend"/>
              </a:defRPr>
            </a:lvl5pPr>
            <a:lvl6pPr indent="-317500" lvl="5" marL="2743200">
              <a:lnSpc>
                <a:spcPct val="100000"/>
              </a:lnSpc>
              <a:spcBef>
                <a:spcPts val="0"/>
              </a:spcBef>
              <a:spcAft>
                <a:spcPts val="0"/>
              </a:spcAft>
              <a:buClr>
                <a:schemeClr val="dk1"/>
              </a:buClr>
              <a:buSzPts val="1400"/>
              <a:buFont typeface="Lexend"/>
              <a:buChar char="■"/>
              <a:defRPr>
                <a:solidFill>
                  <a:schemeClr val="dk1"/>
                </a:solidFill>
                <a:latin typeface="Lexend"/>
                <a:ea typeface="Lexend"/>
                <a:cs typeface="Lexend"/>
                <a:sym typeface="Lexend"/>
              </a:defRPr>
            </a:lvl6pPr>
            <a:lvl7pPr indent="-317500" lvl="6" marL="3200400">
              <a:lnSpc>
                <a:spcPct val="100000"/>
              </a:lnSpc>
              <a:spcBef>
                <a:spcPts val="0"/>
              </a:spcBef>
              <a:spcAft>
                <a:spcPts val="0"/>
              </a:spcAft>
              <a:buClr>
                <a:schemeClr val="dk1"/>
              </a:buClr>
              <a:buSzPts val="1400"/>
              <a:buFont typeface="Lexend"/>
              <a:buChar char="●"/>
              <a:defRPr>
                <a:solidFill>
                  <a:schemeClr val="dk1"/>
                </a:solidFill>
                <a:latin typeface="Lexend"/>
                <a:ea typeface="Lexend"/>
                <a:cs typeface="Lexend"/>
                <a:sym typeface="Lexend"/>
              </a:defRPr>
            </a:lvl7pPr>
            <a:lvl8pPr indent="-317500" lvl="7" marL="3657600">
              <a:lnSpc>
                <a:spcPct val="100000"/>
              </a:lnSpc>
              <a:spcBef>
                <a:spcPts val="0"/>
              </a:spcBef>
              <a:spcAft>
                <a:spcPts val="0"/>
              </a:spcAft>
              <a:buClr>
                <a:schemeClr val="dk1"/>
              </a:buClr>
              <a:buSzPts val="1400"/>
              <a:buFont typeface="Lexend"/>
              <a:buChar char="○"/>
              <a:defRPr>
                <a:solidFill>
                  <a:schemeClr val="dk1"/>
                </a:solidFill>
                <a:latin typeface="Lexend"/>
                <a:ea typeface="Lexend"/>
                <a:cs typeface="Lexend"/>
                <a:sym typeface="Lexend"/>
              </a:defRPr>
            </a:lvl8pPr>
            <a:lvl9pPr indent="-317500" lvl="8" marL="4114800">
              <a:lnSpc>
                <a:spcPct val="100000"/>
              </a:lnSpc>
              <a:spcBef>
                <a:spcPts val="0"/>
              </a:spcBef>
              <a:spcAft>
                <a:spcPts val="0"/>
              </a:spcAft>
              <a:buClr>
                <a:schemeClr val="dk1"/>
              </a:buClr>
              <a:buSzPts val="1400"/>
              <a:buFont typeface="Lexend"/>
              <a:buChar char="■"/>
              <a:defRPr>
                <a:solidFill>
                  <a:schemeClr val="dk1"/>
                </a:solidFill>
                <a:latin typeface="Lexend"/>
                <a:ea typeface="Lexend"/>
                <a:cs typeface="Lexend"/>
                <a:sym typeface="Lexen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jpg"/><Relationship Id="rId4" Type="http://schemas.openxmlformats.org/officeDocument/2006/relationships/image" Target="../media/image4.jpg"/><Relationship Id="rId5" Type="http://schemas.openxmlformats.org/officeDocument/2006/relationships/image" Target="../media/image7.jpg"/><Relationship Id="rId6"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jpg"/><Relationship Id="rId4" Type="http://schemas.openxmlformats.org/officeDocument/2006/relationships/image" Target="../media/image6.jpg"/><Relationship Id="rId5" Type="http://schemas.openxmlformats.org/officeDocument/2006/relationships/image" Target="../media/image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32"/>
          <p:cNvSpPr txBox="1"/>
          <p:nvPr>
            <p:ph type="ctrTitle"/>
          </p:nvPr>
        </p:nvSpPr>
        <p:spPr>
          <a:xfrm>
            <a:off x="713225" y="441869"/>
            <a:ext cx="5400000" cy="134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GAIA’S TOUCH</a:t>
            </a:r>
            <a:endParaRPr>
              <a:latin typeface="Barlow"/>
              <a:ea typeface="Barlow"/>
              <a:cs typeface="Barlow"/>
              <a:sym typeface="Barlow"/>
            </a:endParaRPr>
          </a:p>
        </p:txBody>
      </p:sp>
      <p:sp>
        <p:nvSpPr>
          <p:cNvPr id="546" name="Google Shape;546;p32"/>
          <p:cNvSpPr txBox="1"/>
          <p:nvPr>
            <p:ph idx="1" type="subTitle"/>
          </p:nvPr>
        </p:nvSpPr>
        <p:spPr>
          <a:xfrm>
            <a:off x="713225" y="1734394"/>
            <a:ext cx="2544300" cy="61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a:t>
            </a:r>
            <a:r>
              <a:rPr lang="en"/>
              <a:t>touch closer to a better world.</a:t>
            </a:r>
            <a:endParaRPr/>
          </a:p>
        </p:txBody>
      </p:sp>
      <p:cxnSp>
        <p:nvCxnSpPr>
          <p:cNvPr id="547" name="Google Shape;547;p32"/>
          <p:cNvCxnSpPr/>
          <p:nvPr/>
        </p:nvCxnSpPr>
        <p:spPr>
          <a:xfrm>
            <a:off x="713225" y="539500"/>
            <a:ext cx="0" cy="1772100"/>
          </a:xfrm>
          <a:prstGeom prst="straightConnector1">
            <a:avLst/>
          </a:prstGeom>
          <a:noFill/>
          <a:ln cap="flat" cmpd="sng" w="9525">
            <a:solidFill>
              <a:schemeClr val="dk1"/>
            </a:solidFill>
            <a:prstDash val="solid"/>
            <a:round/>
            <a:headEnd len="med" w="med" type="none"/>
            <a:tailEnd len="med" w="med" type="none"/>
          </a:ln>
        </p:spPr>
      </p:cxnSp>
      <p:grpSp>
        <p:nvGrpSpPr>
          <p:cNvPr id="548" name="Google Shape;548;p32"/>
          <p:cNvGrpSpPr/>
          <p:nvPr/>
        </p:nvGrpSpPr>
        <p:grpSpPr>
          <a:xfrm>
            <a:off x="4680874" y="1859525"/>
            <a:ext cx="2953921" cy="1816197"/>
            <a:chOff x="4680874" y="1859525"/>
            <a:chExt cx="2953921" cy="1816197"/>
          </a:xfrm>
        </p:grpSpPr>
        <p:sp>
          <p:nvSpPr>
            <p:cNvPr id="549" name="Google Shape;549;p32"/>
            <p:cNvSpPr/>
            <p:nvPr/>
          </p:nvSpPr>
          <p:spPr>
            <a:xfrm>
              <a:off x="4680874" y="3490913"/>
              <a:ext cx="662592" cy="184809"/>
            </a:xfrm>
            <a:custGeom>
              <a:rect b="b" l="l" r="r" t="t"/>
              <a:pathLst>
                <a:path extrusionOk="0" h="7610" w="27284">
                  <a:moveTo>
                    <a:pt x="9531" y="0"/>
                  </a:moveTo>
                  <a:cubicBezTo>
                    <a:pt x="9160" y="0"/>
                    <a:pt x="8786" y="47"/>
                    <a:pt x="8417" y="145"/>
                  </a:cubicBezTo>
                  <a:cubicBezTo>
                    <a:pt x="6718" y="608"/>
                    <a:pt x="5688" y="2436"/>
                    <a:pt x="5560" y="4212"/>
                  </a:cubicBezTo>
                  <a:cubicBezTo>
                    <a:pt x="4955" y="3654"/>
                    <a:pt x="4174" y="3367"/>
                    <a:pt x="3389" y="3367"/>
                  </a:cubicBezTo>
                  <a:cubicBezTo>
                    <a:pt x="2871" y="3367"/>
                    <a:pt x="2350" y="3492"/>
                    <a:pt x="1879" y="3749"/>
                  </a:cubicBezTo>
                  <a:cubicBezTo>
                    <a:pt x="721" y="4392"/>
                    <a:pt x="0" y="6322"/>
                    <a:pt x="258" y="7609"/>
                  </a:cubicBezTo>
                  <a:lnTo>
                    <a:pt x="27283" y="7223"/>
                  </a:lnTo>
                  <a:cubicBezTo>
                    <a:pt x="27000" y="6179"/>
                    <a:pt x="25900" y="5572"/>
                    <a:pt x="24823" y="5572"/>
                  </a:cubicBezTo>
                  <a:cubicBezTo>
                    <a:pt x="24334" y="5572"/>
                    <a:pt x="23850" y="5697"/>
                    <a:pt x="23448" y="5962"/>
                  </a:cubicBezTo>
                  <a:cubicBezTo>
                    <a:pt x="23216" y="4984"/>
                    <a:pt x="22496" y="4160"/>
                    <a:pt x="21543" y="3800"/>
                  </a:cubicBezTo>
                  <a:cubicBezTo>
                    <a:pt x="21329" y="3723"/>
                    <a:pt x="21111" y="3688"/>
                    <a:pt x="20892" y="3688"/>
                  </a:cubicBezTo>
                  <a:cubicBezTo>
                    <a:pt x="20165" y="3688"/>
                    <a:pt x="19434" y="4072"/>
                    <a:pt x="18841" y="4546"/>
                  </a:cubicBezTo>
                  <a:cubicBezTo>
                    <a:pt x="19124" y="3079"/>
                    <a:pt x="18429" y="1612"/>
                    <a:pt x="17116" y="917"/>
                  </a:cubicBezTo>
                  <a:cubicBezTo>
                    <a:pt x="16709" y="722"/>
                    <a:pt x="16248" y="630"/>
                    <a:pt x="15779" y="630"/>
                  </a:cubicBezTo>
                  <a:cubicBezTo>
                    <a:pt x="14764" y="630"/>
                    <a:pt x="13709" y="1061"/>
                    <a:pt x="13075" y="1818"/>
                  </a:cubicBezTo>
                  <a:cubicBezTo>
                    <a:pt x="12243" y="661"/>
                    <a:pt x="10914" y="0"/>
                    <a:pt x="95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2"/>
            <p:cNvSpPr/>
            <p:nvPr/>
          </p:nvSpPr>
          <p:spPr>
            <a:xfrm>
              <a:off x="6972206" y="2105650"/>
              <a:ext cx="662589" cy="184773"/>
            </a:xfrm>
            <a:custGeom>
              <a:rect b="b" l="l" r="r" t="t"/>
              <a:pathLst>
                <a:path extrusionOk="0" h="5118" w="18353">
                  <a:moveTo>
                    <a:pt x="6422" y="1"/>
                  </a:moveTo>
                  <a:cubicBezTo>
                    <a:pt x="6170" y="1"/>
                    <a:pt x="5915" y="33"/>
                    <a:pt x="5663" y="99"/>
                  </a:cubicBezTo>
                  <a:cubicBezTo>
                    <a:pt x="4531" y="407"/>
                    <a:pt x="3836" y="1643"/>
                    <a:pt x="3733" y="2827"/>
                  </a:cubicBezTo>
                  <a:cubicBezTo>
                    <a:pt x="3329" y="2455"/>
                    <a:pt x="2804" y="2260"/>
                    <a:pt x="2276" y="2260"/>
                  </a:cubicBezTo>
                  <a:cubicBezTo>
                    <a:pt x="1928" y="2260"/>
                    <a:pt x="1579" y="2344"/>
                    <a:pt x="1262" y="2518"/>
                  </a:cubicBezTo>
                  <a:cubicBezTo>
                    <a:pt x="490" y="2956"/>
                    <a:pt x="1" y="4243"/>
                    <a:pt x="181" y="5118"/>
                  </a:cubicBezTo>
                  <a:lnTo>
                    <a:pt x="18352" y="4835"/>
                  </a:lnTo>
                  <a:cubicBezTo>
                    <a:pt x="18158" y="4147"/>
                    <a:pt x="17432" y="3749"/>
                    <a:pt x="16721" y="3749"/>
                  </a:cubicBezTo>
                  <a:cubicBezTo>
                    <a:pt x="16395" y="3749"/>
                    <a:pt x="16071" y="3833"/>
                    <a:pt x="15804" y="4011"/>
                  </a:cubicBezTo>
                  <a:cubicBezTo>
                    <a:pt x="15650" y="3342"/>
                    <a:pt x="15161" y="2775"/>
                    <a:pt x="14517" y="2544"/>
                  </a:cubicBezTo>
                  <a:cubicBezTo>
                    <a:pt x="14365" y="2489"/>
                    <a:pt x="14211" y="2464"/>
                    <a:pt x="14058" y="2464"/>
                  </a:cubicBezTo>
                  <a:cubicBezTo>
                    <a:pt x="13565" y="2464"/>
                    <a:pt x="13082" y="2719"/>
                    <a:pt x="12690" y="3033"/>
                  </a:cubicBezTo>
                  <a:cubicBezTo>
                    <a:pt x="12870" y="2055"/>
                    <a:pt x="12407" y="1077"/>
                    <a:pt x="11531" y="613"/>
                  </a:cubicBezTo>
                  <a:cubicBezTo>
                    <a:pt x="11225" y="481"/>
                    <a:pt x="10906" y="418"/>
                    <a:pt x="10590" y="418"/>
                  </a:cubicBezTo>
                  <a:cubicBezTo>
                    <a:pt x="9924" y="418"/>
                    <a:pt x="9275" y="699"/>
                    <a:pt x="8803" y="1205"/>
                  </a:cubicBezTo>
                  <a:cubicBezTo>
                    <a:pt x="8236" y="436"/>
                    <a:pt x="7350" y="1"/>
                    <a:pt x="6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2"/>
            <p:cNvSpPr/>
            <p:nvPr/>
          </p:nvSpPr>
          <p:spPr>
            <a:xfrm>
              <a:off x="6534051" y="1859525"/>
              <a:ext cx="499202" cy="139197"/>
            </a:xfrm>
            <a:custGeom>
              <a:rect b="b" l="l" r="r" t="t"/>
              <a:pathLst>
                <a:path extrusionOk="0" h="5118" w="18353">
                  <a:moveTo>
                    <a:pt x="6422" y="1"/>
                  </a:moveTo>
                  <a:cubicBezTo>
                    <a:pt x="6170" y="1"/>
                    <a:pt x="5915" y="33"/>
                    <a:pt x="5663" y="99"/>
                  </a:cubicBezTo>
                  <a:cubicBezTo>
                    <a:pt x="4531" y="407"/>
                    <a:pt x="3836" y="1643"/>
                    <a:pt x="3733" y="2827"/>
                  </a:cubicBezTo>
                  <a:cubicBezTo>
                    <a:pt x="3329" y="2455"/>
                    <a:pt x="2804" y="2260"/>
                    <a:pt x="2276" y="2260"/>
                  </a:cubicBezTo>
                  <a:cubicBezTo>
                    <a:pt x="1928" y="2260"/>
                    <a:pt x="1579" y="2344"/>
                    <a:pt x="1262" y="2518"/>
                  </a:cubicBezTo>
                  <a:cubicBezTo>
                    <a:pt x="490" y="2956"/>
                    <a:pt x="1" y="4243"/>
                    <a:pt x="181" y="5118"/>
                  </a:cubicBezTo>
                  <a:lnTo>
                    <a:pt x="18352" y="4835"/>
                  </a:lnTo>
                  <a:cubicBezTo>
                    <a:pt x="18158" y="4147"/>
                    <a:pt x="17432" y="3749"/>
                    <a:pt x="16721" y="3749"/>
                  </a:cubicBezTo>
                  <a:cubicBezTo>
                    <a:pt x="16395" y="3749"/>
                    <a:pt x="16071" y="3833"/>
                    <a:pt x="15804" y="4011"/>
                  </a:cubicBezTo>
                  <a:cubicBezTo>
                    <a:pt x="15650" y="3342"/>
                    <a:pt x="15161" y="2775"/>
                    <a:pt x="14517" y="2544"/>
                  </a:cubicBezTo>
                  <a:cubicBezTo>
                    <a:pt x="14365" y="2489"/>
                    <a:pt x="14211" y="2464"/>
                    <a:pt x="14058" y="2464"/>
                  </a:cubicBezTo>
                  <a:cubicBezTo>
                    <a:pt x="13565" y="2464"/>
                    <a:pt x="13082" y="2719"/>
                    <a:pt x="12690" y="3033"/>
                  </a:cubicBezTo>
                  <a:cubicBezTo>
                    <a:pt x="12870" y="2055"/>
                    <a:pt x="12407" y="1077"/>
                    <a:pt x="11531" y="613"/>
                  </a:cubicBezTo>
                  <a:cubicBezTo>
                    <a:pt x="11225" y="481"/>
                    <a:pt x="10906" y="418"/>
                    <a:pt x="10590" y="418"/>
                  </a:cubicBezTo>
                  <a:cubicBezTo>
                    <a:pt x="9924" y="418"/>
                    <a:pt x="9275" y="699"/>
                    <a:pt x="8803" y="1205"/>
                  </a:cubicBezTo>
                  <a:cubicBezTo>
                    <a:pt x="8236" y="436"/>
                    <a:pt x="7350" y="1"/>
                    <a:pt x="6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2" name="Google Shape;552;p32"/>
          <p:cNvGrpSpPr/>
          <p:nvPr/>
        </p:nvGrpSpPr>
        <p:grpSpPr>
          <a:xfrm>
            <a:off x="0" y="2107690"/>
            <a:ext cx="9638844" cy="3808475"/>
            <a:chOff x="0" y="2107690"/>
            <a:chExt cx="9638844" cy="3808475"/>
          </a:xfrm>
        </p:grpSpPr>
        <p:grpSp>
          <p:nvGrpSpPr>
            <p:cNvPr id="553" name="Google Shape;553;p32"/>
            <p:cNvGrpSpPr/>
            <p:nvPr/>
          </p:nvGrpSpPr>
          <p:grpSpPr>
            <a:xfrm>
              <a:off x="6435116" y="2889250"/>
              <a:ext cx="1298599" cy="2254397"/>
              <a:chOff x="3269475" y="-80481"/>
              <a:chExt cx="2544276" cy="4416922"/>
            </a:xfrm>
          </p:grpSpPr>
          <p:sp>
            <p:nvSpPr>
              <p:cNvPr id="554" name="Google Shape;554;p32"/>
              <p:cNvSpPr/>
              <p:nvPr/>
            </p:nvSpPr>
            <p:spPr>
              <a:xfrm>
                <a:off x="4489288" y="1226834"/>
                <a:ext cx="181251" cy="3109607"/>
              </a:xfrm>
              <a:custGeom>
                <a:rect b="b" l="l" r="r" t="t"/>
                <a:pathLst>
                  <a:path extrusionOk="0" h="51246" w="2987">
                    <a:moveTo>
                      <a:pt x="953" y="0"/>
                    </a:moveTo>
                    <a:cubicBezTo>
                      <a:pt x="618" y="0"/>
                      <a:pt x="361" y="258"/>
                      <a:pt x="361" y="566"/>
                    </a:cubicBezTo>
                    <a:lnTo>
                      <a:pt x="0" y="51246"/>
                    </a:lnTo>
                    <a:lnTo>
                      <a:pt x="2986" y="51246"/>
                    </a:lnTo>
                    <a:lnTo>
                      <a:pt x="118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2"/>
              <p:cNvSpPr/>
              <p:nvPr/>
            </p:nvSpPr>
            <p:spPr>
              <a:xfrm>
                <a:off x="4465865" y="-80481"/>
                <a:ext cx="145329" cy="1307351"/>
              </a:xfrm>
              <a:custGeom>
                <a:rect b="b" l="l" r="r" t="t"/>
                <a:pathLst>
                  <a:path extrusionOk="0" h="21545" w="2395">
                    <a:moveTo>
                      <a:pt x="1262" y="1"/>
                    </a:moveTo>
                    <a:lnTo>
                      <a:pt x="0" y="17555"/>
                    </a:lnTo>
                    <a:lnTo>
                      <a:pt x="1262" y="21544"/>
                    </a:lnTo>
                    <a:lnTo>
                      <a:pt x="2394" y="17555"/>
                    </a:lnTo>
                    <a:lnTo>
                      <a:pt x="12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2"/>
              <p:cNvSpPr/>
              <p:nvPr/>
            </p:nvSpPr>
            <p:spPr>
              <a:xfrm>
                <a:off x="4567384" y="1248679"/>
                <a:ext cx="1246367" cy="393631"/>
              </a:xfrm>
              <a:custGeom>
                <a:rect b="b" l="l" r="r" t="t"/>
                <a:pathLst>
                  <a:path extrusionOk="0" h="6487" w="20540">
                    <a:moveTo>
                      <a:pt x="3810" y="0"/>
                    </a:moveTo>
                    <a:lnTo>
                      <a:pt x="0" y="26"/>
                    </a:lnTo>
                    <a:lnTo>
                      <a:pt x="3166" y="2085"/>
                    </a:lnTo>
                    <a:lnTo>
                      <a:pt x="20540" y="6487"/>
                    </a:lnTo>
                    <a:lnTo>
                      <a:pt x="20540" y="6487"/>
                    </a:lnTo>
                    <a:lnTo>
                      <a:pt x="381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2"/>
              <p:cNvSpPr/>
              <p:nvPr/>
            </p:nvSpPr>
            <p:spPr>
              <a:xfrm>
                <a:off x="3269475" y="1251774"/>
                <a:ext cx="1249523" cy="384286"/>
              </a:xfrm>
              <a:custGeom>
                <a:rect b="b" l="l" r="r" t="t"/>
                <a:pathLst>
                  <a:path extrusionOk="0" h="6333" w="20592">
                    <a:moveTo>
                      <a:pt x="16782" y="1"/>
                    </a:moveTo>
                    <a:lnTo>
                      <a:pt x="1" y="6333"/>
                    </a:lnTo>
                    <a:lnTo>
                      <a:pt x="17400" y="2086"/>
                    </a:lnTo>
                    <a:lnTo>
                      <a:pt x="20591" y="52"/>
                    </a:lnTo>
                    <a:lnTo>
                      <a:pt x="1678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2"/>
              <p:cNvSpPr/>
              <p:nvPr/>
            </p:nvSpPr>
            <p:spPr>
              <a:xfrm>
                <a:off x="4467442" y="1159660"/>
                <a:ext cx="143751" cy="143751"/>
              </a:xfrm>
              <a:custGeom>
                <a:rect b="b" l="l" r="r" t="t"/>
                <a:pathLst>
                  <a:path extrusionOk="0" h="2369" w="2369">
                    <a:moveTo>
                      <a:pt x="1184" y="0"/>
                    </a:moveTo>
                    <a:cubicBezTo>
                      <a:pt x="515" y="0"/>
                      <a:pt x="0" y="541"/>
                      <a:pt x="0" y="1184"/>
                    </a:cubicBezTo>
                    <a:cubicBezTo>
                      <a:pt x="0" y="1854"/>
                      <a:pt x="515" y="2368"/>
                      <a:pt x="1184" y="2368"/>
                    </a:cubicBezTo>
                    <a:cubicBezTo>
                      <a:pt x="1828" y="2368"/>
                      <a:pt x="2368" y="1854"/>
                      <a:pt x="2368" y="1184"/>
                    </a:cubicBezTo>
                    <a:cubicBezTo>
                      <a:pt x="2368" y="541"/>
                      <a:pt x="1828" y="0"/>
                      <a:pt x="11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9" name="Google Shape;559;p32"/>
            <p:cNvSpPr/>
            <p:nvPr/>
          </p:nvSpPr>
          <p:spPr>
            <a:xfrm>
              <a:off x="2962027" y="3730540"/>
              <a:ext cx="6327852" cy="2098961"/>
            </a:xfrm>
            <a:custGeom>
              <a:rect b="b" l="l" r="r" t="t"/>
              <a:pathLst>
                <a:path extrusionOk="0" h="44852" w="129543">
                  <a:moveTo>
                    <a:pt x="21013" y="0"/>
                  </a:moveTo>
                  <a:cubicBezTo>
                    <a:pt x="19450" y="0"/>
                    <a:pt x="17928" y="396"/>
                    <a:pt x="16679" y="1258"/>
                  </a:cubicBezTo>
                  <a:cubicBezTo>
                    <a:pt x="9807" y="5994"/>
                    <a:pt x="3218" y="17088"/>
                    <a:pt x="1596" y="21129"/>
                  </a:cubicBezTo>
                  <a:cubicBezTo>
                    <a:pt x="1" y="25144"/>
                    <a:pt x="2394" y="40381"/>
                    <a:pt x="3038" y="44679"/>
                  </a:cubicBezTo>
                  <a:cubicBezTo>
                    <a:pt x="5612" y="44808"/>
                    <a:pt x="20506" y="44851"/>
                    <a:pt x="39220" y="44851"/>
                  </a:cubicBezTo>
                  <a:cubicBezTo>
                    <a:pt x="76650" y="44851"/>
                    <a:pt x="129363" y="44679"/>
                    <a:pt x="129363" y="44679"/>
                  </a:cubicBezTo>
                  <a:cubicBezTo>
                    <a:pt x="129543" y="44139"/>
                    <a:pt x="128694" y="4064"/>
                    <a:pt x="128694" y="4064"/>
                  </a:cubicBezTo>
                  <a:cubicBezTo>
                    <a:pt x="128240" y="3854"/>
                    <a:pt x="127761" y="3760"/>
                    <a:pt x="127270" y="3760"/>
                  </a:cubicBezTo>
                  <a:cubicBezTo>
                    <a:pt x="124746" y="3760"/>
                    <a:pt x="121879" y="6239"/>
                    <a:pt x="120329" y="8285"/>
                  </a:cubicBezTo>
                  <a:cubicBezTo>
                    <a:pt x="118370" y="10799"/>
                    <a:pt x="115085" y="11890"/>
                    <a:pt x="111886" y="11890"/>
                  </a:cubicBezTo>
                  <a:cubicBezTo>
                    <a:pt x="111384" y="11890"/>
                    <a:pt x="110885" y="11864"/>
                    <a:pt x="110393" y="11811"/>
                  </a:cubicBezTo>
                  <a:cubicBezTo>
                    <a:pt x="106739" y="11425"/>
                    <a:pt x="103315" y="9907"/>
                    <a:pt x="99866" y="8620"/>
                  </a:cubicBezTo>
                  <a:cubicBezTo>
                    <a:pt x="97135" y="7593"/>
                    <a:pt x="94224" y="6714"/>
                    <a:pt x="91316" y="6714"/>
                  </a:cubicBezTo>
                  <a:cubicBezTo>
                    <a:pt x="90579" y="6714"/>
                    <a:pt x="89842" y="6770"/>
                    <a:pt x="89108" y="6895"/>
                  </a:cubicBezTo>
                  <a:cubicBezTo>
                    <a:pt x="83868" y="7760"/>
                    <a:pt x="79432" y="11993"/>
                    <a:pt x="74112" y="11993"/>
                  </a:cubicBezTo>
                  <a:cubicBezTo>
                    <a:pt x="74049" y="11993"/>
                    <a:pt x="73985" y="11993"/>
                    <a:pt x="73922" y="11991"/>
                  </a:cubicBezTo>
                  <a:cubicBezTo>
                    <a:pt x="67150" y="11867"/>
                    <a:pt x="61848" y="4760"/>
                    <a:pt x="55196" y="4760"/>
                  </a:cubicBezTo>
                  <a:cubicBezTo>
                    <a:pt x="54971" y="4760"/>
                    <a:pt x="54744" y="4768"/>
                    <a:pt x="54515" y="4785"/>
                  </a:cubicBezTo>
                  <a:cubicBezTo>
                    <a:pt x="50139" y="5119"/>
                    <a:pt x="46639" y="8568"/>
                    <a:pt x="42392" y="9623"/>
                  </a:cubicBezTo>
                  <a:cubicBezTo>
                    <a:pt x="41412" y="9868"/>
                    <a:pt x="40457" y="9985"/>
                    <a:pt x="39531" y="9985"/>
                  </a:cubicBezTo>
                  <a:cubicBezTo>
                    <a:pt x="35204" y="9985"/>
                    <a:pt x="31493" y="7447"/>
                    <a:pt x="28673" y="3652"/>
                  </a:cubicBezTo>
                  <a:cubicBezTo>
                    <a:pt x="26981" y="1374"/>
                    <a:pt x="23927" y="0"/>
                    <a:pt x="210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0" name="Google Shape;560;p32"/>
            <p:cNvGrpSpPr/>
            <p:nvPr/>
          </p:nvGrpSpPr>
          <p:grpSpPr>
            <a:xfrm>
              <a:off x="7264270" y="2107690"/>
              <a:ext cx="1752090" cy="3035809"/>
              <a:chOff x="2446475" y="2871300"/>
              <a:chExt cx="1078475" cy="1868650"/>
            </a:xfrm>
          </p:grpSpPr>
          <p:sp>
            <p:nvSpPr>
              <p:cNvPr id="561" name="Google Shape;561;p32"/>
              <p:cNvSpPr/>
              <p:nvPr/>
            </p:nvSpPr>
            <p:spPr>
              <a:xfrm>
                <a:off x="2963825" y="3424050"/>
                <a:ext cx="76600" cy="1315900"/>
              </a:xfrm>
              <a:custGeom>
                <a:rect b="b" l="l" r="r" t="t"/>
                <a:pathLst>
                  <a:path extrusionOk="0" h="52636" w="3064">
                    <a:moveTo>
                      <a:pt x="953" y="0"/>
                    </a:moveTo>
                    <a:cubicBezTo>
                      <a:pt x="618" y="0"/>
                      <a:pt x="361" y="283"/>
                      <a:pt x="361" y="592"/>
                    </a:cubicBezTo>
                    <a:lnTo>
                      <a:pt x="1" y="52636"/>
                    </a:lnTo>
                    <a:lnTo>
                      <a:pt x="3064" y="52636"/>
                    </a:lnTo>
                    <a:lnTo>
                      <a:pt x="11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2"/>
              <p:cNvSpPr/>
              <p:nvPr/>
            </p:nvSpPr>
            <p:spPr>
              <a:xfrm>
                <a:off x="2953525" y="2871300"/>
                <a:ext cx="61175" cy="552775"/>
              </a:xfrm>
              <a:custGeom>
                <a:rect b="b" l="l" r="r" t="t"/>
                <a:pathLst>
                  <a:path extrusionOk="0" h="22111" w="2447">
                    <a:moveTo>
                      <a:pt x="1314" y="1"/>
                    </a:moveTo>
                    <a:lnTo>
                      <a:pt x="1" y="18018"/>
                    </a:lnTo>
                    <a:lnTo>
                      <a:pt x="1314" y="22110"/>
                    </a:lnTo>
                    <a:lnTo>
                      <a:pt x="2446" y="18018"/>
                    </a:lnTo>
                    <a:lnTo>
                      <a:pt x="131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2"/>
              <p:cNvSpPr/>
              <p:nvPr/>
            </p:nvSpPr>
            <p:spPr>
              <a:xfrm>
                <a:off x="2995350" y="3437550"/>
                <a:ext cx="529600" cy="161550"/>
              </a:xfrm>
              <a:custGeom>
                <a:rect b="b" l="l" r="r" t="t"/>
                <a:pathLst>
                  <a:path extrusionOk="0" h="6462" w="21184">
                    <a:moveTo>
                      <a:pt x="3913" y="1"/>
                    </a:moveTo>
                    <a:lnTo>
                      <a:pt x="1" y="52"/>
                    </a:lnTo>
                    <a:lnTo>
                      <a:pt x="3270" y="2137"/>
                    </a:lnTo>
                    <a:lnTo>
                      <a:pt x="21184" y="6461"/>
                    </a:lnTo>
                    <a:lnTo>
                      <a:pt x="391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2"/>
              <p:cNvSpPr/>
              <p:nvPr/>
            </p:nvSpPr>
            <p:spPr>
              <a:xfrm>
                <a:off x="2446475" y="3438200"/>
                <a:ext cx="529600" cy="160250"/>
              </a:xfrm>
              <a:custGeom>
                <a:rect b="b" l="l" r="r" t="t"/>
                <a:pathLst>
                  <a:path extrusionOk="0" h="6410" w="21184">
                    <a:moveTo>
                      <a:pt x="17272" y="1"/>
                    </a:moveTo>
                    <a:lnTo>
                      <a:pt x="1" y="6410"/>
                    </a:lnTo>
                    <a:lnTo>
                      <a:pt x="1" y="6410"/>
                    </a:lnTo>
                    <a:lnTo>
                      <a:pt x="17915" y="2137"/>
                    </a:lnTo>
                    <a:lnTo>
                      <a:pt x="21184" y="52"/>
                    </a:lnTo>
                    <a:lnTo>
                      <a:pt x="172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2"/>
              <p:cNvSpPr/>
              <p:nvPr/>
            </p:nvSpPr>
            <p:spPr>
              <a:xfrm>
                <a:off x="2954175" y="3396375"/>
                <a:ext cx="60525" cy="60525"/>
              </a:xfrm>
              <a:custGeom>
                <a:rect b="b" l="l" r="r" t="t"/>
                <a:pathLst>
                  <a:path extrusionOk="0" h="2421" w="2421">
                    <a:moveTo>
                      <a:pt x="1210" y="1"/>
                    </a:moveTo>
                    <a:cubicBezTo>
                      <a:pt x="541" y="1"/>
                      <a:pt x="1" y="541"/>
                      <a:pt x="1" y="1210"/>
                    </a:cubicBezTo>
                    <a:cubicBezTo>
                      <a:pt x="1" y="1880"/>
                      <a:pt x="541" y="2420"/>
                      <a:pt x="1210" y="2420"/>
                    </a:cubicBezTo>
                    <a:cubicBezTo>
                      <a:pt x="1880" y="2420"/>
                      <a:pt x="2420" y="1880"/>
                      <a:pt x="2420" y="1210"/>
                    </a:cubicBezTo>
                    <a:cubicBezTo>
                      <a:pt x="2420" y="541"/>
                      <a:pt x="1880" y="1"/>
                      <a:pt x="12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6" name="Google Shape;566;p32"/>
            <p:cNvGrpSpPr/>
            <p:nvPr/>
          </p:nvGrpSpPr>
          <p:grpSpPr>
            <a:xfrm>
              <a:off x="5154208" y="2107690"/>
              <a:ext cx="1752090" cy="3035809"/>
              <a:chOff x="2446475" y="2871300"/>
              <a:chExt cx="1078475" cy="1868650"/>
            </a:xfrm>
          </p:grpSpPr>
          <p:sp>
            <p:nvSpPr>
              <p:cNvPr id="567" name="Google Shape;567;p32"/>
              <p:cNvSpPr/>
              <p:nvPr/>
            </p:nvSpPr>
            <p:spPr>
              <a:xfrm>
                <a:off x="2963825" y="3424050"/>
                <a:ext cx="76600" cy="1315900"/>
              </a:xfrm>
              <a:custGeom>
                <a:rect b="b" l="l" r="r" t="t"/>
                <a:pathLst>
                  <a:path extrusionOk="0" h="52636" w="3064">
                    <a:moveTo>
                      <a:pt x="953" y="0"/>
                    </a:moveTo>
                    <a:cubicBezTo>
                      <a:pt x="618" y="0"/>
                      <a:pt x="361" y="283"/>
                      <a:pt x="361" y="592"/>
                    </a:cubicBezTo>
                    <a:lnTo>
                      <a:pt x="1" y="52636"/>
                    </a:lnTo>
                    <a:lnTo>
                      <a:pt x="3064" y="52636"/>
                    </a:lnTo>
                    <a:lnTo>
                      <a:pt x="11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2"/>
              <p:cNvSpPr/>
              <p:nvPr/>
            </p:nvSpPr>
            <p:spPr>
              <a:xfrm>
                <a:off x="2953525" y="2871300"/>
                <a:ext cx="61175" cy="552775"/>
              </a:xfrm>
              <a:custGeom>
                <a:rect b="b" l="l" r="r" t="t"/>
                <a:pathLst>
                  <a:path extrusionOk="0" h="22111" w="2447">
                    <a:moveTo>
                      <a:pt x="1314" y="1"/>
                    </a:moveTo>
                    <a:lnTo>
                      <a:pt x="1" y="18018"/>
                    </a:lnTo>
                    <a:lnTo>
                      <a:pt x="1314" y="22110"/>
                    </a:lnTo>
                    <a:lnTo>
                      <a:pt x="2446" y="18018"/>
                    </a:lnTo>
                    <a:lnTo>
                      <a:pt x="131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2"/>
              <p:cNvSpPr/>
              <p:nvPr/>
            </p:nvSpPr>
            <p:spPr>
              <a:xfrm>
                <a:off x="2995350" y="3437550"/>
                <a:ext cx="529600" cy="161550"/>
              </a:xfrm>
              <a:custGeom>
                <a:rect b="b" l="l" r="r" t="t"/>
                <a:pathLst>
                  <a:path extrusionOk="0" h="6462" w="21184">
                    <a:moveTo>
                      <a:pt x="3913" y="1"/>
                    </a:moveTo>
                    <a:lnTo>
                      <a:pt x="1" y="52"/>
                    </a:lnTo>
                    <a:lnTo>
                      <a:pt x="3270" y="2137"/>
                    </a:lnTo>
                    <a:lnTo>
                      <a:pt x="21184" y="6461"/>
                    </a:lnTo>
                    <a:lnTo>
                      <a:pt x="391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2"/>
              <p:cNvSpPr/>
              <p:nvPr/>
            </p:nvSpPr>
            <p:spPr>
              <a:xfrm>
                <a:off x="2446475" y="3438200"/>
                <a:ext cx="529600" cy="160250"/>
              </a:xfrm>
              <a:custGeom>
                <a:rect b="b" l="l" r="r" t="t"/>
                <a:pathLst>
                  <a:path extrusionOk="0" h="6410" w="21184">
                    <a:moveTo>
                      <a:pt x="17272" y="1"/>
                    </a:moveTo>
                    <a:lnTo>
                      <a:pt x="1" y="6410"/>
                    </a:lnTo>
                    <a:lnTo>
                      <a:pt x="1" y="6410"/>
                    </a:lnTo>
                    <a:lnTo>
                      <a:pt x="17915" y="2137"/>
                    </a:lnTo>
                    <a:lnTo>
                      <a:pt x="21184" y="52"/>
                    </a:lnTo>
                    <a:lnTo>
                      <a:pt x="172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2"/>
              <p:cNvSpPr/>
              <p:nvPr/>
            </p:nvSpPr>
            <p:spPr>
              <a:xfrm>
                <a:off x="2954175" y="3396375"/>
                <a:ext cx="60525" cy="60525"/>
              </a:xfrm>
              <a:custGeom>
                <a:rect b="b" l="l" r="r" t="t"/>
                <a:pathLst>
                  <a:path extrusionOk="0" h="2421" w="2421">
                    <a:moveTo>
                      <a:pt x="1210" y="1"/>
                    </a:moveTo>
                    <a:cubicBezTo>
                      <a:pt x="541" y="1"/>
                      <a:pt x="1" y="541"/>
                      <a:pt x="1" y="1210"/>
                    </a:cubicBezTo>
                    <a:cubicBezTo>
                      <a:pt x="1" y="1880"/>
                      <a:pt x="541" y="2420"/>
                      <a:pt x="1210" y="2420"/>
                    </a:cubicBezTo>
                    <a:cubicBezTo>
                      <a:pt x="1880" y="2420"/>
                      <a:pt x="2420" y="1880"/>
                      <a:pt x="2420" y="1210"/>
                    </a:cubicBezTo>
                    <a:cubicBezTo>
                      <a:pt x="2420" y="541"/>
                      <a:pt x="1880" y="1"/>
                      <a:pt x="12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2" name="Google Shape;572;p32"/>
            <p:cNvSpPr/>
            <p:nvPr/>
          </p:nvSpPr>
          <p:spPr>
            <a:xfrm>
              <a:off x="2155675" y="3878450"/>
              <a:ext cx="7483169" cy="2037715"/>
            </a:xfrm>
            <a:custGeom>
              <a:rect b="b" l="l" r="r" t="t"/>
              <a:pathLst>
                <a:path extrusionOk="0" h="37355" w="131422">
                  <a:moveTo>
                    <a:pt x="127106" y="0"/>
                  </a:moveTo>
                  <a:cubicBezTo>
                    <a:pt x="126015" y="0"/>
                    <a:pt x="124826" y="383"/>
                    <a:pt x="123545" y="1115"/>
                  </a:cubicBezTo>
                  <a:cubicBezTo>
                    <a:pt x="120328" y="2942"/>
                    <a:pt x="118192" y="6185"/>
                    <a:pt x="115875" y="9119"/>
                  </a:cubicBezTo>
                  <a:cubicBezTo>
                    <a:pt x="113559" y="12028"/>
                    <a:pt x="110676" y="14911"/>
                    <a:pt x="106995" y="15400"/>
                  </a:cubicBezTo>
                  <a:cubicBezTo>
                    <a:pt x="106595" y="15455"/>
                    <a:pt x="106197" y="15482"/>
                    <a:pt x="105802" y="15482"/>
                  </a:cubicBezTo>
                  <a:cubicBezTo>
                    <a:pt x="101638" y="15482"/>
                    <a:pt x="97850" y="12519"/>
                    <a:pt x="94770" y="9557"/>
                  </a:cubicBezTo>
                  <a:cubicBezTo>
                    <a:pt x="91398" y="6314"/>
                    <a:pt x="87846" y="2633"/>
                    <a:pt x="83187" y="2119"/>
                  </a:cubicBezTo>
                  <a:cubicBezTo>
                    <a:pt x="82803" y="2076"/>
                    <a:pt x="82422" y="2055"/>
                    <a:pt x="82045" y="2055"/>
                  </a:cubicBezTo>
                  <a:cubicBezTo>
                    <a:pt x="76543" y="2055"/>
                    <a:pt x="71849" y="6461"/>
                    <a:pt x="67899" y="10484"/>
                  </a:cubicBezTo>
                  <a:cubicBezTo>
                    <a:pt x="64099" y="14329"/>
                    <a:pt x="59414" y="18381"/>
                    <a:pt x="54230" y="18381"/>
                  </a:cubicBezTo>
                  <a:cubicBezTo>
                    <a:pt x="53619" y="18381"/>
                    <a:pt x="53002" y="18324"/>
                    <a:pt x="52378" y="18205"/>
                  </a:cubicBezTo>
                  <a:cubicBezTo>
                    <a:pt x="44476" y="16712"/>
                    <a:pt x="41491" y="6288"/>
                    <a:pt x="34155" y="2994"/>
                  </a:cubicBezTo>
                  <a:cubicBezTo>
                    <a:pt x="32547" y="2260"/>
                    <a:pt x="30831" y="1930"/>
                    <a:pt x="29096" y="1930"/>
                  </a:cubicBezTo>
                  <a:cubicBezTo>
                    <a:pt x="25416" y="1930"/>
                    <a:pt x="21652" y="3414"/>
                    <a:pt x="18661" y="5670"/>
                  </a:cubicBezTo>
                  <a:cubicBezTo>
                    <a:pt x="14259" y="8991"/>
                    <a:pt x="4324" y="20161"/>
                    <a:pt x="2239" y="25283"/>
                  </a:cubicBezTo>
                  <a:cubicBezTo>
                    <a:pt x="1184" y="27883"/>
                    <a:pt x="0" y="36274"/>
                    <a:pt x="0" y="36274"/>
                  </a:cubicBezTo>
                  <a:lnTo>
                    <a:pt x="131396" y="37355"/>
                  </a:lnTo>
                  <a:lnTo>
                    <a:pt x="131421" y="2813"/>
                  </a:lnTo>
                  <a:cubicBezTo>
                    <a:pt x="130222" y="898"/>
                    <a:pt x="128778" y="0"/>
                    <a:pt x="1271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3" name="Google Shape;573;p32"/>
            <p:cNvGrpSpPr/>
            <p:nvPr/>
          </p:nvGrpSpPr>
          <p:grpSpPr>
            <a:xfrm>
              <a:off x="0" y="3878450"/>
              <a:ext cx="5397292" cy="1265190"/>
              <a:chOff x="0" y="3878450"/>
              <a:chExt cx="5397292" cy="1265190"/>
            </a:xfrm>
          </p:grpSpPr>
          <p:sp>
            <p:nvSpPr>
              <p:cNvPr id="574" name="Google Shape;574;p32"/>
              <p:cNvSpPr/>
              <p:nvPr/>
            </p:nvSpPr>
            <p:spPr>
              <a:xfrm>
                <a:off x="285231" y="3878450"/>
                <a:ext cx="329518" cy="1265189"/>
              </a:xfrm>
              <a:custGeom>
                <a:rect b="b" l="l" r="r" t="t"/>
                <a:pathLst>
                  <a:path extrusionOk="0" h="34594" w="9010">
                    <a:moveTo>
                      <a:pt x="7877" y="12072"/>
                    </a:moveTo>
                    <a:lnTo>
                      <a:pt x="7851" y="12406"/>
                    </a:lnTo>
                    <a:lnTo>
                      <a:pt x="7130" y="12406"/>
                    </a:lnTo>
                    <a:lnTo>
                      <a:pt x="7130" y="12072"/>
                    </a:lnTo>
                    <a:close/>
                    <a:moveTo>
                      <a:pt x="2394" y="12072"/>
                    </a:moveTo>
                    <a:lnTo>
                      <a:pt x="2420" y="12432"/>
                    </a:lnTo>
                    <a:lnTo>
                      <a:pt x="1674" y="12432"/>
                    </a:lnTo>
                    <a:lnTo>
                      <a:pt x="1674" y="12072"/>
                    </a:lnTo>
                    <a:close/>
                    <a:moveTo>
                      <a:pt x="5148" y="12072"/>
                    </a:moveTo>
                    <a:lnTo>
                      <a:pt x="5148" y="12432"/>
                    </a:lnTo>
                    <a:lnTo>
                      <a:pt x="4402" y="12432"/>
                    </a:lnTo>
                    <a:lnTo>
                      <a:pt x="4402" y="12072"/>
                    </a:lnTo>
                    <a:close/>
                    <a:moveTo>
                      <a:pt x="2394" y="13153"/>
                    </a:moveTo>
                    <a:lnTo>
                      <a:pt x="2420" y="13874"/>
                    </a:lnTo>
                    <a:lnTo>
                      <a:pt x="1674" y="13874"/>
                    </a:lnTo>
                    <a:lnTo>
                      <a:pt x="1674" y="13153"/>
                    </a:lnTo>
                    <a:close/>
                    <a:moveTo>
                      <a:pt x="5148" y="13153"/>
                    </a:moveTo>
                    <a:lnTo>
                      <a:pt x="5148" y="13874"/>
                    </a:lnTo>
                    <a:lnTo>
                      <a:pt x="4402" y="13874"/>
                    </a:lnTo>
                    <a:lnTo>
                      <a:pt x="4402" y="13153"/>
                    </a:lnTo>
                    <a:close/>
                    <a:moveTo>
                      <a:pt x="7877" y="13153"/>
                    </a:moveTo>
                    <a:lnTo>
                      <a:pt x="7851" y="13874"/>
                    </a:lnTo>
                    <a:lnTo>
                      <a:pt x="7130" y="13874"/>
                    </a:lnTo>
                    <a:lnTo>
                      <a:pt x="7130" y="13153"/>
                    </a:lnTo>
                    <a:close/>
                    <a:moveTo>
                      <a:pt x="7877" y="14594"/>
                    </a:moveTo>
                    <a:lnTo>
                      <a:pt x="7851" y="15315"/>
                    </a:lnTo>
                    <a:lnTo>
                      <a:pt x="7130" y="15315"/>
                    </a:lnTo>
                    <a:lnTo>
                      <a:pt x="7130" y="14594"/>
                    </a:lnTo>
                    <a:close/>
                    <a:moveTo>
                      <a:pt x="2394" y="14620"/>
                    </a:moveTo>
                    <a:lnTo>
                      <a:pt x="2420" y="15341"/>
                    </a:lnTo>
                    <a:lnTo>
                      <a:pt x="1674" y="15341"/>
                    </a:lnTo>
                    <a:lnTo>
                      <a:pt x="1674" y="14620"/>
                    </a:lnTo>
                    <a:close/>
                    <a:moveTo>
                      <a:pt x="5148" y="14594"/>
                    </a:moveTo>
                    <a:lnTo>
                      <a:pt x="5148" y="15341"/>
                    </a:lnTo>
                    <a:lnTo>
                      <a:pt x="4402" y="15341"/>
                    </a:lnTo>
                    <a:lnTo>
                      <a:pt x="4402" y="14594"/>
                    </a:lnTo>
                    <a:close/>
                    <a:moveTo>
                      <a:pt x="2394" y="16061"/>
                    </a:moveTo>
                    <a:lnTo>
                      <a:pt x="2420" y="16782"/>
                    </a:lnTo>
                    <a:lnTo>
                      <a:pt x="1674" y="16782"/>
                    </a:lnTo>
                    <a:lnTo>
                      <a:pt x="1674" y="16061"/>
                    </a:lnTo>
                    <a:close/>
                    <a:moveTo>
                      <a:pt x="5148" y="16061"/>
                    </a:moveTo>
                    <a:lnTo>
                      <a:pt x="5148" y="16782"/>
                    </a:lnTo>
                    <a:lnTo>
                      <a:pt x="4402" y="16782"/>
                    </a:lnTo>
                    <a:lnTo>
                      <a:pt x="4402" y="16061"/>
                    </a:lnTo>
                    <a:close/>
                    <a:moveTo>
                      <a:pt x="7877" y="16061"/>
                    </a:moveTo>
                    <a:lnTo>
                      <a:pt x="7851" y="16782"/>
                    </a:lnTo>
                    <a:lnTo>
                      <a:pt x="7130" y="16782"/>
                    </a:lnTo>
                    <a:lnTo>
                      <a:pt x="7130" y="16061"/>
                    </a:lnTo>
                    <a:close/>
                    <a:moveTo>
                      <a:pt x="7877" y="17503"/>
                    </a:moveTo>
                    <a:lnTo>
                      <a:pt x="7851" y="18223"/>
                    </a:lnTo>
                    <a:lnTo>
                      <a:pt x="7130" y="18223"/>
                    </a:lnTo>
                    <a:lnTo>
                      <a:pt x="7130" y="17503"/>
                    </a:lnTo>
                    <a:close/>
                    <a:moveTo>
                      <a:pt x="2394" y="17528"/>
                    </a:moveTo>
                    <a:lnTo>
                      <a:pt x="2420" y="18249"/>
                    </a:lnTo>
                    <a:lnTo>
                      <a:pt x="1674" y="18249"/>
                    </a:lnTo>
                    <a:lnTo>
                      <a:pt x="1674" y="17528"/>
                    </a:lnTo>
                    <a:close/>
                    <a:moveTo>
                      <a:pt x="5148" y="17503"/>
                    </a:moveTo>
                    <a:lnTo>
                      <a:pt x="5148" y="18249"/>
                    </a:lnTo>
                    <a:lnTo>
                      <a:pt x="4402" y="18249"/>
                    </a:lnTo>
                    <a:lnTo>
                      <a:pt x="4402" y="17503"/>
                    </a:lnTo>
                    <a:close/>
                    <a:moveTo>
                      <a:pt x="2394" y="18970"/>
                    </a:moveTo>
                    <a:lnTo>
                      <a:pt x="2420" y="19691"/>
                    </a:lnTo>
                    <a:lnTo>
                      <a:pt x="1674" y="19691"/>
                    </a:lnTo>
                    <a:lnTo>
                      <a:pt x="1674" y="18970"/>
                    </a:lnTo>
                    <a:close/>
                    <a:moveTo>
                      <a:pt x="5148" y="18970"/>
                    </a:moveTo>
                    <a:lnTo>
                      <a:pt x="5148" y="19691"/>
                    </a:lnTo>
                    <a:lnTo>
                      <a:pt x="4402" y="19691"/>
                    </a:lnTo>
                    <a:lnTo>
                      <a:pt x="4402" y="18970"/>
                    </a:lnTo>
                    <a:close/>
                    <a:moveTo>
                      <a:pt x="7877" y="18970"/>
                    </a:moveTo>
                    <a:lnTo>
                      <a:pt x="7851" y="19691"/>
                    </a:lnTo>
                    <a:lnTo>
                      <a:pt x="7130" y="19691"/>
                    </a:lnTo>
                    <a:lnTo>
                      <a:pt x="7130" y="18970"/>
                    </a:lnTo>
                    <a:close/>
                    <a:moveTo>
                      <a:pt x="7877" y="20437"/>
                    </a:moveTo>
                    <a:lnTo>
                      <a:pt x="7851" y="21132"/>
                    </a:lnTo>
                    <a:lnTo>
                      <a:pt x="7130" y="21132"/>
                    </a:lnTo>
                    <a:lnTo>
                      <a:pt x="7130" y="20437"/>
                    </a:lnTo>
                    <a:close/>
                    <a:moveTo>
                      <a:pt x="2394" y="20437"/>
                    </a:moveTo>
                    <a:lnTo>
                      <a:pt x="2420" y="21158"/>
                    </a:lnTo>
                    <a:lnTo>
                      <a:pt x="1674" y="21158"/>
                    </a:lnTo>
                    <a:lnTo>
                      <a:pt x="1674" y="20437"/>
                    </a:lnTo>
                    <a:close/>
                    <a:moveTo>
                      <a:pt x="5148" y="20437"/>
                    </a:moveTo>
                    <a:lnTo>
                      <a:pt x="5148" y="21158"/>
                    </a:lnTo>
                    <a:lnTo>
                      <a:pt x="4402" y="21158"/>
                    </a:lnTo>
                    <a:lnTo>
                      <a:pt x="4402" y="20437"/>
                    </a:lnTo>
                    <a:close/>
                    <a:moveTo>
                      <a:pt x="2394" y="21878"/>
                    </a:moveTo>
                    <a:lnTo>
                      <a:pt x="2420" y="22599"/>
                    </a:lnTo>
                    <a:lnTo>
                      <a:pt x="1674" y="22599"/>
                    </a:lnTo>
                    <a:lnTo>
                      <a:pt x="1674" y="21878"/>
                    </a:lnTo>
                    <a:close/>
                    <a:moveTo>
                      <a:pt x="5148" y="21878"/>
                    </a:moveTo>
                    <a:lnTo>
                      <a:pt x="5148" y="22599"/>
                    </a:lnTo>
                    <a:lnTo>
                      <a:pt x="4402" y="22599"/>
                    </a:lnTo>
                    <a:lnTo>
                      <a:pt x="4402" y="21878"/>
                    </a:lnTo>
                    <a:close/>
                    <a:moveTo>
                      <a:pt x="7877" y="21878"/>
                    </a:moveTo>
                    <a:lnTo>
                      <a:pt x="7851" y="22599"/>
                    </a:lnTo>
                    <a:lnTo>
                      <a:pt x="7130" y="22599"/>
                    </a:lnTo>
                    <a:lnTo>
                      <a:pt x="7130" y="21878"/>
                    </a:lnTo>
                    <a:close/>
                    <a:moveTo>
                      <a:pt x="7877" y="23320"/>
                    </a:moveTo>
                    <a:lnTo>
                      <a:pt x="7851" y="24040"/>
                    </a:lnTo>
                    <a:lnTo>
                      <a:pt x="7130" y="24040"/>
                    </a:lnTo>
                    <a:lnTo>
                      <a:pt x="7130" y="23320"/>
                    </a:lnTo>
                    <a:close/>
                    <a:moveTo>
                      <a:pt x="2394" y="23345"/>
                    </a:moveTo>
                    <a:lnTo>
                      <a:pt x="2420" y="24066"/>
                    </a:lnTo>
                    <a:lnTo>
                      <a:pt x="1674" y="24066"/>
                    </a:lnTo>
                    <a:lnTo>
                      <a:pt x="1674" y="23345"/>
                    </a:lnTo>
                    <a:close/>
                    <a:moveTo>
                      <a:pt x="5148" y="23320"/>
                    </a:moveTo>
                    <a:lnTo>
                      <a:pt x="5148" y="24066"/>
                    </a:lnTo>
                    <a:lnTo>
                      <a:pt x="4402" y="24066"/>
                    </a:lnTo>
                    <a:lnTo>
                      <a:pt x="4402" y="23320"/>
                    </a:lnTo>
                    <a:close/>
                    <a:moveTo>
                      <a:pt x="2394" y="24787"/>
                    </a:moveTo>
                    <a:lnTo>
                      <a:pt x="2420" y="25507"/>
                    </a:lnTo>
                    <a:lnTo>
                      <a:pt x="1674" y="25507"/>
                    </a:lnTo>
                    <a:lnTo>
                      <a:pt x="1674" y="24787"/>
                    </a:lnTo>
                    <a:close/>
                    <a:moveTo>
                      <a:pt x="5148" y="24787"/>
                    </a:moveTo>
                    <a:lnTo>
                      <a:pt x="5148" y="25507"/>
                    </a:lnTo>
                    <a:lnTo>
                      <a:pt x="4402" y="25507"/>
                    </a:lnTo>
                    <a:lnTo>
                      <a:pt x="4402" y="24787"/>
                    </a:lnTo>
                    <a:close/>
                    <a:moveTo>
                      <a:pt x="7877" y="24787"/>
                    </a:moveTo>
                    <a:lnTo>
                      <a:pt x="7851" y="25507"/>
                    </a:lnTo>
                    <a:lnTo>
                      <a:pt x="7130" y="25507"/>
                    </a:lnTo>
                    <a:lnTo>
                      <a:pt x="7130" y="24787"/>
                    </a:lnTo>
                    <a:close/>
                    <a:moveTo>
                      <a:pt x="7877" y="26228"/>
                    </a:moveTo>
                    <a:lnTo>
                      <a:pt x="7851" y="26949"/>
                    </a:lnTo>
                    <a:lnTo>
                      <a:pt x="7130" y="26949"/>
                    </a:lnTo>
                    <a:lnTo>
                      <a:pt x="7130" y="26228"/>
                    </a:lnTo>
                    <a:close/>
                    <a:moveTo>
                      <a:pt x="2394" y="26254"/>
                    </a:moveTo>
                    <a:lnTo>
                      <a:pt x="2420" y="26975"/>
                    </a:lnTo>
                    <a:lnTo>
                      <a:pt x="1674" y="26975"/>
                    </a:lnTo>
                    <a:lnTo>
                      <a:pt x="1674" y="26254"/>
                    </a:lnTo>
                    <a:close/>
                    <a:moveTo>
                      <a:pt x="5148" y="26228"/>
                    </a:moveTo>
                    <a:lnTo>
                      <a:pt x="5148" y="26975"/>
                    </a:lnTo>
                    <a:lnTo>
                      <a:pt x="4402" y="26975"/>
                    </a:lnTo>
                    <a:lnTo>
                      <a:pt x="4402" y="26228"/>
                    </a:lnTo>
                    <a:close/>
                    <a:moveTo>
                      <a:pt x="2394" y="27695"/>
                    </a:moveTo>
                    <a:lnTo>
                      <a:pt x="2420" y="28416"/>
                    </a:lnTo>
                    <a:lnTo>
                      <a:pt x="1674" y="28416"/>
                    </a:lnTo>
                    <a:lnTo>
                      <a:pt x="1674" y="27695"/>
                    </a:lnTo>
                    <a:close/>
                    <a:moveTo>
                      <a:pt x="5148" y="27695"/>
                    </a:moveTo>
                    <a:lnTo>
                      <a:pt x="5148" y="28416"/>
                    </a:lnTo>
                    <a:lnTo>
                      <a:pt x="4402" y="28416"/>
                    </a:lnTo>
                    <a:lnTo>
                      <a:pt x="4402" y="27695"/>
                    </a:lnTo>
                    <a:close/>
                    <a:moveTo>
                      <a:pt x="7877" y="27695"/>
                    </a:moveTo>
                    <a:lnTo>
                      <a:pt x="7851" y="28416"/>
                    </a:lnTo>
                    <a:lnTo>
                      <a:pt x="7130" y="28416"/>
                    </a:lnTo>
                    <a:lnTo>
                      <a:pt x="7130" y="27695"/>
                    </a:lnTo>
                    <a:close/>
                    <a:moveTo>
                      <a:pt x="7877" y="29137"/>
                    </a:moveTo>
                    <a:lnTo>
                      <a:pt x="7851" y="29857"/>
                    </a:lnTo>
                    <a:lnTo>
                      <a:pt x="7130" y="29857"/>
                    </a:lnTo>
                    <a:lnTo>
                      <a:pt x="7130" y="29137"/>
                    </a:lnTo>
                    <a:close/>
                    <a:moveTo>
                      <a:pt x="2394" y="29162"/>
                    </a:moveTo>
                    <a:lnTo>
                      <a:pt x="2420" y="29883"/>
                    </a:lnTo>
                    <a:lnTo>
                      <a:pt x="1674" y="29883"/>
                    </a:lnTo>
                    <a:lnTo>
                      <a:pt x="1674" y="29162"/>
                    </a:lnTo>
                    <a:close/>
                    <a:moveTo>
                      <a:pt x="5148" y="29137"/>
                    </a:moveTo>
                    <a:lnTo>
                      <a:pt x="5148" y="29883"/>
                    </a:lnTo>
                    <a:lnTo>
                      <a:pt x="4402" y="29883"/>
                    </a:lnTo>
                    <a:lnTo>
                      <a:pt x="4402" y="29137"/>
                    </a:lnTo>
                    <a:close/>
                    <a:moveTo>
                      <a:pt x="2394" y="30604"/>
                    </a:moveTo>
                    <a:lnTo>
                      <a:pt x="2420" y="31324"/>
                    </a:lnTo>
                    <a:lnTo>
                      <a:pt x="1674" y="31324"/>
                    </a:lnTo>
                    <a:lnTo>
                      <a:pt x="1674" y="30604"/>
                    </a:lnTo>
                    <a:close/>
                    <a:moveTo>
                      <a:pt x="5148" y="30604"/>
                    </a:moveTo>
                    <a:lnTo>
                      <a:pt x="5148" y="31324"/>
                    </a:lnTo>
                    <a:lnTo>
                      <a:pt x="4402" y="31324"/>
                    </a:lnTo>
                    <a:lnTo>
                      <a:pt x="4402" y="30604"/>
                    </a:lnTo>
                    <a:close/>
                    <a:moveTo>
                      <a:pt x="7877" y="30604"/>
                    </a:moveTo>
                    <a:lnTo>
                      <a:pt x="7851" y="31324"/>
                    </a:lnTo>
                    <a:lnTo>
                      <a:pt x="7130" y="31324"/>
                    </a:lnTo>
                    <a:lnTo>
                      <a:pt x="7130" y="30604"/>
                    </a:lnTo>
                    <a:close/>
                    <a:moveTo>
                      <a:pt x="2394" y="32071"/>
                    </a:moveTo>
                    <a:lnTo>
                      <a:pt x="2420" y="32431"/>
                    </a:lnTo>
                    <a:lnTo>
                      <a:pt x="1674" y="32431"/>
                    </a:lnTo>
                    <a:lnTo>
                      <a:pt x="1674" y="32071"/>
                    </a:lnTo>
                    <a:close/>
                    <a:moveTo>
                      <a:pt x="5148" y="32045"/>
                    </a:moveTo>
                    <a:lnTo>
                      <a:pt x="5148" y="32431"/>
                    </a:lnTo>
                    <a:lnTo>
                      <a:pt x="4402" y="32431"/>
                    </a:lnTo>
                    <a:lnTo>
                      <a:pt x="4402" y="32045"/>
                    </a:lnTo>
                    <a:close/>
                    <a:moveTo>
                      <a:pt x="7877" y="32045"/>
                    </a:moveTo>
                    <a:lnTo>
                      <a:pt x="7851" y="32431"/>
                    </a:lnTo>
                    <a:lnTo>
                      <a:pt x="7130" y="32431"/>
                    </a:lnTo>
                    <a:lnTo>
                      <a:pt x="7130" y="32045"/>
                    </a:lnTo>
                    <a:close/>
                    <a:moveTo>
                      <a:pt x="4376" y="0"/>
                    </a:moveTo>
                    <a:lnTo>
                      <a:pt x="4376" y="5663"/>
                    </a:lnTo>
                    <a:lnTo>
                      <a:pt x="3063" y="5663"/>
                    </a:lnTo>
                    <a:lnTo>
                      <a:pt x="3063" y="7439"/>
                    </a:lnTo>
                    <a:lnTo>
                      <a:pt x="2317" y="7439"/>
                    </a:lnTo>
                    <a:lnTo>
                      <a:pt x="2317" y="10528"/>
                    </a:lnTo>
                    <a:lnTo>
                      <a:pt x="1" y="10528"/>
                    </a:lnTo>
                    <a:lnTo>
                      <a:pt x="1" y="34593"/>
                    </a:lnTo>
                    <a:lnTo>
                      <a:pt x="9009" y="34593"/>
                    </a:lnTo>
                    <a:lnTo>
                      <a:pt x="9009" y="10528"/>
                    </a:lnTo>
                    <a:lnTo>
                      <a:pt x="6693" y="10528"/>
                    </a:lnTo>
                    <a:lnTo>
                      <a:pt x="6693" y="7439"/>
                    </a:lnTo>
                    <a:lnTo>
                      <a:pt x="5946" y="7439"/>
                    </a:lnTo>
                    <a:lnTo>
                      <a:pt x="5946" y="5663"/>
                    </a:lnTo>
                    <a:lnTo>
                      <a:pt x="4633" y="5663"/>
                    </a:lnTo>
                    <a:lnTo>
                      <a:pt x="46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2"/>
              <p:cNvSpPr/>
              <p:nvPr/>
            </p:nvSpPr>
            <p:spPr>
              <a:xfrm>
                <a:off x="2155675" y="3949036"/>
                <a:ext cx="328531" cy="1194604"/>
              </a:xfrm>
              <a:custGeom>
                <a:rect b="b" l="l" r="r" t="t"/>
                <a:pathLst>
                  <a:path extrusionOk="0" h="32664" w="8983">
                    <a:moveTo>
                      <a:pt x="2188" y="10142"/>
                    </a:moveTo>
                    <a:lnTo>
                      <a:pt x="2188" y="10502"/>
                    </a:lnTo>
                    <a:lnTo>
                      <a:pt x="1442" y="10502"/>
                    </a:lnTo>
                    <a:lnTo>
                      <a:pt x="1442" y="10142"/>
                    </a:lnTo>
                    <a:close/>
                    <a:moveTo>
                      <a:pt x="4890" y="10142"/>
                    </a:moveTo>
                    <a:lnTo>
                      <a:pt x="4890" y="10502"/>
                    </a:lnTo>
                    <a:lnTo>
                      <a:pt x="4144" y="10502"/>
                    </a:lnTo>
                    <a:lnTo>
                      <a:pt x="4144" y="10142"/>
                    </a:lnTo>
                    <a:close/>
                    <a:moveTo>
                      <a:pt x="7619" y="10142"/>
                    </a:moveTo>
                    <a:lnTo>
                      <a:pt x="7619" y="10502"/>
                    </a:lnTo>
                    <a:lnTo>
                      <a:pt x="6872" y="10502"/>
                    </a:lnTo>
                    <a:lnTo>
                      <a:pt x="6872" y="10142"/>
                    </a:lnTo>
                    <a:close/>
                    <a:moveTo>
                      <a:pt x="4890" y="11223"/>
                    </a:moveTo>
                    <a:lnTo>
                      <a:pt x="4890" y="11944"/>
                    </a:lnTo>
                    <a:lnTo>
                      <a:pt x="4144" y="11944"/>
                    </a:lnTo>
                    <a:lnTo>
                      <a:pt x="4144" y="11223"/>
                    </a:lnTo>
                    <a:close/>
                    <a:moveTo>
                      <a:pt x="7619" y="11223"/>
                    </a:moveTo>
                    <a:lnTo>
                      <a:pt x="7619" y="11944"/>
                    </a:lnTo>
                    <a:lnTo>
                      <a:pt x="6872" y="11944"/>
                    </a:lnTo>
                    <a:lnTo>
                      <a:pt x="6872" y="11223"/>
                    </a:lnTo>
                    <a:close/>
                    <a:moveTo>
                      <a:pt x="2188" y="11223"/>
                    </a:moveTo>
                    <a:lnTo>
                      <a:pt x="2188" y="11969"/>
                    </a:lnTo>
                    <a:lnTo>
                      <a:pt x="1442" y="11969"/>
                    </a:lnTo>
                    <a:lnTo>
                      <a:pt x="1442" y="11223"/>
                    </a:lnTo>
                    <a:close/>
                    <a:moveTo>
                      <a:pt x="2188" y="12690"/>
                    </a:moveTo>
                    <a:lnTo>
                      <a:pt x="2188" y="13411"/>
                    </a:lnTo>
                    <a:lnTo>
                      <a:pt x="1442" y="13411"/>
                    </a:lnTo>
                    <a:lnTo>
                      <a:pt x="1442" y="12690"/>
                    </a:lnTo>
                    <a:close/>
                    <a:moveTo>
                      <a:pt x="4890" y="12690"/>
                    </a:moveTo>
                    <a:lnTo>
                      <a:pt x="4890" y="13411"/>
                    </a:lnTo>
                    <a:lnTo>
                      <a:pt x="4144" y="13411"/>
                    </a:lnTo>
                    <a:lnTo>
                      <a:pt x="4144" y="12690"/>
                    </a:lnTo>
                    <a:close/>
                    <a:moveTo>
                      <a:pt x="7619" y="12664"/>
                    </a:moveTo>
                    <a:lnTo>
                      <a:pt x="7619" y="13411"/>
                    </a:lnTo>
                    <a:lnTo>
                      <a:pt x="6872" y="13411"/>
                    </a:lnTo>
                    <a:lnTo>
                      <a:pt x="6872" y="12664"/>
                    </a:lnTo>
                    <a:close/>
                    <a:moveTo>
                      <a:pt x="4890" y="14131"/>
                    </a:moveTo>
                    <a:lnTo>
                      <a:pt x="4890" y="14852"/>
                    </a:lnTo>
                    <a:lnTo>
                      <a:pt x="4144" y="14852"/>
                    </a:lnTo>
                    <a:lnTo>
                      <a:pt x="4144" y="14131"/>
                    </a:lnTo>
                    <a:close/>
                    <a:moveTo>
                      <a:pt x="7619" y="14131"/>
                    </a:moveTo>
                    <a:lnTo>
                      <a:pt x="7619" y="14852"/>
                    </a:lnTo>
                    <a:lnTo>
                      <a:pt x="6872" y="14852"/>
                    </a:lnTo>
                    <a:lnTo>
                      <a:pt x="6872" y="14131"/>
                    </a:lnTo>
                    <a:close/>
                    <a:moveTo>
                      <a:pt x="2188" y="14131"/>
                    </a:moveTo>
                    <a:lnTo>
                      <a:pt x="2188" y="14878"/>
                    </a:lnTo>
                    <a:lnTo>
                      <a:pt x="1442" y="14878"/>
                    </a:lnTo>
                    <a:lnTo>
                      <a:pt x="1442" y="14131"/>
                    </a:lnTo>
                    <a:close/>
                    <a:moveTo>
                      <a:pt x="2188" y="15598"/>
                    </a:moveTo>
                    <a:lnTo>
                      <a:pt x="2188" y="16319"/>
                    </a:lnTo>
                    <a:lnTo>
                      <a:pt x="1442" y="16319"/>
                    </a:lnTo>
                    <a:lnTo>
                      <a:pt x="1442" y="15598"/>
                    </a:lnTo>
                    <a:close/>
                    <a:moveTo>
                      <a:pt x="4890" y="15598"/>
                    </a:moveTo>
                    <a:lnTo>
                      <a:pt x="4890" y="16319"/>
                    </a:lnTo>
                    <a:lnTo>
                      <a:pt x="4144" y="16319"/>
                    </a:lnTo>
                    <a:lnTo>
                      <a:pt x="4144" y="15598"/>
                    </a:lnTo>
                    <a:close/>
                    <a:moveTo>
                      <a:pt x="7619" y="15573"/>
                    </a:moveTo>
                    <a:lnTo>
                      <a:pt x="7619" y="16319"/>
                    </a:lnTo>
                    <a:lnTo>
                      <a:pt x="6872" y="16319"/>
                    </a:lnTo>
                    <a:lnTo>
                      <a:pt x="6872" y="15573"/>
                    </a:lnTo>
                    <a:close/>
                    <a:moveTo>
                      <a:pt x="4890" y="17040"/>
                    </a:moveTo>
                    <a:lnTo>
                      <a:pt x="4890" y="17761"/>
                    </a:lnTo>
                    <a:lnTo>
                      <a:pt x="4144" y="17761"/>
                    </a:lnTo>
                    <a:lnTo>
                      <a:pt x="4144" y="17040"/>
                    </a:lnTo>
                    <a:close/>
                    <a:moveTo>
                      <a:pt x="7619" y="17040"/>
                    </a:moveTo>
                    <a:lnTo>
                      <a:pt x="7619" y="17761"/>
                    </a:lnTo>
                    <a:lnTo>
                      <a:pt x="6872" y="17761"/>
                    </a:lnTo>
                    <a:lnTo>
                      <a:pt x="6872" y="17040"/>
                    </a:lnTo>
                    <a:close/>
                    <a:moveTo>
                      <a:pt x="2188" y="17040"/>
                    </a:moveTo>
                    <a:lnTo>
                      <a:pt x="2188" y="17786"/>
                    </a:lnTo>
                    <a:lnTo>
                      <a:pt x="1442" y="17786"/>
                    </a:lnTo>
                    <a:lnTo>
                      <a:pt x="1442" y="17040"/>
                    </a:lnTo>
                    <a:close/>
                    <a:moveTo>
                      <a:pt x="2188" y="18507"/>
                    </a:moveTo>
                    <a:lnTo>
                      <a:pt x="2188" y="19228"/>
                    </a:lnTo>
                    <a:lnTo>
                      <a:pt x="1442" y="19228"/>
                    </a:lnTo>
                    <a:lnTo>
                      <a:pt x="1442" y="18507"/>
                    </a:lnTo>
                    <a:close/>
                    <a:moveTo>
                      <a:pt x="4890" y="18507"/>
                    </a:moveTo>
                    <a:lnTo>
                      <a:pt x="4890" y="19228"/>
                    </a:lnTo>
                    <a:lnTo>
                      <a:pt x="4144" y="19228"/>
                    </a:lnTo>
                    <a:lnTo>
                      <a:pt x="4144" y="18507"/>
                    </a:lnTo>
                    <a:close/>
                    <a:moveTo>
                      <a:pt x="7619" y="18507"/>
                    </a:moveTo>
                    <a:lnTo>
                      <a:pt x="7619" y="19228"/>
                    </a:lnTo>
                    <a:lnTo>
                      <a:pt x="6872" y="19228"/>
                    </a:lnTo>
                    <a:lnTo>
                      <a:pt x="6872" y="18507"/>
                    </a:lnTo>
                    <a:close/>
                    <a:moveTo>
                      <a:pt x="4890" y="19948"/>
                    </a:moveTo>
                    <a:lnTo>
                      <a:pt x="4890" y="20669"/>
                    </a:lnTo>
                    <a:lnTo>
                      <a:pt x="4144" y="20669"/>
                    </a:lnTo>
                    <a:lnTo>
                      <a:pt x="4144" y="19948"/>
                    </a:lnTo>
                    <a:close/>
                    <a:moveTo>
                      <a:pt x="7619" y="19948"/>
                    </a:moveTo>
                    <a:lnTo>
                      <a:pt x="7619" y="20669"/>
                    </a:lnTo>
                    <a:lnTo>
                      <a:pt x="6872" y="20669"/>
                    </a:lnTo>
                    <a:lnTo>
                      <a:pt x="6872" y="19948"/>
                    </a:lnTo>
                    <a:close/>
                    <a:moveTo>
                      <a:pt x="2188" y="19948"/>
                    </a:moveTo>
                    <a:lnTo>
                      <a:pt x="2188" y="20695"/>
                    </a:lnTo>
                    <a:lnTo>
                      <a:pt x="1442" y="20695"/>
                    </a:lnTo>
                    <a:lnTo>
                      <a:pt x="1442" y="19948"/>
                    </a:lnTo>
                    <a:close/>
                    <a:moveTo>
                      <a:pt x="2188" y="21415"/>
                    </a:moveTo>
                    <a:lnTo>
                      <a:pt x="2188" y="22136"/>
                    </a:lnTo>
                    <a:lnTo>
                      <a:pt x="1442" y="22136"/>
                    </a:lnTo>
                    <a:lnTo>
                      <a:pt x="1442" y="21415"/>
                    </a:lnTo>
                    <a:close/>
                    <a:moveTo>
                      <a:pt x="4890" y="21415"/>
                    </a:moveTo>
                    <a:lnTo>
                      <a:pt x="4890" y="22136"/>
                    </a:lnTo>
                    <a:lnTo>
                      <a:pt x="4144" y="22136"/>
                    </a:lnTo>
                    <a:lnTo>
                      <a:pt x="4144" y="21415"/>
                    </a:lnTo>
                    <a:close/>
                    <a:moveTo>
                      <a:pt x="7619" y="21390"/>
                    </a:moveTo>
                    <a:lnTo>
                      <a:pt x="7619" y="22136"/>
                    </a:lnTo>
                    <a:lnTo>
                      <a:pt x="6872" y="22136"/>
                    </a:lnTo>
                    <a:lnTo>
                      <a:pt x="6872" y="21390"/>
                    </a:lnTo>
                    <a:close/>
                    <a:moveTo>
                      <a:pt x="4890" y="22857"/>
                    </a:moveTo>
                    <a:lnTo>
                      <a:pt x="4890" y="23577"/>
                    </a:lnTo>
                    <a:lnTo>
                      <a:pt x="4144" y="23577"/>
                    </a:lnTo>
                    <a:lnTo>
                      <a:pt x="4144" y="22857"/>
                    </a:lnTo>
                    <a:close/>
                    <a:moveTo>
                      <a:pt x="7619" y="22857"/>
                    </a:moveTo>
                    <a:lnTo>
                      <a:pt x="7619" y="23577"/>
                    </a:lnTo>
                    <a:lnTo>
                      <a:pt x="6872" y="23577"/>
                    </a:lnTo>
                    <a:lnTo>
                      <a:pt x="6872" y="22857"/>
                    </a:lnTo>
                    <a:close/>
                    <a:moveTo>
                      <a:pt x="2188" y="22857"/>
                    </a:moveTo>
                    <a:lnTo>
                      <a:pt x="2188" y="23603"/>
                    </a:lnTo>
                    <a:lnTo>
                      <a:pt x="1442" y="23603"/>
                    </a:lnTo>
                    <a:lnTo>
                      <a:pt x="1442" y="22857"/>
                    </a:lnTo>
                    <a:close/>
                    <a:moveTo>
                      <a:pt x="2188" y="24324"/>
                    </a:moveTo>
                    <a:lnTo>
                      <a:pt x="2188" y="25045"/>
                    </a:lnTo>
                    <a:lnTo>
                      <a:pt x="1442" y="25045"/>
                    </a:lnTo>
                    <a:lnTo>
                      <a:pt x="1442" y="24324"/>
                    </a:lnTo>
                    <a:close/>
                    <a:moveTo>
                      <a:pt x="4890" y="24324"/>
                    </a:moveTo>
                    <a:lnTo>
                      <a:pt x="4890" y="25045"/>
                    </a:lnTo>
                    <a:lnTo>
                      <a:pt x="4144" y="25045"/>
                    </a:lnTo>
                    <a:lnTo>
                      <a:pt x="4144" y="24324"/>
                    </a:lnTo>
                    <a:close/>
                    <a:moveTo>
                      <a:pt x="7619" y="24298"/>
                    </a:moveTo>
                    <a:lnTo>
                      <a:pt x="7619" y="25045"/>
                    </a:lnTo>
                    <a:lnTo>
                      <a:pt x="6872" y="25045"/>
                    </a:lnTo>
                    <a:lnTo>
                      <a:pt x="6872" y="24298"/>
                    </a:lnTo>
                    <a:close/>
                    <a:moveTo>
                      <a:pt x="4890" y="25765"/>
                    </a:moveTo>
                    <a:lnTo>
                      <a:pt x="4890" y="26486"/>
                    </a:lnTo>
                    <a:lnTo>
                      <a:pt x="4144" y="26486"/>
                    </a:lnTo>
                    <a:lnTo>
                      <a:pt x="4144" y="25765"/>
                    </a:lnTo>
                    <a:close/>
                    <a:moveTo>
                      <a:pt x="7619" y="25765"/>
                    </a:moveTo>
                    <a:lnTo>
                      <a:pt x="7619" y="26486"/>
                    </a:lnTo>
                    <a:lnTo>
                      <a:pt x="6872" y="26486"/>
                    </a:lnTo>
                    <a:lnTo>
                      <a:pt x="6872" y="25765"/>
                    </a:lnTo>
                    <a:close/>
                    <a:moveTo>
                      <a:pt x="2188" y="25765"/>
                    </a:moveTo>
                    <a:lnTo>
                      <a:pt x="2188" y="26512"/>
                    </a:lnTo>
                    <a:lnTo>
                      <a:pt x="1442" y="26512"/>
                    </a:lnTo>
                    <a:lnTo>
                      <a:pt x="1442" y="25765"/>
                    </a:lnTo>
                    <a:close/>
                    <a:moveTo>
                      <a:pt x="2188" y="27232"/>
                    </a:moveTo>
                    <a:lnTo>
                      <a:pt x="2188" y="27953"/>
                    </a:lnTo>
                    <a:lnTo>
                      <a:pt x="1442" y="27953"/>
                    </a:lnTo>
                    <a:lnTo>
                      <a:pt x="1442" y="27232"/>
                    </a:lnTo>
                    <a:close/>
                    <a:moveTo>
                      <a:pt x="4890" y="27232"/>
                    </a:moveTo>
                    <a:lnTo>
                      <a:pt x="4890" y="27953"/>
                    </a:lnTo>
                    <a:lnTo>
                      <a:pt x="4144" y="27953"/>
                    </a:lnTo>
                    <a:lnTo>
                      <a:pt x="4144" y="27232"/>
                    </a:lnTo>
                    <a:close/>
                    <a:moveTo>
                      <a:pt x="7619" y="27207"/>
                    </a:moveTo>
                    <a:lnTo>
                      <a:pt x="7619" y="27953"/>
                    </a:lnTo>
                    <a:lnTo>
                      <a:pt x="6872" y="27953"/>
                    </a:lnTo>
                    <a:lnTo>
                      <a:pt x="6872" y="27207"/>
                    </a:lnTo>
                    <a:close/>
                    <a:moveTo>
                      <a:pt x="4890" y="28674"/>
                    </a:moveTo>
                    <a:lnTo>
                      <a:pt x="4890" y="29394"/>
                    </a:lnTo>
                    <a:lnTo>
                      <a:pt x="4144" y="29394"/>
                    </a:lnTo>
                    <a:lnTo>
                      <a:pt x="4144" y="28674"/>
                    </a:lnTo>
                    <a:close/>
                    <a:moveTo>
                      <a:pt x="7619" y="28674"/>
                    </a:moveTo>
                    <a:lnTo>
                      <a:pt x="7619" y="29394"/>
                    </a:lnTo>
                    <a:lnTo>
                      <a:pt x="6872" y="29394"/>
                    </a:lnTo>
                    <a:lnTo>
                      <a:pt x="6872" y="28674"/>
                    </a:lnTo>
                    <a:close/>
                    <a:moveTo>
                      <a:pt x="2188" y="28674"/>
                    </a:moveTo>
                    <a:lnTo>
                      <a:pt x="2188" y="29420"/>
                    </a:lnTo>
                    <a:lnTo>
                      <a:pt x="1442" y="29420"/>
                    </a:lnTo>
                    <a:lnTo>
                      <a:pt x="1442" y="28674"/>
                    </a:lnTo>
                    <a:close/>
                    <a:moveTo>
                      <a:pt x="2188" y="30141"/>
                    </a:moveTo>
                    <a:lnTo>
                      <a:pt x="2188" y="30501"/>
                    </a:lnTo>
                    <a:lnTo>
                      <a:pt x="1442" y="30501"/>
                    </a:lnTo>
                    <a:lnTo>
                      <a:pt x="1442" y="30141"/>
                    </a:lnTo>
                    <a:close/>
                    <a:moveTo>
                      <a:pt x="4890" y="30141"/>
                    </a:moveTo>
                    <a:lnTo>
                      <a:pt x="4890" y="30501"/>
                    </a:lnTo>
                    <a:lnTo>
                      <a:pt x="4144" y="30501"/>
                    </a:lnTo>
                    <a:lnTo>
                      <a:pt x="4144" y="30141"/>
                    </a:lnTo>
                    <a:close/>
                    <a:moveTo>
                      <a:pt x="7619" y="30115"/>
                    </a:moveTo>
                    <a:lnTo>
                      <a:pt x="7619" y="30501"/>
                    </a:lnTo>
                    <a:lnTo>
                      <a:pt x="6872" y="30501"/>
                    </a:lnTo>
                    <a:lnTo>
                      <a:pt x="6872" y="30115"/>
                    </a:lnTo>
                    <a:close/>
                    <a:moveTo>
                      <a:pt x="4350" y="1"/>
                    </a:moveTo>
                    <a:lnTo>
                      <a:pt x="4350" y="4068"/>
                    </a:lnTo>
                    <a:lnTo>
                      <a:pt x="3037" y="5663"/>
                    </a:lnTo>
                    <a:lnTo>
                      <a:pt x="3037" y="7439"/>
                    </a:lnTo>
                    <a:lnTo>
                      <a:pt x="2291" y="7439"/>
                    </a:lnTo>
                    <a:lnTo>
                      <a:pt x="2291" y="8598"/>
                    </a:lnTo>
                    <a:lnTo>
                      <a:pt x="0" y="8598"/>
                    </a:lnTo>
                    <a:lnTo>
                      <a:pt x="0" y="32663"/>
                    </a:lnTo>
                    <a:lnTo>
                      <a:pt x="8983" y="32663"/>
                    </a:lnTo>
                    <a:lnTo>
                      <a:pt x="8983" y="8598"/>
                    </a:lnTo>
                    <a:lnTo>
                      <a:pt x="6692" y="8598"/>
                    </a:lnTo>
                    <a:lnTo>
                      <a:pt x="6692" y="7439"/>
                    </a:lnTo>
                    <a:lnTo>
                      <a:pt x="5946" y="7439"/>
                    </a:lnTo>
                    <a:lnTo>
                      <a:pt x="5946" y="5663"/>
                    </a:lnTo>
                    <a:lnTo>
                      <a:pt x="4607" y="4068"/>
                    </a:lnTo>
                    <a:lnTo>
                      <a:pt x="46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2"/>
              <p:cNvSpPr/>
              <p:nvPr/>
            </p:nvSpPr>
            <p:spPr>
              <a:xfrm>
                <a:off x="896144" y="4257820"/>
                <a:ext cx="328567" cy="884872"/>
              </a:xfrm>
              <a:custGeom>
                <a:rect b="b" l="l" r="r" t="t"/>
                <a:pathLst>
                  <a:path extrusionOk="0" h="24195" w="8984">
                    <a:moveTo>
                      <a:pt x="7594" y="4401"/>
                    </a:moveTo>
                    <a:lnTo>
                      <a:pt x="7594" y="5122"/>
                    </a:lnTo>
                    <a:lnTo>
                      <a:pt x="6847" y="5122"/>
                    </a:lnTo>
                    <a:lnTo>
                      <a:pt x="6847" y="4401"/>
                    </a:lnTo>
                    <a:close/>
                    <a:moveTo>
                      <a:pt x="2163" y="4427"/>
                    </a:moveTo>
                    <a:lnTo>
                      <a:pt x="2163" y="5148"/>
                    </a:lnTo>
                    <a:lnTo>
                      <a:pt x="1417" y="5148"/>
                    </a:lnTo>
                    <a:lnTo>
                      <a:pt x="1417" y="4427"/>
                    </a:lnTo>
                    <a:close/>
                    <a:moveTo>
                      <a:pt x="4865" y="4401"/>
                    </a:moveTo>
                    <a:lnTo>
                      <a:pt x="4891" y="5148"/>
                    </a:lnTo>
                    <a:lnTo>
                      <a:pt x="4145" y="5148"/>
                    </a:lnTo>
                    <a:lnTo>
                      <a:pt x="4145" y="4401"/>
                    </a:lnTo>
                    <a:close/>
                    <a:moveTo>
                      <a:pt x="2163" y="5869"/>
                    </a:moveTo>
                    <a:lnTo>
                      <a:pt x="2163" y="6589"/>
                    </a:lnTo>
                    <a:lnTo>
                      <a:pt x="1417" y="6589"/>
                    </a:lnTo>
                    <a:lnTo>
                      <a:pt x="1417" y="5869"/>
                    </a:lnTo>
                    <a:close/>
                    <a:moveTo>
                      <a:pt x="4865" y="5869"/>
                    </a:moveTo>
                    <a:lnTo>
                      <a:pt x="4891" y="6589"/>
                    </a:lnTo>
                    <a:lnTo>
                      <a:pt x="4145" y="6589"/>
                    </a:lnTo>
                    <a:lnTo>
                      <a:pt x="4145" y="5869"/>
                    </a:lnTo>
                    <a:close/>
                    <a:moveTo>
                      <a:pt x="7594" y="5869"/>
                    </a:moveTo>
                    <a:lnTo>
                      <a:pt x="7594" y="6589"/>
                    </a:lnTo>
                    <a:lnTo>
                      <a:pt x="6847" y="6589"/>
                    </a:lnTo>
                    <a:lnTo>
                      <a:pt x="6847" y="5869"/>
                    </a:lnTo>
                    <a:close/>
                    <a:moveTo>
                      <a:pt x="7594" y="7310"/>
                    </a:moveTo>
                    <a:lnTo>
                      <a:pt x="7594" y="8031"/>
                    </a:lnTo>
                    <a:lnTo>
                      <a:pt x="6847" y="8031"/>
                    </a:lnTo>
                    <a:lnTo>
                      <a:pt x="6847" y="7310"/>
                    </a:lnTo>
                    <a:close/>
                    <a:moveTo>
                      <a:pt x="2163" y="7336"/>
                    </a:moveTo>
                    <a:lnTo>
                      <a:pt x="2163" y="8056"/>
                    </a:lnTo>
                    <a:lnTo>
                      <a:pt x="1417" y="8056"/>
                    </a:lnTo>
                    <a:lnTo>
                      <a:pt x="1417" y="7336"/>
                    </a:lnTo>
                    <a:close/>
                    <a:moveTo>
                      <a:pt x="4865" y="7310"/>
                    </a:moveTo>
                    <a:lnTo>
                      <a:pt x="4891" y="8056"/>
                    </a:lnTo>
                    <a:lnTo>
                      <a:pt x="4145" y="8056"/>
                    </a:lnTo>
                    <a:lnTo>
                      <a:pt x="4145" y="7310"/>
                    </a:lnTo>
                    <a:close/>
                    <a:moveTo>
                      <a:pt x="2163" y="8777"/>
                    </a:moveTo>
                    <a:lnTo>
                      <a:pt x="2163" y="9498"/>
                    </a:lnTo>
                    <a:lnTo>
                      <a:pt x="1417" y="9498"/>
                    </a:lnTo>
                    <a:lnTo>
                      <a:pt x="1417" y="8777"/>
                    </a:lnTo>
                    <a:close/>
                    <a:moveTo>
                      <a:pt x="4865" y="8777"/>
                    </a:moveTo>
                    <a:lnTo>
                      <a:pt x="4891" y="9498"/>
                    </a:lnTo>
                    <a:lnTo>
                      <a:pt x="4145" y="9498"/>
                    </a:lnTo>
                    <a:lnTo>
                      <a:pt x="4145" y="8777"/>
                    </a:lnTo>
                    <a:close/>
                    <a:moveTo>
                      <a:pt x="7594" y="8777"/>
                    </a:moveTo>
                    <a:lnTo>
                      <a:pt x="7594" y="9498"/>
                    </a:lnTo>
                    <a:lnTo>
                      <a:pt x="6847" y="9498"/>
                    </a:lnTo>
                    <a:lnTo>
                      <a:pt x="6847" y="8777"/>
                    </a:lnTo>
                    <a:close/>
                    <a:moveTo>
                      <a:pt x="7594" y="10218"/>
                    </a:moveTo>
                    <a:lnTo>
                      <a:pt x="7594" y="10939"/>
                    </a:lnTo>
                    <a:lnTo>
                      <a:pt x="6847" y="10939"/>
                    </a:lnTo>
                    <a:lnTo>
                      <a:pt x="6847" y="10218"/>
                    </a:lnTo>
                    <a:close/>
                    <a:moveTo>
                      <a:pt x="2163" y="10244"/>
                    </a:moveTo>
                    <a:lnTo>
                      <a:pt x="2163" y="10965"/>
                    </a:lnTo>
                    <a:lnTo>
                      <a:pt x="1417" y="10965"/>
                    </a:lnTo>
                    <a:lnTo>
                      <a:pt x="1417" y="10244"/>
                    </a:lnTo>
                    <a:close/>
                    <a:moveTo>
                      <a:pt x="4865" y="10218"/>
                    </a:moveTo>
                    <a:lnTo>
                      <a:pt x="4891" y="10965"/>
                    </a:lnTo>
                    <a:lnTo>
                      <a:pt x="4145" y="10965"/>
                    </a:lnTo>
                    <a:lnTo>
                      <a:pt x="4145" y="10218"/>
                    </a:lnTo>
                    <a:close/>
                    <a:moveTo>
                      <a:pt x="2163" y="11685"/>
                    </a:moveTo>
                    <a:lnTo>
                      <a:pt x="2163" y="12406"/>
                    </a:lnTo>
                    <a:lnTo>
                      <a:pt x="1417" y="12406"/>
                    </a:lnTo>
                    <a:lnTo>
                      <a:pt x="1417" y="11685"/>
                    </a:lnTo>
                    <a:close/>
                    <a:moveTo>
                      <a:pt x="4865" y="11685"/>
                    </a:moveTo>
                    <a:lnTo>
                      <a:pt x="4891" y="12406"/>
                    </a:lnTo>
                    <a:lnTo>
                      <a:pt x="4145" y="12406"/>
                    </a:lnTo>
                    <a:lnTo>
                      <a:pt x="4145" y="11685"/>
                    </a:lnTo>
                    <a:close/>
                    <a:moveTo>
                      <a:pt x="7594" y="11685"/>
                    </a:moveTo>
                    <a:lnTo>
                      <a:pt x="7594" y="12406"/>
                    </a:lnTo>
                    <a:lnTo>
                      <a:pt x="6847" y="12406"/>
                    </a:lnTo>
                    <a:lnTo>
                      <a:pt x="6847" y="11685"/>
                    </a:lnTo>
                    <a:close/>
                    <a:moveTo>
                      <a:pt x="7594" y="13127"/>
                    </a:moveTo>
                    <a:lnTo>
                      <a:pt x="7594" y="13848"/>
                    </a:lnTo>
                    <a:lnTo>
                      <a:pt x="6847" y="13848"/>
                    </a:lnTo>
                    <a:lnTo>
                      <a:pt x="6847" y="13127"/>
                    </a:lnTo>
                    <a:close/>
                    <a:moveTo>
                      <a:pt x="2163" y="13153"/>
                    </a:moveTo>
                    <a:lnTo>
                      <a:pt x="2163" y="13873"/>
                    </a:lnTo>
                    <a:lnTo>
                      <a:pt x="1417" y="13873"/>
                    </a:lnTo>
                    <a:lnTo>
                      <a:pt x="1417" y="13153"/>
                    </a:lnTo>
                    <a:close/>
                    <a:moveTo>
                      <a:pt x="4865" y="13127"/>
                    </a:moveTo>
                    <a:lnTo>
                      <a:pt x="4891" y="13873"/>
                    </a:lnTo>
                    <a:lnTo>
                      <a:pt x="4145" y="13873"/>
                    </a:lnTo>
                    <a:lnTo>
                      <a:pt x="4145" y="13127"/>
                    </a:lnTo>
                    <a:close/>
                    <a:moveTo>
                      <a:pt x="2163" y="14594"/>
                    </a:moveTo>
                    <a:lnTo>
                      <a:pt x="2163" y="15315"/>
                    </a:lnTo>
                    <a:lnTo>
                      <a:pt x="1417" y="15315"/>
                    </a:lnTo>
                    <a:lnTo>
                      <a:pt x="1417" y="14594"/>
                    </a:lnTo>
                    <a:close/>
                    <a:moveTo>
                      <a:pt x="4865" y="14594"/>
                    </a:moveTo>
                    <a:lnTo>
                      <a:pt x="4891" y="15315"/>
                    </a:lnTo>
                    <a:lnTo>
                      <a:pt x="4145" y="15315"/>
                    </a:lnTo>
                    <a:lnTo>
                      <a:pt x="4145" y="14594"/>
                    </a:lnTo>
                    <a:close/>
                    <a:moveTo>
                      <a:pt x="7594" y="14594"/>
                    </a:moveTo>
                    <a:lnTo>
                      <a:pt x="7594" y="15315"/>
                    </a:lnTo>
                    <a:lnTo>
                      <a:pt x="6847" y="15315"/>
                    </a:lnTo>
                    <a:lnTo>
                      <a:pt x="6847" y="14594"/>
                    </a:lnTo>
                    <a:close/>
                    <a:moveTo>
                      <a:pt x="7594" y="16035"/>
                    </a:moveTo>
                    <a:lnTo>
                      <a:pt x="7594" y="16756"/>
                    </a:lnTo>
                    <a:lnTo>
                      <a:pt x="6847" y="16756"/>
                    </a:lnTo>
                    <a:lnTo>
                      <a:pt x="6847" y="16035"/>
                    </a:lnTo>
                    <a:close/>
                    <a:moveTo>
                      <a:pt x="2163" y="16061"/>
                    </a:moveTo>
                    <a:lnTo>
                      <a:pt x="2163" y="16782"/>
                    </a:lnTo>
                    <a:lnTo>
                      <a:pt x="1417" y="16782"/>
                    </a:lnTo>
                    <a:lnTo>
                      <a:pt x="1417" y="16061"/>
                    </a:lnTo>
                    <a:close/>
                    <a:moveTo>
                      <a:pt x="4865" y="16035"/>
                    </a:moveTo>
                    <a:lnTo>
                      <a:pt x="4891" y="16782"/>
                    </a:lnTo>
                    <a:lnTo>
                      <a:pt x="4145" y="16782"/>
                    </a:lnTo>
                    <a:lnTo>
                      <a:pt x="4145" y="16035"/>
                    </a:lnTo>
                    <a:close/>
                    <a:moveTo>
                      <a:pt x="2163" y="17502"/>
                    </a:moveTo>
                    <a:lnTo>
                      <a:pt x="2163" y="18223"/>
                    </a:lnTo>
                    <a:lnTo>
                      <a:pt x="1417" y="18223"/>
                    </a:lnTo>
                    <a:lnTo>
                      <a:pt x="1417" y="17502"/>
                    </a:lnTo>
                    <a:close/>
                    <a:moveTo>
                      <a:pt x="4865" y="17502"/>
                    </a:moveTo>
                    <a:lnTo>
                      <a:pt x="4891" y="18223"/>
                    </a:lnTo>
                    <a:lnTo>
                      <a:pt x="4145" y="18223"/>
                    </a:lnTo>
                    <a:lnTo>
                      <a:pt x="4145" y="17502"/>
                    </a:lnTo>
                    <a:close/>
                    <a:moveTo>
                      <a:pt x="7594" y="17502"/>
                    </a:moveTo>
                    <a:lnTo>
                      <a:pt x="7594" y="18223"/>
                    </a:lnTo>
                    <a:lnTo>
                      <a:pt x="6847" y="18223"/>
                    </a:lnTo>
                    <a:lnTo>
                      <a:pt x="6847" y="17502"/>
                    </a:lnTo>
                    <a:close/>
                    <a:moveTo>
                      <a:pt x="7594" y="18969"/>
                    </a:moveTo>
                    <a:lnTo>
                      <a:pt x="7594" y="19664"/>
                    </a:lnTo>
                    <a:lnTo>
                      <a:pt x="6847" y="19664"/>
                    </a:lnTo>
                    <a:lnTo>
                      <a:pt x="6847" y="18969"/>
                    </a:lnTo>
                    <a:close/>
                    <a:moveTo>
                      <a:pt x="2163" y="18969"/>
                    </a:moveTo>
                    <a:lnTo>
                      <a:pt x="2163" y="19690"/>
                    </a:lnTo>
                    <a:lnTo>
                      <a:pt x="1417" y="19690"/>
                    </a:lnTo>
                    <a:lnTo>
                      <a:pt x="1417" y="18969"/>
                    </a:lnTo>
                    <a:close/>
                    <a:moveTo>
                      <a:pt x="4865" y="18969"/>
                    </a:moveTo>
                    <a:lnTo>
                      <a:pt x="4891" y="19690"/>
                    </a:lnTo>
                    <a:lnTo>
                      <a:pt x="4145" y="19690"/>
                    </a:lnTo>
                    <a:lnTo>
                      <a:pt x="4145" y="18969"/>
                    </a:lnTo>
                    <a:close/>
                    <a:moveTo>
                      <a:pt x="2163" y="20411"/>
                    </a:moveTo>
                    <a:lnTo>
                      <a:pt x="2163" y="21132"/>
                    </a:lnTo>
                    <a:lnTo>
                      <a:pt x="1417" y="21132"/>
                    </a:lnTo>
                    <a:lnTo>
                      <a:pt x="1417" y="20411"/>
                    </a:lnTo>
                    <a:close/>
                    <a:moveTo>
                      <a:pt x="4865" y="20411"/>
                    </a:moveTo>
                    <a:lnTo>
                      <a:pt x="4891" y="21132"/>
                    </a:lnTo>
                    <a:lnTo>
                      <a:pt x="4145" y="21132"/>
                    </a:lnTo>
                    <a:lnTo>
                      <a:pt x="4145" y="20411"/>
                    </a:lnTo>
                    <a:close/>
                    <a:moveTo>
                      <a:pt x="7594" y="20411"/>
                    </a:moveTo>
                    <a:lnTo>
                      <a:pt x="7594" y="21132"/>
                    </a:lnTo>
                    <a:lnTo>
                      <a:pt x="6847" y="21132"/>
                    </a:lnTo>
                    <a:lnTo>
                      <a:pt x="6847" y="20411"/>
                    </a:lnTo>
                    <a:close/>
                    <a:moveTo>
                      <a:pt x="7594" y="21878"/>
                    </a:moveTo>
                    <a:lnTo>
                      <a:pt x="7594" y="22213"/>
                    </a:lnTo>
                    <a:lnTo>
                      <a:pt x="6847" y="22213"/>
                    </a:lnTo>
                    <a:lnTo>
                      <a:pt x="6847" y="21878"/>
                    </a:lnTo>
                    <a:close/>
                    <a:moveTo>
                      <a:pt x="2163" y="21878"/>
                    </a:moveTo>
                    <a:lnTo>
                      <a:pt x="2163" y="22238"/>
                    </a:lnTo>
                    <a:lnTo>
                      <a:pt x="1417" y="22238"/>
                    </a:lnTo>
                    <a:lnTo>
                      <a:pt x="1417" y="21878"/>
                    </a:lnTo>
                    <a:close/>
                    <a:moveTo>
                      <a:pt x="4865" y="21878"/>
                    </a:moveTo>
                    <a:lnTo>
                      <a:pt x="4891" y="22238"/>
                    </a:lnTo>
                    <a:lnTo>
                      <a:pt x="4145" y="22238"/>
                    </a:lnTo>
                    <a:lnTo>
                      <a:pt x="4145" y="21878"/>
                    </a:lnTo>
                    <a:close/>
                    <a:moveTo>
                      <a:pt x="8984" y="0"/>
                    </a:moveTo>
                    <a:lnTo>
                      <a:pt x="1" y="3115"/>
                    </a:lnTo>
                    <a:lnTo>
                      <a:pt x="1" y="24194"/>
                    </a:lnTo>
                    <a:lnTo>
                      <a:pt x="8984" y="24194"/>
                    </a:lnTo>
                    <a:lnTo>
                      <a:pt x="8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2"/>
              <p:cNvSpPr/>
              <p:nvPr/>
            </p:nvSpPr>
            <p:spPr>
              <a:xfrm>
                <a:off x="2482307" y="4257820"/>
                <a:ext cx="328567" cy="884872"/>
              </a:xfrm>
              <a:custGeom>
                <a:rect b="b" l="l" r="r" t="t"/>
                <a:pathLst>
                  <a:path extrusionOk="0" h="24195" w="8984">
                    <a:moveTo>
                      <a:pt x="7593" y="4401"/>
                    </a:moveTo>
                    <a:lnTo>
                      <a:pt x="7593" y="5122"/>
                    </a:lnTo>
                    <a:lnTo>
                      <a:pt x="6847" y="5122"/>
                    </a:lnTo>
                    <a:lnTo>
                      <a:pt x="6847" y="4401"/>
                    </a:lnTo>
                    <a:close/>
                    <a:moveTo>
                      <a:pt x="2162" y="4427"/>
                    </a:moveTo>
                    <a:lnTo>
                      <a:pt x="2162" y="5148"/>
                    </a:lnTo>
                    <a:lnTo>
                      <a:pt x="1442" y="5148"/>
                    </a:lnTo>
                    <a:lnTo>
                      <a:pt x="1442" y="4427"/>
                    </a:lnTo>
                    <a:close/>
                    <a:moveTo>
                      <a:pt x="4891" y="4401"/>
                    </a:moveTo>
                    <a:lnTo>
                      <a:pt x="4891" y="5148"/>
                    </a:lnTo>
                    <a:lnTo>
                      <a:pt x="4144" y="5148"/>
                    </a:lnTo>
                    <a:lnTo>
                      <a:pt x="4144" y="4401"/>
                    </a:lnTo>
                    <a:close/>
                    <a:moveTo>
                      <a:pt x="2162" y="5869"/>
                    </a:moveTo>
                    <a:lnTo>
                      <a:pt x="2162" y="6589"/>
                    </a:lnTo>
                    <a:lnTo>
                      <a:pt x="1442" y="6589"/>
                    </a:lnTo>
                    <a:lnTo>
                      <a:pt x="1442" y="5869"/>
                    </a:lnTo>
                    <a:close/>
                    <a:moveTo>
                      <a:pt x="4891" y="5869"/>
                    </a:moveTo>
                    <a:lnTo>
                      <a:pt x="4891" y="6589"/>
                    </a:lnTo>
                    <a:lnTo>
                      <a:pt x="4144" y="6589"/>
                    </a:lnTo>
                    <a:lnTo>
                      <a:pt x="4144" y="5869"/>
                    </a:lnTo>
                    <a:close/>
                    <a:moveTo>
                      <a:pt x="7593" y="5869"/>
                    </a:moveTo>
                    <a:lnTo>
                      <a:pt x="7593" y="6589"/>
                    </a:lnTo>
                    <a:lnTo>
                      <a:pt x="6847" y="6589"/>
                    </a:lnTo>
                    <a:lnTo>
                      <a:pt x="6847" y="5869"/>
                    </a:lnTo>
                    <a:close/>
                    <a:moveTo>
                      <a:pt x="7593" y="7310"/>
                    </a:moveTo>
                    <a:lnTo>
                      <a:pt x="7593" y="8031"/>
                    </a:lnTo>
                    <a:lnTo>
                      <a:pt x="6847" y="8031"/>
                    </a:lnTo>
                    <a:lnTo>
                      <a:pt x="6847" y="7310"/>
                    </a:lnTo>
                    <a:close/>
                    <a:moveTo>
                      <a:pt x="2162" y="7336"/>
                    </a:moveTo>
                    <a:lnTo>
                      <a:pt x="2162" y="8056"/>
                    </a:lnTo>
                    <a:lnTo>
                      <a:pt x="1442" y="8056"/>
                    </a:lnTo>
                    <a:lnTo>
                      <a:pt x="1442" y="7336"/>
                    </a:lnTo>
                    <a:close/>
                    <a:moveTo>
                      <a:pt x="4891" y="7310"/>
                    </a:moveTo>
                    <a:lnTo>
                      <a:pt x="4891" y="8056"/>
                    </a:lnTo>
                    <a:lnTo>
                      <a:pt x="4144" y="8056"/>
                    </a:lnTo>
                    <a:lnTo>
                      <a:pt x="4144" y="7310"/>
                    </a:lnTo>
                    <a:close/>
                    <a:moveTo>
                      <a:pt x="2162" y="8777"/>
                    </a:moveTo>
                    <a:lnTo>
                      <a:pt x="2162" y="9498"/>
                    </a:lnTo>
                    <a:lnTo>
                      <a:pt x="1442" y="9498"/>
                    </a:lnTo>
                    <a:lnTo>
                      <a:pt x="1442" y="8777"/>
                    </a:lnTo>
                    <a:close/>
                    <a:moveTo>
                      <a:pt x="4891" y="8777"/>
                    </a:moveTo>
                    <a:lnTo>
                      <a:pt x="4891" y="9498"/>
                    </a:lnTo>
                    <a:lnTo>
                      <a:pt x="4144" y="9498"/>
                    </a:lnTo>
                    <a:lnTo>
                      <a:pt x="4144" y="8777"/>
                    </a:lnTo>
                    <a:close/>
                    <a:moveTo>
                      <a:pt x="7593" y="8777"/>
                    </a:moveTo>
                    <a:lnTo>
                      <a:pt x="7593" y="9498"/>
                    </a:lnTo>
                    <a:lnTo>
                      <a:pt x="6847" y="9498"/>
                    </a:lnTo>
                    <a:lnTo>
                      <a:pt x="6847" y="8777"/>
                    </a:lnTo>
                    <a:close/>
                    <a:moveTo>
                      <a:pt x="7593" y="10218"/>
                    </a:moveTo>
                    <a:lnTo>
                      <a:pt x="7593" y="10939"/>
                    </a:lnTo>
                    <a:lnTo>
                      <a:pt x="6847" y="10939"/>
                    </a:lnTo>
                    <a:lnTo>
                      <a:pt x="6847" y="10218"/>
                    </a:lnTo>
                    <a:close/>
                    <a:moveTo>
                      <a:pt x="2162" y="10244"/>
                    </a:moveTo>
                    <a:lnTo>
                      <a:pt x="2162" y="10965"/>
                    </a:lnTo>
                    <a:lnTo>
                      <a:pt x="1442" y="10965"/>
                    </a:lnTo>
                    <a:lnTo>
                      <a:pt x="1442" y="10244"/>
                    </a:lnTo>
                    <a:close/>
                    <a:moveTo>
                      <a:pt x="4891" y="10218"/>
                    </a:moveTo>
                    <a:lnTo>
                      <a:pt x="4891" y="10965"/>
                    </a:lnTo>
                    <a:lnTo>
                      <a:pt x="4144" y="10965"/>
                    </a:lnTo>
                    <a:lnTo>
                      <a:pt x="4144" y="10218"/>
                    </a:lnTo>
                    <a:close/>
                    <a:moveTo>
                      <a:pt x="2162" y="11685"/>
                    </a:moveTo>
                    <a:lnTo>
                      <a:pt x="2162" y="12406"/>
                    </a:lnTo>
                    <a:lnTo>
                      <a:pt x="1442" y="12406"/>
                    </a:lnTo>
                    <a:lnTo>
                      <a:pt x="1442" y="11685"/>
                    </a:lnTo>
                    <a:close/>
                    <a:moveTo>
                      <a:pt x="4891" y="11685"/>
                    </a:moveTo>
                    <a:lnTo>
                      <a:pt x="4891" y="12406"/>
                    </a:lnTo>
                    <a:lnTo>
                      <a:pt x="4144" y="12406"/>
                    </a:lnTo>
                    <a:lnTo>
                      <a:pt x="4144" y="11685"/>
                    </a:lnTo>
                    <a:close/>
                    <a:moveTo>
                      <a:pt x="7593" y="11685"/>
                    </a:moveTo>
                    <a:lnTo>
                      <a:pt x="7593" y="12406"/>
                    </a:lnTo>
                    <a:lnTo>
                      <a:pt x="6847" y="12406"/>
                    </a:lnTo>
                    <a:lnTo>
                      <a:pt x="6847" y="11685"/>
                    </a:lnTo>
                    <a:close/>
                    <a:moveTo>
                      <a:pt x="7593" y="13127"/>
                    </a:moveTo>
                    <a:lnTo>
                      <a:pt x="7593" y="13848"/>
                    </a:lnTo>
                    <a:lnTo>
                      <a:pt x="6847" y="13848"/>
                    </a:lnTo>
                    <a:lnTo>
                      <a:pt x="6847" y="13127"/>
                    </a:lnTo>
                    <a:close/>
                    <a:moveTo>
                      <a:pt x="2162" y="13153"/>
                    </a:moveTo>
                    <a:lnTo>
                      <a:pt x="2162" y="13873"/>
                    </a:lnTo>
                    <a:lnTo>
                      <a:pt x="1442" y="13873"/>
                    </a:lnTo>
                    <a:lnTo>
                      <a:pt x="1442" y="13153"/>
                    </a:lnTo>
                    <a:close/>
                    <a:moveTo>
                      <a:pt x="4891" y="13127"/>
                    </a:moveTo>
                    <a:lnTo>
                      <a:pt x="4891" y="13873"/>
                    </a:lnTo>
                    <a:lnTo>
                      <a:pt x="4144" y="13873"/>
                    </a:lnTo>
                    <a:lnTo>
                      <a:pt x="4144" y="13127"/>
                    </a:lnTo>
                    <a:close/>
                    <a:moveTo>
                      <a:pt x="2162" y="14594"/>
                    </a:moveTo>
                    <a:lnTo>
                      <a:pt x="2162" y="15315"/>
                    </a:lnTo>
                    <a:lnTo>
                      <a:pt x="1442" y="15315"/>
                    </a:lnTo>
                    <a:lnTo>
                      <a:pt x="1442" y="14594"/>
                    </a:lnTo>
                    <a:close/>
                    <a:moveTo>
                      <a:pt x="4891" y="14594"/>
                    </a:moveTo>
                    <a:lnTo>
                      <a:pt x="4891" y="15315"/>
                    </a:lnTo>
                    <a:lnTo>
                      <a:pt x="4144" y="15315"/>
                    </a:lnTo>
                    <a:lnTo>
                      <a:pt x="4144" y="14594"/>
                    </a:lnTo>
                    <a:close/>
                    <a:moveTo>
                      <a:pt x="7593" y="14594"/>
                    </a:moveTo>
                    <a:lnTo>
                      <a:pt x="7593" y="15315"/>
                    </a:lnTo>
                    <a:lnTo>
                      <a:pt x="6847" y="15315"/>
                    </a:lnTo>
                    <a:lnTo>
                      <a:pt x="6847" y="14594"/>
                    </a:lnTo>
                    <a:close/>
                    <a:moveTo>
                      <a:pt x="7593" y="16035"/>
                    </a:moveTo>
                    <a:lnTo>
                      <a:pt x="7593" y="16756"/>
                    </a:lnTo>
                    <a:lnTo>
                      <a:pt x="6847" y="16756"/>
                    </a:lnTo>
                    <a:lnTo>
                      <a:pt x="6847" y="16035"/>
                    </a:lnTo>
                    <a:close/>
                    <a:moveTo>
                      <a:pt x="2162" y="16061"/>
                    </a:moveTo>
                    <a:lnTo>
                      <a:pt x="2162" y="16782"/>
                    </a:lnTo>
                    <a:lnTo>
                      <a:pt x="1442" y="16782"/>
                    </a:lnTo>
                    <a:lnTo>
                      <a:pt x="1442" y="16061"/>
                    </a:lnTo>
                    <a:close/>
                    <a:moveTo>
                      <a:pt x="4891" y="16035"/>
                    </a:moveTo>
                    <a:lnTo>
                      <a:pt x="4891" y="16782"/>
                    </a:lnTo>
                    <a:lnTo>
                      <a:pt x="4144" y="16782"/>
                    </a:lnTo>
                    <a:lnTo>
                      <a:pt x="4144" y="16035"/>
                    </a:lnTo>
                    <a:close/>
                    <a:moveTo>
                      <a:pt x="2162" y="17502"/>
                    </a:moveTo>
                    <a:lnTo>
                      <a:pt x="2162" y="18223"/>
                    </a:lnTo>
                    <a:lnTo>
                      <a:pt x="1442" y="18223"/>
                    </a:lnTo>
                    <a:lnTo>
                      <a:pt x="1442" y="17502"/>
                    </a:lnTo>
                    <a:close/>
                    <a:moveTo>
                      <a:pt x="4891" y="17502"/>
                    </a:moveTo>
                    <a:lnTo>
                      <a:pt x="4891" y="18223"/>
                    </a:lnTo>
                    <a:lnTo>
                      <a:pt x="4144" y="18223"/>
                    </a:lnTo>
                    <a:lnTo>
                      <a:pt x="4144" y="17502"/>
                    </a:lnTo>
                    <a:close/>
                    <a:moveTo>
                      <a:pt x="7593" y="17502"/>
                    </a:moveTo>
                    <a:lnTo>
                      <a:pt x="7593" y="18223"/>
                    </a:lnTo>
                    <a:lnTo>
                      <a:pt x="6847" y="18223"/>
                    </a:lnTo>
                    <a:lnTo>
                      <a:pt x="6847" y="17502"/>
                    </a:lnTo>
                    <a:close/>
                    <a:moveTo>
                      <a:pt x="7593" y="18969"/>
                    </a:moveTo>
                    <a:lnTo>
                      <a:pt x="7593" y="19664"/>
                    </a:lnTo>
                    <a:lnTo>
                      <a:pt x="6847" y="19664"/>
                    </a:lnTo>
                    <a:lnTo>
                      <a:pt x="6847" y="18969"/>
                    </a:lnTo>
                    <a:close/>
                    <a:moveTo>
                      <a:pt x="2162" y="18969"/>
                    </a:moveTo>
                    <a:lnTo>
                      <a:pt x="2162" y="19690"/>
                    </a:lnTo>
                    <a:lnTo>
                      <a:pt x="1442" y="19690"/>
                    </a:lnTo>
                    <a:lnTo>
                      <a:pt x="1442" y="18969"/>
                    </a:lnTo>
                    <a:close/>
                    <a:moveTo>
                      <a:pt x="4891" y="18969"/>
                    </a:moveTo>
                    <a:lnTo>
                      <a:pt x="4891" y="19690"/>
                    </a:lnTo>
                    <a:lnTo>
                      <a:pt x="4144" y="19690"/>
                    </a:lnTo>
                    <a:lnTo>
                      <a:pt x="4144" y="18969"/>
                    </a:lnTo>
                    <a:close/>
                    <a:moveTo>
                      <a:pt x="2162" y="20411"/>
                    </a:moveTo>
                    <a:lnTo>
                      <a:pt x="2162" y="21132"/>
                    </a:lnTo>
                    <a:lnTo>
                      <a:pt x="1442" y="21132"/>
                    </a:lnTo>
                    <a:lnTo>
                      <a:pt x="1442" y="20411"/>
                    </a:lnTo>
                    <a:close/>
                    <a:moveTo>
                      <a:pt x="4891" y="20411"/>
                    </a:moveTo>
                    <a:lnTo>
                      <a:pt x="4891" y="21132"/>
                    </a:lnTo>
                    <a:lnTo>
                      <a:pt x="4144" y="21132"/>
                    </a:lnTo>
                    <a:lnTo>
                      <a:pt x="4144" y="20411"/>
                    </a:lnTo>
                    <a:close/>
                    <a:moveTo>
                      <a:pt x="7593" y="20411"/>
                    </a:moveTo>
                    <a:lnTo>
                      <a:pt x="7593" y="21132"/>
                    </a:lnTo>
                    <a:lnTo>
                      <a:pt x="6847" y="21132"/>
                    </a:lnTo>
                    <a:lnTo>
                      <a:pt x="6847" y="20411"/>
                    </a:lnTo>
                    <a:close/>
                    <a:moveTo>
                      <a:pt x="7593" y="21878"/>
                    </a:moveTo>
                    <a:lnTo>
                      <a:pt x="7593" y="22213"/>
                    </a:lnTo>
                    <a:lnTo>
                      <a:pt x="6847" y="22213"/>
                    </a:lnTo>
                    <a:lnTo>
                      <a:pt x="6847" y="21878"/>
                    </a:lnTo>
                    <a:close/>
                    <a:moveTo>
                      <a:pt x="2162" y="21878"/>
                    </a:moveTo>
                    <a:lnTo>
                      <a:pt x="2162" y="22238"/>
                    </a:lnTo>
                    <a:lnTo>
                      <a:pt x="1442" y="22238"/>
                    </a:lnTo>
                    <a:lnTo>
                      <a:pt x="1442" y="21878"/>
                    </a:lnTo>
                    <a:close/>
                    <a:moveTo>
                      <a:pt x="4891" y="21878"/>
                    </a:moveTo>
                    <a:lnTo>
                      <a:pt x="4891" y="22238"/>
                    </a:lnTo>
                    <a:lnTo>
                      <a:pt x="4144" y="22238"/>
                    </a:lnTo>
                    <a:lnTo>
                      <a:pt x="4144" y="21878"/>
                    </a:lnTo>
                    <a:close/>
                    <a:moveTo>
                      <a:pt x="8983" y="0"/>
                    </a:moveTo>
                    <a:lnTo>
                      <a:pt x="0" y="3115"/>
                    </a:lnTo>
                    <a:lnTo>
                      <a:pt x="0" y="24194"/>
                    </a:lnTo>
                    <a:lnTo>
                      <a:pt x="8983" y="24194"/>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2"/>
              <p:cNvSpPr/>
              <p:nvPr/>
            </p:nvSpPr>
            <p:spPr>
              <a:xfrm>
                <a:off x="1553211" y="4123195"/>
                <a:ext cx="328567" cy="1019495"/>
              </a:xfrm>
              <a:custGeom>
                <a:rect b="b" l="l" r="r" t="t"/>
                <a:pathLst>
                  <a:path extrusionOk="0" h="27876" w="8984">
                    <a:moveTo>
                      <a:pt x="2291" y="4736"/>
                    </a:moveTo>
                    <a:lnTo>
                      <a:pt x="2291" y="5097"/>
                    </a:lnTo>
                    <a:lnTo>
                      <a:pt x="1545" y="5097"/>
                    </a:lnTo>
                    <a:lnTo>
                      <a:pt x="1545" y="4736"/>
                    </a:lnTo>
                    <a:close/>
                    <a:moveTo>
                      <a:pt x="4994" y="4711"/>
                    </a:moveTo>
                    <a:lnTo>
                      <a:pt x="4994" y="5097"/>
                    </a:lnTo>
                    <a:lnTo>
                      <a:pt x="4273" y="5097"/>
                    </a:lnTo>
                    <a:lnTo>
                      <a:pt x="4273" y="4711"/>
                    </a:lnTo>
                    <a:close/>
                    <a:moveTo>
                      <a:pt x="7722" y="4711"/>
                    </a:moveTo>
                    <a:lnTo>
                      <a:pt x="7722" y="5097"/>
                    </a:lnTo>
                    <a:lnTo>
                      <a:pt x="6976" y="5097"/>
                    </a:lnTo>
                    <a:lnTo>
                      <a:pt x="6976" y="4711"/>
                    </a:lnTo>
                    <a:close/>
                    <a:moveTo>
                      <a:pt x="4994" y="5817"/>
                    </a:moveTo>
                    <a:lnTo>
                      <a:pt x="4994" y="6538"/>
                    </a:lnTo>
                    <a:lnTo>
                      <a:pt x="4273" y="6538"/>
                    </a:lnTo>
                    <a:lnTo>
                      <a:pt x="4273" y="5817"/>
                    </a:lnTo>
                    <a:close/>
                    <a:moveTo>
                      <a:pt x="7722" y="5817"/>
                    </a:moveTo>
                    <a:lnTo>
                      <a:pt x="7722" y="6538"/>
                    </a:lnTo>
                    <a:lnTo>
                      <a:pt x="6976" y="6538"/>
                    </a:lnTo>
                    <a:lnTo>
                      <a:pt x="6976" y="5817"/>
                    </a:lnTo>
                    <a:close/>
                    <a:moveTo>
                      <a:pt x="2291" y="5817"/>
                    </a:moveTo>
                    <a:lnTo>
                      <a:pt x="2291" y="6564"/>
                    </a:lnTo>
                    <a:lnTo>
                      <a:pt x="1545" y="6564"/>
                    </a:lnTo>
                    <a:lnTo>
                      <a:pt x="1545" y="5817"/>
                    </a:lnTo>
                    <a:close/>
                    <a:moveTo>
                      <a:pt x="2291" y="7285"/>
                    </a:moveTo>
                    <a:lnTo>
                      <a:pt x="2291" y="8005"/>
                    </a:lnTo>
                    <a:lnTo>
                      <a:pt x="1545" y="8005"/>
                    </a:lnTo>
                    <a:lnTo>
                      <a:pt x="1545" y="7285"/>
                    </a:lnTo>
                    <a:close/>
                    <a:moveTo>
                      <a:pt x="4994" y="7285"/>
                    </a:moveTo>
                    <a:lnTo>
                      <a:pt x="4994" y="8005"/>
                    </a:lnTo>
                    <a:lnTo>
                      <a:pt x="4273" y="8005"/>
                    </a:lnTo>
                    <a:lnTo>
                      <a:pt x="4273" y="7285"/>
                    </a:lnTo>
                    <a:close/>
                    <a:moveTo>
                      <a:pt x="7722" y="7259"/>
                    </a:moveTo>
                    <a:lnTo>
                      <a:pt x="7722" y="8005"/>
                    </a:lnTo>
                    <a:lnTo>
                      <a:pt x="6976" y="8005"/>
                    </a:lnTo>
                    <a:lnTo>
                      <a:pt x="6976" y="7259"/>
                    </a:lnTo>
                    <a:close/>
                    <a:moveTo>
                      <a:pt x="4994" y="8726"/>
                    </a:moveTo>
                    <a:lnTo>
                      <a:pt x="4994" y="9447"/>
                    </a:lnTo>
                    <a:lnTo>
                      <a:pt x="4273" y="9447"/>
                    </a:lnTo>
                    <a:lnTo>
                      <a:pt x="4273" y="8726"/>
                    </a:lnTo>
                    <a:close/>
                    <a:moveTo>
                      <a:pt x="7722" y="8726"/>
                    </a:moveTo>
                    <a:lnTo>
                      <a:pt x="7722" y="9447"/>
                    </a:lnTo>
                    <a:lnTo>
                      <a:pt x="6976" y="9447"/>
                    </a:lnTo>
                    <a:lnTo>
                      <a:pt x="6976" y="8726"/>
                    </a:lnTo>
                    <a:close/>
                    <a:moveTo>
                      <a:pt x="2291" y="8726"/>
                    </a:moveTo>
                    <a:lnTo>
                      <a:pt x="2291" y="9472"/>
                    </a:lnTo>
                    <a:lnTo>
                      <a:pt x="1545" y="9472"/>
                    </a:lnTo>
                    <a:lnTo>
                      <a:pt x="1545" y="8726"/>
                    </a:lnTo>
                    <a:close/>
                    <a:moveTo>
                      <a:pt x="2291" y="10193"/>
                    </a:moveTo>
                    <a:lnTo>
                      <a:pt x="2291" y="10914"/>
                    </a:lnTo>
                    <a:lnTo>
                      <a:pt x="1545" y="10914"/>
                    </a:lnTo>
                    <a:lnTo>
                      <a:pt x="1545" y="10193"/>
                    </a:lnTo>
                    <a:close/>
                    <a:moveTo>
                      <a:pt x="4994" y="10193"/>
                    </a:moveTo>
                    <a:lnTo>
                      <a:pt x="4994" y="10914"/>
                    </a:lnTo>
                    <a:lnTo>
                      <a:pt x="4273" y="10914"/>
                    </a:lnTo>
                    <a:lnTo>
                      <a:pt x="4273" y="10193"/>
                    </a:lnTo>
                    <a:close/>
                    <a:moveTo>
                      <a:pt x="7722" y="10193"/>
                    </a:moveTo>
                    <a:lnTo>
                      <a:pt x="7722" y="10914"/>
                    </a:lnTo>
                    <a:lnTo>
                      <a:pt x="6976" y="10914"/>
                    </a:lnTo>
                    <a:lnTo>
                      <a:pt x="6976" y="10193"/>
                    </a:lnTo>
                    <a:close/>
                    <a:moveTo>
                      <a:pt x="4994" y="11634"/>
                    </a:moveTo>
                    <a:lnTo>
                      <a:pt x="4994" y="12355"/>
                    </a:lnTo>
                    <a:lnTo>
                      <a:pt x="4273" y="12355"/>
                    </a:lnTo>
                    <a:lnTo>
                      <a:pt x="4273" y="11634"/>
                    </a:lnTo>
                    <a:close/>
                    <a:moveTo>
                      <a:pt x="7722" y="11634"/>
                    </a:moveTo>
                    <a:lnTo>
                      <a:pt x="7722" y="12355"/>
                    </a:lnTo>
                    <a:lnTo>
                      <a:pt x="6976" y="12355"/>
                    </a:lnTo>
                    <a:lnTo>
                      <a:pt x="6976" y="11634"/>
                    </a:lnTo>
                    <a:close/>
                    <a:moveTo>
                      <a:pt x="2291" y="11634"/>
                    </a:moveTo>
                    <a:lnTo>
                      <a:pt x="2291" y="12381"/>
                    </a:lnTo>
                    <a:lnTo>
                      <a:pt x="1545" y="12381"/>
                    </a:lnTo>
                    <a:lnTo>
                      <a:pt x="1545" y="11634"/>
                    </a:lnTo>
                    <a:close/>
                    <a:moveTo>
                      <a:pt x="2291" y="13101"/>
                    </a:moveTo>
                    <a:lnTo>
                      <a:pt x="2291" y="13822"/>
                    </a:lnTo>
                    <a:lnTo>
                      <a:pt x="1545" y="13822"/>
                    </a:lnTo>
                    <a:lnTo>
                      <a:pt x="1545" y="13101"/>
                    </a:lnTo>
                    <a:close/>
                    <a:moveTo>
                      <a:pt x="4994" y="13101"/>
                    </a:moveTo>
                    <a:lnTo>
                      <a:pt x="4994" y="13822"/>
                    </a:lnTo>
                    <a:lnTo>
                      <a:pt x="4273" y="13822"/>
                    </a:lnTo>
                    <a:lnTo>
                      <a:pt x="4273" y="13101"/>
                    </a:lnTo>
                    <a:close/>
                    <a:moveTo>
                      <a:pt x="7722" y="13076"/>
                    </a:moveTo>
                    <a:lnTo>
                      <a:pt x="7722" y="13822"/>
                    </a:lnTo>
                    <a:lnTo>
                      <a:pt x="6976" y="13822"/>
                    </a:lnTo>
                    <a:lnTo>
                      <a:pt x="6976" y="13076"/>
                    </a:lnTo>
                    <a:close/>
                    <a:moveTo>
                      <a:pt x="4994" y="14543"/>
                    </a:moveTo>
                    <a:lnTo>
                      <a:pt x="4994" y="15264"/>
                    </a:lnTo>
                    <a:lnTo>
                      <a:pt x="4273" y="15264"/>
                    </a:lnTo>
                    <a:lnTo>
                      <a:pt x="4273" y="14543"/>
                    </a:lnTo>
                    <a:close/>
                    <a:moveTo>
                      <a:pt x="7722" y="14543"/>
                    </a:moveTo>
                    <a:lnTo>
                      <a:pt x="7722" y="15264"/>
                    </a:lnTo>
                    <a:lnTo>
                      <a:pt x="6976" y="15264"/>
                    </a:lnTo>
                    <a:lnTo>
                      <a:pt x="6976" y="14543"/>
                    </a:lnTo>
                    <a:close/>
                    <a:moveTo>
                      <a:pt x="2291" y="14543"/>
                    </a:moveTo>
                    <a:lnTo>
                      <a:pt x="2291" y="15289"/>
                    </a:lnTo>
                    <a:lnTo>
                      <a:pt x="1545" y="15289"/>
                    </a:lnTo>
                    <a:lnTo>
                      <a:pt x="1545" y="14543"/>
                    </a:lnTo>
                    <a:close/>
                    <a:moveTo>
                      <a:pt x="2291" y="16010"/>
                    </a:moveTo>
                    <a:lnTo>
                      <a:pt x="2291" y="16731"/>
                    </a:lnTo>
                    <a:lnTo>
                      <a:pt x="1545" y="16731"/>
                    </a:lnTo>
                    <a:lnTo>
                      <a:pt x="1545" y="16010"/>
                    </a:lnTo>
                    <a:close/>
                    <a:moveTo>
                      <a:pt x="4994" y="16010"/>
                    </a:moveTo>
                    <a:lnTo>
                      <a:pt x="4994" y="16731"/>
                    </a:lnTo>
                    <a:lnTo>
                      <a:pt x="4273" y="16731"/>
                    </a:lnTo>
                    <a:lnTo>
                      <a:pt x="4273" y="16010"/>
                    </a:lnTo>
                    <a:close/>
                    <a:moveTo>
                      <a:pt x="7722" y="15984"/>
                    </a:moveTo>
                    <a:lnTo>
                      <a:pt x="7722" y="16731"/>
                    </a:lnTo>
                    <a:lnTo>
                      <a:pt x="6976" y="16731"/>
                    </a:lnTo>
                    <a:lnTo>
                      <a:pt x="6976" y="15984"/>
                    </a:lnTo>
                    <a:close/>
                    <a:moveTo>
                      <a:pt x="4994" y="17477"/>
                    </a:moveTo>
                    <a:lnTo>
                      <a:pt x="4994" y="18172"/>
                    </a:lnTo>
                    <a:lnTo>
                      <a:pt x="4273" y="18172"/>
                    </a:lnTo>
                    <a:lnTo>
                      <a:pt x="4273" y="17477"/>
                    </a:lnTo>
                    <a:close/>
                    <a:moveTo>
                      <a:pt x="7722" y="17477"/>
                    </a:moveTo>
                    <a:lnTo>
                      <a:pt x="7722" y="18172"/>
                    </a:lnTo>
                    <a:lnTo>
                      <a:pt x="6976" y="18172"/>
                    </a:lnTo>
                    <a:lnTo>
                      <a:pt x="6976" y="17477"/>
                    </a:lnTo>
                    <a:close/>
                    <a:moveTo>
                      <a:pt x="2291" y="17477"/>
                    </a:moveTo>
                    <a:lnTo>
                      <a:pt x="2291" y="18198"/>
                    </a:lnTo>
                    <a:lnTo>
                      <a:pt x="1545" y="18198"/>
                    </a:lnTo>
                    <a:lnTo>
                      <a:pt x="1545" y="17477"/>
                    </a:lnTo>
                    <a:close/>
                    <a:moveTo>
                      <a:pt x="2291" y="18918"/>
                    </a:moveTo>
                    <a:lnTo>
                      <a:pt x="2291" y="19639"/>
                    </a:lnTo>
                    <a:lnTo>
                      <a:pt x="1545" y="19639"/>
                    </a:lnTo>
                    <a:lnTo>
                      <a:pt x="1545" y="18918"/>
                    </a:lnTo>
                    <a:close/>
                    <a:moveTo>
                      <a:pt x="4994" y="18918"/>
                    </a:moveTo>
                    <a:lnTo>
                      <a:pt x="4994" y="19639"/>
                    </a:lnTo>
                    <a:lnTo>
                      <a:pt x="4273" y="19639"/>
                    </a:lnTo>
                    <a:lnTo>
                      <a:pt x="4273" y="18918"/>
                    </a:lnTo>
                    <a:close/>
                    <a:moveTo>
                      <a:pt x="7722" y="18893"/>
                    </a:moveTo>
                    <a:lnTo>
                      <a:pt x="7722" y="19639"/>
                    </a:lnTo>
                    <a:lnTo>
                      <a:pt x="6976" y="19639"/>
                    </a:lnTo>
                    <a:lnTo>
                      <a:pt x="6976" y="18893"/>
                    </a:lnTo>
                    <a:close/>
                    <a:moveTo>
                      <a:pt x="4994" y="20360"/>
                    </a:moveTo>
                    <a:lnTo>
                      <a:pt x="4994" y="21080"/>
                    </a:lnTo>
                    <a:lnTo>
                      <a:pt x="4273" y="21080"/>
                    </a:lnTo>
                    <a:lnTo>
                      <a:pt x="4273" y="20360"/>
                    </a:lnTo>
                    <a:close/>
                    <a:moveTo>
                      <a:pt x="7722" y="20360"/>
                    </a:moveTo>
                    <a:lnTo>
                      <a:pt x="7722" y="21080"/>
                    </a:lnTo>
                    <a:lnTo>
                      <a:pt x="6976" y="21080"/>
                    </a:lnTo>
                    <a:lnTo>
                      <a:pt x="6976" y="20360"/>
                    </a:lnTo>
                    <a:close/>
                    <a:moveTo>
                      <a:pt x="2291" y="20360"/>
                    </a:moveTo>
                    <a:lnTo>
                      <a:pt x="2291" y="21106"/>
                    </a:lnTo>
                    <a:lnTo>
                      <a:pt x="1545" y="21106"/>
                    </a:lnTo>
                    <a:lnTo>
                      <a:pt x="1545" y="20360"/>
                    </a:lnTo>
                    <a:close/>
                    <a:moveTo>
                      <a:pt x="2291" y="21827"/>
                    </a:moveTo>
                    <a:lnTo>
                      <a:pt x="2291" y="22548"/>
                    </a:lnTo>
                    <a:lnTo>
                      <a:pt x="1545" y="22548"/>
                    </a:lnTo>
                    <a:lnTo>
                      <a:pt x="1545" y="21827"/>
                    </a:lnTo>
                    <a:close/>
                    <a:moveTo>
                      <a:pt x="4994" y="21827"/>
                    </a:moveTo>
                    <a:lnTo>
                      <a:pt x="4994" y="22548"/>
                    </a:lnTo>
                    <a:lnTo>
                      <a:pt x="4273" y="22548"/>
                    </a:lnTo>
                    <a:lnTo>
                      <a:pt x="4273" y="21827"/>
                    </a:lnTo>
                    <a:close/>
                    <a:moveTo>
                      <a:pt x="7722" y="21801"/>
                    </a:moveTo>
                    <a:lnTo>
                      <a:pt x="7722" y="22548"/>
                    </a:lnTo>
                    <a:lnTo>
                      <a:pt x="6976" y="22548"/>
                    </a:lnTo>
                    <a:lnTo>
                      <a:pt x="6976" y="21801"/>
                    </a:lnTo>
                    <a:close/>
                    <a:moveTo>
                      <a:pt x="4994" y="23294"/>
                    </a:moveTo>
                    <a:lnTo>
                      <a:pt x="4994" y="23989"/>
                    </a:lnTo>
                    <a:lnTo>
                      <a:pt x="4273" y="23989"/>
                    </a:lnTo>
                    <a:lnTo>
                      <a:pt x="4273" y="23294"/>
                    </a:lnTo>
                    <a:close/>
                    <a:moveTo>
                      <a:pt x="7722" y="23294"/>
                    </a:moveTo>
                    <a:lnTo>
                      <a:pt x="7722" y="23989"/>
                    </a:lnTo>
                    <a:lnTo>
                      <a:pt x="6976" y="23989"/>
                    </a:lnTo>
                    <a:lnTo>
                      <a:pt x="6976" y="23294"/>
                    </a:lnTo>
                    <a:close/>
                    <a:moveTo>
                      <a:pt x="2291" y="23294"/>
                    </a:moveTo>
                    <a:lnTo>
                      <a:pt x="2291" y="24015"/>
                    </a:lnTo>
                    <a:lnTo>
                      <a:pt x="1545" y="24015"/>
                    </a:lnTo>
                    <a:lnTo>
                      <a:pt x="1545" y="23294"/>
                    </a:lnTo>
                    <a:close/>
                    <a:moveTo>
                      <a:pt x="2291" y="24735"/>
                    </a:moveTo>
                    <a:lnTo>
                      <a:pt x="2291" y="25096"/>
                    </a:lnTo>
                    <a:lnTo>
                      <a:pt x="1545" y="25096"/>
                    </a:lnTo>
                    <a:lnTo>
                      <a:pt x="1545" y="24735"/>
                    </a:lnTo>
                    <a:close/>
                    <a:moveTo>
                      <a:pt x="4994" y="24735"/>
                    </a:moveTo>
                    <a:lnTo>
                      <a:pt x="4994" y="25096"/>
                    </a:lnTo>
                    <a:lnTo>
                      <a:pt x="4273" y="25096"/>
                    </a:lnTo>
                    <a:lnTo>
                      <a:pt x="4273" y="24735"/>
                    </a:lnTo>
                    <a:close/>
                    <a:moveTo>
                      <a:pt x="7722" y="24710"/>
                    </a:moveTo>
                    <a:lnTo>
                      <a:pt x="7722" y="25096"/>
                    </a:lnTo>
                    <a:lnTo>
                      <a:pt x="6976" y="25096"/>
                    </a:lnTo>
                    <a:lnTo>
                      <a:pt x="6976" y="24710"/>
                    </a:lnTo>
                    <a:close/>
                    <a:moveTo>
                      <a:pt x="4505" y="1"/>
                    </a:moveTo>
                    <a:lnTo>
                      <a:pt x="0" y="3681"/>
                    </a:lnTo>
                    <a:lnTo>
                      <a:pt x="0" y="27875"/>
                    </a:lnTo>
                    <a:lnTo>
                      <a:pt x="8983" y="27875"/>
                    </a:lnTo>
                    <a:lnTo>
                      <a:pt x="8983" y="368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2"/>
              <p:cNvSpPr/>
              <p:nvPr/>
            </p:nvSpPr>
            <p:spPr>
              <a:xfrm>
                <a:off x="612814" y="4567518"/>
                <a:ext cx="284315" cy="575176"/>
              </a:xfrm>
              <a:custGeom>
                <a:rect b="b" l="l" r="r" t="t"/>
                <a:pathLst>
                  <a:path extrusionOk="0" h="15727" w="7774">
                    <a:moveTo>
                      <a:pt x="2574" y="1030"/>
                    </a:moveTo>
                    <a:lnTo>
                      <a:pt x="2574" y="1416"/>
                    </a:lnTo>
                    <a:lnTo>
                      <a:pt x="1828" y="1416"/>
                    </a:lnTo>
                    <a:lnTo>
                      <a:pt x="1828" y="1030"/>
                    </a:lnTo>
                    <a:close/>
                    <a:moveTo>
                      <a:pt x="4556" y="1030"/>
                    </a:moveTo>
                    <a:lnTo>
                      <a:pt x="4556" y="1416"/>
                    </a:lnTo>
                    <a:lnTo>
                      <a:pt x="3810" y="1416"/>
                    </a:lnTo>
                    <a:lnTo>
                      <a:pt x="3810" y="1030"/>
                    </a:lnTo>
                    <a:close/>
                    <a:moveTo>
                      <a:pt x="6538" y="1030"/>
                    </a:moveTo>
                    <a:lnTo>
                      <a:pt x="6538" y="1416"/>
                    </a:lnTo>
                    <a:lnTo>
                      <a:pt x="5792" y="1416"/>
                    </a:lnTo>
                    <a:lnTo>
                      <a:pt x="5792" y="1030"/>
                    </a:lnTo>
                    <a:close/>
                    <a:moveTo>
                      <a:pt x="2574" y="2111"/>
                    </a:moveTo>
                    <a:lnTo>
                      <a:pt x="2574" y="2831"/>
                    </a:lnTo>
                    <a:lnTo>
                      <a:pt x="1828" y="2831"/>
                    </a:lnTo>
                    <a:lnTo>
                      <a:pt x="1828" y="2111"/>
                    </a:lnTo>
                    <a:close/>
                    <a:moveTo>
                      <a:pt x="4556" y="2111"/>
                    </a:moveTo>
                    <a:lnTo>
                      <a:pt x="4556" y="2831"/>
                    </a:lnTo>
                    <a:lnTo>
                      <a:pt x="3810" y="2831"/>
                    </a:lnTo>
                    <a:lnTo>
                      <a:pt x="3810" y="2111"/>
                    </a:lnTo>
                    <a:close/>
                    <a:moveTo>
                      <a:pt x="6538" y="2111"/>
                    </a:moveTo>
                    <a:lnTo>
                      <a:pt x="6538" y="2831"/>
                    </a:lnTo>
                    <a:lnTo>
                      <a:pt x="5792" y="2831"/>
                    </a:lnTo>
                    <a:lnTo>
                      <a:pt x="5792" y="2111"/>
                    </a:lnTo>
                    <a:close/>
                    <a:moveTo>
                      <a:pt x="2574" y="3552"/>
                    </a:moveTo>
                    <a:lnTo>
                      <a:pt x="2574" y="4247"/>
                    </a:lnTo>
                    <a:lnTo>
                      <a:pt x="1828" y="4247"/>
                    </a:lnTo>
                    <a:lnTo>
                      <a:pt x="1828" y="3552"/>
                    </a:lnTo>
                    <a:close/>
                    <a:moveTo>
                      <a:pt x="6538" y="3552"/>
                    </a:moveTo>
                    <a:lnTo>
                      <a:pt x="6538" y="4247"/>
                    </a:lnTo>
                    <a:lnTo>
                      <a:pt x="5792" y="4247"/>
                    </a:lnTo>
                    <a:lnTo>
                      <a:pt x="5792" y="3552"/>
                    </a:lnTo>
                    <a:close/>
                    <a:moveTo>
                      <a:pt x="4556" y="3552"/>
                    </a:moveTo>
                    <a:lnTo>
                      <a:pt x="4556" y="4273"/>
                    </a:lnTo>
                    <a:lnTo>
                      <a:pt x="3810" y="4273"/>
                    </a:lnTo>
                    <a:lnTo>
                      <a:pt x="3810" y="3552"/>
                    </a:lnTo>
                    <a:close/>
                    <a:moveTo>
                      <a:pt x="2574" y="4968"/>
                    </a:moveTo>
                    <a:lnTo>
                      <a:pt x="2574" y="5688"/>
                    </a:lnTo>
                    <a:lnTo>
                      <a:pt x="1828" y="5688"/>
                    </a:lnTo>
                    <a:lnTo>
                      <a:pt x="1828" y="4968"/>
                    </a:lnTo>
                    <a:close/>
                    <a:moveTo>
                      <a:pt x="4556" y="4968"/>
                    </a:moveTo>
                    <a:lnTo>
                      <a:pt x="4556" y="5688"/>
                    </a:lnTo>
                    <a:lnTo>
                      <a:pt x="3810" y="5688"/>
                    </a:lnTo>
                    <a:lnTo>
                      <a:pt x="3810" y="4968"/>
                    </a:lnTo>
                    <a:close/>
                    <a:moveTo>
                      <a:pt x="6538" y="4968"/>
                    </a:moveTo>
                    <a:lnTo>
                      <a:pt x="6538" y="5688"/>
                    </a:lnTo>
                    <a:lnTo>
                      <a:pt x="5792" y="5688"/>
                    </a:lnTo>
                    <a:lnTo>
                      <a:pt x="5792" y="4968"/>
                    </a:lnTo>
                    <a:close/>
                    <a:moveTo>
                      <a:pt x="2574" y="6383"/>
                    </a:moveTo>
                    <a:lnTo>
                      <a:pt x="2574" y="7104"/>
                    </a:lnTo>
                    <a:lnTo>
                      <a:pt x="1828" y="7104"/>
                    </a:lnTo>
                    <a:lnTo>
                      <a:pt x="1828" y="6383"/>
                    </a:lnTo>
                    <a:close/>
                    <a:moveTo>
                      <a:pt x="4556" y="6409"/>
                    </a:moveTo>
                    <a:lnTo>
                      <a:pt x="4556" y="7104"/>
                    </a:lnTo>
                    <a:lnTo>
                      <a:pt x="3810" y="7104"/>
                    </a:lnTo>
                    <a:lnTo>
                      <a:pt x="3810" y="6409"/>
                    </a:lnTo>
                    <a:close/>
                    <a:moveTo>
                      <a:pt x="6538" y="6383"/>
                    </a:moveTo>
                    <a:lnTo>
                      <a:pt x="6538" y="7104"/>
                    </a:lnTo>
                    <a:lnTo>
                      <a:pt x="5792" y="7104"/>
                    </a:lnTo>
                    <a:lnTo>
                      <a:pt x="5792" y="6383"/>
                    </a:lnTo>
                    <a:close/>
                    <a:moveTo>
                      <a:pt x="2574" y="7825"/>
                    </a:moveTo>
                    <a:lnTo>
                      <a:pt x="2574" y="8545"/>
                    </a:lnTo>
                    <a:lnTo>
                      <a:pt x="1828" y="8545"/>
                    </a:lnTo>
                    <a:lnTo>
                      <a:pt x="1828" y="7825"/>
                    </a:lnTo>
                    <a:close/>
                    <a:moveTo>
                      <a:pt x="4556" y="7825"/>
                    </a:moveTo>
                    <a:lnTo>
                      <a:pt x="4556" y="8545"/>
                    </a:lnTo>
                    <a:lnTo>
                      <a:pt x="3810" y="8545"/>
                    </a:lnTo>
                    <a:lnTo>
                      <a:pt x="3810" y="7825"/>
                    </a:lnTo>
                    <a:close/>
                    <a:moveTo>
                      <a:pt x="6538" y="7825"/>
                    </a:moveTo>
                    <a:lnTo>
                      <a:pt x="6538" y="8545"/>
                    </a:lnTo>
                    <a:lnTo>
                      <a:pt x="5792" y="8545"/>
                    </a:lnTo>
                    <a:lnTo>
                      <a:pt x="5792" y="7825"/>
                    </a:lnTo>
                    <a:close/>
                    <a:moveTo>
                      <a:pt x="2574" y="9240"/>
                    </a:moveTo>
                    <a:lnTo>
                      <a:pt x="2574" y="9961"/>
                    </a:lnTo>
                    <a:lnTo>
                      <a:pt x="1828" y="9961"/>
                    </a:lnTo>
                    <a:lnTo>
                      <a:pt x="1828" y="9240"/>
                    </a:lnTo>
                    <a:close/>
                    <a:moveTo>
                      <a:pt x="4556" y="9240"/>
                    </a:moveTo>
                    <a:lnTo>
                      <a:pt x="4556" y="9961"/>
                    </a:lnTo>
                    <a:lnTo>
                      <a:pt x="3810" y="9961"/>
                    </a:lnTo>
                    <a:lnTo>
                      <a:pt x="3810" y="9240"/>
                    </a:lnTo>
                    <a:close/>
                    <a:moveTo>
                      <a:pt x="6538" y="9240"/>
                    </a:moveTo>
                    <a:lnTo>
                      <a:pt x="6538" y="9961"/>
                    </a:lnTo>
                    <a:lnTo>
                      <a:pt x="5792" y="9961"/>
                    </a:lnTo>
                    <a:lnTo>
                      <a:pt x="5792" y="9240"/>
                    </a:lnTo>
                    <a:close/>
                    <a:moveTo>
                      <a:pt x="2574" y="10682"/>
                    </a:moveTo>
                    <a:lnTo>
                      <a:pt x="2574" y="11402"/>
                    </a:lnTo>
                    <a:lnTo>
                      <a:pt x="1828" y="11402"/>
                    </a:lnTo>
                    <a:lnTo>
                      <a:pt x="1828" y="10682"/>
                    </a:lnTo>
                    <a:close/>
                    <a:moveTo>
                      <a:pt x="4556" y="10682"/>
                    </a:moveTo>
                    <a:lnTo>
                      <a:pt x="4556" y="11402"/>
                    </a:lnTo>
                    <a:lnTo>
                      <a:pt x="3810" y="11402"/>
                    </a:lnTo>
                    <a:lnTo>
                      <a:pt x="3810" y="10682"/>
                    </a:lnTo>
                    <a:close/>
                    <a:moveTo>
                      <a:pt x="6538" y="10682"/>
                    </a:moveTo>
                    <a:lnTo>
                      <a:pt x="6538" y="11402"/>
                    </a:lnTo>
                    <a:lnTo>
                      <a:pt x="5792" y="11402"/>
                    </a:lnTo>
                    <a:lnTo>
                      <a:pt x="5792" y="10682"/>
                    </a:lnTo>
                    <a:close/>
                    <a:moveTo>
                      <a:pt x="2574" y="12123"/>
                    </a:moveTo>
                    <a:lnTo>
                      <a:pt x="2574" y="12818"/>
                    </a:lnTo>
                    <a:lnTo>
                      <a:pt x="1828" y="12818"/>
                    </a:lnTo>
                    <a:lnTo>
                      <a:pt x="1828" y="12123"/>
                    </a:lnTo>
                    <a:close/>
                    <a:moveTo>
                      <a:pt x="4556" y="12123"/>
                    </a:moveTo>
                    <a:lnTo>
                      <a:pt x="4556" y="12818"/>
                    </a:lnTo>
                    <a:lnTo>
                      <a:pt x="3810" y="12818"/>
                    </a:lnTo>
                    <a:lnTo>
                      <a:pt x="3810" y="12123"/>
                    </a:lnTo>
                    <a:close/>
                    <a:moveTo>
                      <a:pt x="6538" y="12123"/>
                    </a:moveTo>
                    <a:lnTo>
                      <a:pt x="6538" y="12818"/>
                    </a:lnTo>
                    <a:lnTo>
                      <a:pt x="5792" y="12818"/>
                    </a:lnTo>
                    <a:lnTo>
                      <a:pt x="5792" y="12123"/>
                    </a:lnTo>
                    <a:close/>
                    <a:moveTo>
                      <a:pt x="2574" y="13539"/>
                    </a:moveTo>
                    <a:lnTo>
                      <a:pt x="2574" y="13899"/>
                    </a:lnTo>
                    <a:lnTo>
                      <a:pt x="1828" y="13899"/>
                    </a:lnTo>
                    <a:lnTo>
                      <a:pt x="1828" y="13539"/>
                    </a:lnTo>
                    <a:close/>
                    <a:moveTo>
                      <a:pt x="4556" y="13539"/>
                    </a:moveTo>
                    <a:lnTo>
                      <a:pt x="4556" y="13899"/>
                    </a:lnTo>
                    <a:lnTo>
                      <a:pt x="3810" y="13899"/>
                    </a:lnTo>
                    <a:lnTo>
                      <a:pt x="3810" y="13539"/>
                    </a:lnTo>
                    <a:close/>
                    <a:moveTo>
                      <a:pt x="6538" y="13539"/>
                    </a:moveTo>
                    <a:lnTo>
                      <a:pt x="6538" y="13899"/>
                    </a:lnTo>
                    <a:lnTo>
                      <a:pt x="5792" y="13899"/>
                    </a:lnTo>
                    <a:lnTo>
                      <a:pt x="5792" y="13539"/>
                    </a:lnTo>
                    <a:close/>
                    <a:moveTo>
                      <a:pt x="1" y="0"/>
                    </a:moveTo>
                    <a:lnTo>
                      <a:pt x="1" y="15726"/>
                    </a:lnTo>
                    <a:lnTo>
                      <a:pt x="7774" y="15726"/>
                    </a:lnTo>
                    <a:lnTo>
                      <a:pt x="77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2"/>
              <p:cNvSpPr/>
              <p:nvPr/>
            </p:nvSpPr>
            <p:spPr>
              <a:xfrm>
                <a:off x="1224677" y="4567518"/>
                <a:ext cx="328567" cy="575176"/>
              </a:xfrm>
              <a:custGeom>
                <a:rect b="b" l="l" r="r" t="t"/>
                <a:pathLst>
                  <a:path extrusionOk="0" h="15727" w="8984">
                    <a:moveTo>
                      <a:pt x="2085" y="1519"/>
                    </a:moveTo>
                    <a:lnTo>
                      <a:pt x="2085" y="1905"/>
                    </a:lnTo>
                    <a:lnTo>
                      <a:pt x="1339" y="1905"/>
                    </a:lnTo>
                    <a:lnTo>
                      <a:pt x="1339" y="1519"/>
                    </a:lnTo>
                    <a:close/>
                    <a:moveTo>
                      <a:pt x="4067" y="1519"/>
                    </a:moveTo>
                    <a:lnTo>
                      <a:pt x="4042" y="1905"/>
                    </a:lnTo>
                    <a:lnTo>
                      <a:pt x="3321" y="1905"/>
                    </a:lnTo>
                    <a:lnTo>
                      <a:pt x="3321" y="1519"/>
                    </a:lnTo>
                    <a:close/>
                    <a:moveTo>
                      <a:pt x="6023" y="1519"/>
                    </a:moveTo>
                    <a:lnTo>
                      <a:pt x="6023" y="1905"/>
                    </a:lnTo>
                    <a:lnTo>
                      <a:pt x="5277" y="1905"/>
                    </a:lnTo>
                    <a:lnTo>
                      <a:pt x="5277" y="1519"/>
                    </a:lnTo>
                    <a:close/>
                    <a:moveTo>
                      <a:pt x="2085" y="2600"/>
                    </a:moveTo>
                    <a:lnTo>
                      <a:pt x="2085" y="3320"/>
                    </a:lnTo>
                    <a:lnTo>
                      <a:pt x="1339" y="3320"/>
                    </a:lnTo>
                    <a:lnTo>
                      <a:pt x="1339" y="2600"/>
                    </a:lnTo>
                    <a:close/>
                    <a:moveTo>
                      <a:pt x="4067" y="2625"/>
                    </a:moveTo>
                    <a:lnTo>
                      <a:pt x="4042" y="3320"/>
                    </a:lnTo>
                    <a:lnTo>
                      <a:pt x="3321" y="3320"/>
                    </a:lnTo>
                    <a:lnTo>
                      <a:pt x="3321" y="2625"/>
                    </a:lnTo>
                    <a:close/>
                    <a:moveTo>
                      <a:pt x="6023" y="2625"/>
                    </a:moveTo>
                    <a:lnTo>
                      <a:pt x="6023" y="3346"/>
                    </a:lnTo>
                    <a:lnTo>
                      <a:pt x="5277" y="3346"/>
                    </a:lnTo>
                    <a:lnTo>
                      <a:pt x="5277" y="2625"/>
                    </a:lnTo>
                    <a:close/>
                    <a:moveTo>
                      <a:pt x="2085" y="4041"/>
                    </a:moveTo>
                    <a:lnTo>
                      <a:pt x="2085" y="4762"/>
                    </a:lnTo>
                    <a:lnTo>
                      <a:pt x="1339" y="4762"/>
                    </a:lnTo>
                    <a:lnTo>
                      <a:pt x="1339" y="4041"/>
                    </a:lnTo>
                    <a:close/>
                    <a:moveTo>
                      <a:pt x="4067" y="4041"/>
                    </a:moveTo>
                    <a:lnTo>
                      <a:pt x="4042" y="4762"/>
                    </a:lnTo>
                    <a:lnTo>
                      <a:pt x="3321" y="4762"/>
                    </a:lnTo>
                    <a:lnTo>
                      <a:pt x="3321" y="4041"/>
                    </a:lnTo>
                    <a:close/>
                    <a:moveTo>
                      <a:pt x="6023" y="4041"/>
                    </a:moveTo>
                    <a:lnTo>
                      <a:pt x="6023" y="4762"/>
                    </a:lnTo>
                    <a:lnTo>
                      <a:pt x="5277" y="4762"/>
                    </a:lnTo>
                    <a:lnTo>
                      <a:pt x="5277" y="4041"/>
                    </a:lnTo>
                    <a:close/>
                    <a:moveTo>
                      <a:pt x="2085" y="5457"/>
                    </a:moveTo>
                    <a:lnTo>
                      <a:pt x="2085" y="6177"/>
                    </a:lnTo>
                    <a:lnTo>
                      <a:pt x="1339" y="6177"/>
                    </a:lnTo>
                    <a:lnTo>
                      <a:pt x="1339" y="5457"/>
                    </a:lnTo>
                    <a:close/>
                    <a:moveTo>
                      <a:pt x="4067" y="5457"/>
                    </a:moveTo>
                    <a:lnTo>
                      <a:pt x="4042" y="6177"/>
                    </a:lnTo>
                    <a:lnTo>
                      <a:pt x="3321" y="6177"/>
                    </a:lnTo>
                    <a:lnTo>
                      <a:pt x="3321" y="5457"/>
                    </a:lnTo>
                    <a:close/>
                    <a:moveTo>
                      <a:pt x="6023" y="5457"/>
                    </a:moveTo>
                    <a:lnTo>
                      <a:pt x="6023" y="6177"/>
                    </a:lnTo>
                    <a:lnTo>
                      <a:pt x="5277" y="6177"/>
                    </a:lnTo>
                    <a:lnTo>
                      <a:pt x="5277" y="5457"/>
                    </a:lnTo>
                    <a:close/>
                    <a:moveTo>
                      <a:pt x="2085" y="6898"/>
                    </a:moveTo>
                    <a:lnTo>
                      <a:pt x="2085" y="7619"/>
                    </a:lnTo>
                    <a:lnTo>
                      <a:pt x="1339" y="7619"/>
                    </a:lnTo>
                    <a:lnTo>
                      <a:pt x="1339" y="6898"/>
                    </a:lnTo>
                    <a:close/>
                    <a:moveTo>
                      <a:pt x="4067" y="6898"/>
                    </a:moveTo>
                    <a:lnTo>
                      <a:pt x="4042" y="7619"/>
                    </a:lnTo>
                    <a:lnTo>
                      <a:pt x="3321" y="7619"/>
                    </a:lnTo>
                    <a:lnTo>
                      <a:pt x="3321" y="6898"/>
                    </a:lnTo>
                    <a:close/>
                    <a:moveTo>
                      <a:pt x="6023" y="6898"/>
                    </a:moveTo>
                    <a:lnTo>
                      <a:pt x="6023" y="7619"/>
                    </a:lnTo>
                    <a:lnTo>
                      <a:pt x="5277" y="7619"/>
                    </a:lnTo>
                    <a:lnTo>
                      <a:pt x="5277" y="6898"/>
                    </a:lnTo>
                    <a:close/>
                    <a:moveTo>
                      <a:pt x="2085" y="8314"/>
                    </a:moveTo>
                    <a:lnTo>
                      <a:pt x="2085" y="9034"/>
                    </a:lnTo>
                    <a:lnTo>
                      <a:pt x="1339" y="9034"/>
                    </a:lnTo>
                    <a:lnTo>
                      <a:pt x="1339" y="8314"/>
                    </a:lnTo>
                    <a:close/>
                    <a:moveTo>
                      <a:pt x="4067" y="8314"/>
                    </a:moveTo>
                    <a:lnTo>
                      <a:pt x="4042" y="9034"/>
                    </a:lnTo>
                    <a:lnTo>
                      <a:pt x="3321" y="9034"/>
                    </a:lnTo>
                    <a:lnTo>
                      <a:pt x="3321" y="8314"/>
                    </a:lnTo>
                    <a:close/>
                    <a:moveTo>
                      <a:pt x="6023" y="8314"/>
                    </a:moveTo>
                    <a:lnTo>
                      <a:pt x="6023" y="9034"/>
                    </a:lnTo>
                    <a:lnTo>
                      <a:pt x="5277" y="9034"/>
                    </a:lnTo>
                    <a:lnTo>
                      <a:pt x="5277" y="8314"/>
                    </a:lnTo>
                    <a:close/>
                    <a:moveTo>
                      <a:pt x="2085" y="9755"/>
                    </a:moveTo>
                    <a:lnTo>
                      <a:pt x="2085" y="10450"/>
                    </a:lnTo>
                    <a:lnTo>
                      <a:pt x="1339" y="10450"/>
                    </a:lnTo>
                    <a:lnTo>
                      <a:pt x="1339" y="9755"/>
                    </a:lnTo>
                    <a:close/>
                    <a:moveTo>
                      <a:pt x="4067" y="9755"/>
                    </a:moveTo>
                    <a:lnTo>
                      <a:pt x="4042" y="10450"/>
                    </a:lnTo>
                    <a:lnTo>
                      <a:pt x="3321" y="10450"/>
                    </a:lnTo>
                    <a:lnTo>
                      <a:pt x="3321" y="9755"/>
                    </a:lnTo>
                    <a:close/>
                    <a:moveTo>
                      <a:pt x="6023" y="9755"/>
                    </a:moveTo>
                    <a:lnTo>
                      <a:pt x="6023" y="10476"/>
                    </a:lnTo>
                    <a:lnTo>
                      <a:pt x="5277" y="10476"/>
                    </a:lnTo>
                    <a:lnTo>
                      <a:pt x="5277" y="9755"/>
                    </a:lnTo>
                    <a:close/>
                    <a:moveTo>
                      <a:pt x="2085" y="11171"/>
                    </a:moveTo>
                    <a:lnTo>
                      <a:pt x="2085" y="11891"/>
                    </a:lnTo>
                    <a:lnTo>
                      <a:pt x="1339" y="11891"/>
                    </a:lnTo>
                    <a:lnTo>
                      <a:pt x="1339" y="11171"/>
                    </a:lnTo>
                    <a:close/>
                    <a:moveTo>
                      <a:pt x="4067" y="11171"/>
                    </a:moveTo>
                    <a:lnTo>
                      <a:pt x="4042" y="11891"/>
                    </a:lnTo>
                    <a:lnTo>
                      <a:pt x="3321" y="11891"/>
                    </a:lnTo>
                    <a:lnTo>
                      <a:pt x="3321" y="11171"/>
                    </a:lnTo>
                    <a:close/>
                    <a:moveTo>
                      <a:pt x="6023" y="11171"/>
                    </a:moveTo>
                    <a:lnTo>
                      <a:pt x="6023" y="11891"/>
                    </a:lnTo>
                    <a:lnTo>
                      <a:pt x="5277" y="11891"/>
                    </a:lnTo>
                    <a:lnTo>
                      <a:pt x="5277" y="11171"/>
                    </a:lnTo>
                    <a:close/>
                    <a:moveTo>
                      <a:pt x="2085" y="12586"/>
                    </a:moveTo>
                    <a:lnTo>
                      <a:pt x="2085" y="13307"/>
                    </a:lnTo>
                    <a:lnTo>
                      <a:pt x="1339" y="13307"/>
                    </a:lnTo>
                    <a:lnTo>
                      <a:pt x="1339" y="12586"/>
                    </a:lnTo>
                    <a:close/>
                    <a:moveTo>
                      <a:pt x="4067" y="12612"/>
                    </a:moveTo>
                    <a:lnTo>
                      <a:pt x="4042" y="13307"/>
                    </a:lnTo>
                    <a:lnTo>
                      <a:pt x="3321" y="13307"/>
                    </a:lnTo>
                    <a:lnTo>
                      <a:pt x="3321" y="12612"/>
                    </a:lnTo>
                    <a:close/>
                    <a:moveTo>
                      <a:pt x="6023" y="12612"/>
                    </a:moveTo>
                    <a:lnTo>
                      <a:pt x="6023" y="13307"/>
                    </a:lnTo>
                    <a:lnTo>
                      <a:pt x="5277" y="13307"/>
                    </a:lnTo>
                    <a:lnTo>
                      <a:pt x="5277" y="12612"/>
                    </a:lnTo>
                    <a:close/>
                    <a:moveTo>
                      <a:pt x="2085" y="14028"/>
                    </a:moveTo>
                    <a:lnTo>
                      <a:pt x="2085" y="14388"/>
                    </a:lnTo>
                    <a:lnTo>
                      <a:pt x="1339" y="14388"/>
                    </a:lnTo>
                    <a:lnTo>
                      <a:pt x="1339" y="14028"/>
                    </a:lnTo>
                    <a:close/>
                    <a:moveTo>
                      <a:pt x="4067" y="14028"/>
                    </a:moveTo>
                    <a:lnTo>
                      <a:pt x="4042" y="14388"/>
                    </a:lnTo>
                    <a:lnTo>
                      <a:pt x="3321" y="14388"/>
                    </a:lnTo>
                    <a:lnTo>
                      <a:pt x="3321" y="14028"/>
                    </a:lnTo>
                    <a:close/>
                    <a:moveTo>
                      <a:pt x="6023" y="14028"/>
                    </a:moveTo>
                    <a:lnTo>
                      <a:pt x="6023" y="14414"/>
                    </a:lnTo>
                    <a:lnTo>
                      <a:pt x="5277" y="14414"/>
                    </a:lnTo>
                    <a:lnTo>
                      <a:pt x="5277" y="14028"/>
                    </a:lnTo>
                    <a:close/>
                    <a:moveTo>
                      <a:pt x="1" y="0"/>
                    </a:moveTo>
                    <a:lnTo>
                      <a:pt x="1" y="15726"/>
                    </a:lnTo>
                    <a:lnTo>
                      <a:pt x="8983" y="15726"/>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2"/>
              <p:cNvSpPr/>
              <p:nvPr/>
            </p:nvSpPr>
            <p:spPr>
              <a:xfrm>
                <a:off x="0" y="4567518"/>
                <a:ext cx="328567" cy="575176"/>
              </a:xfrm>
              <a:custGeom>
                <a:rect b="b" l="l" r="r" t="t"/>
                <a:pathLst>
                  <a:path extrusionOk="0" h="15727" w="8984">
                    <a:moveTo>
                      <a:pt x="2086" y="1519"/>
                    </a:moveTo>
                    <a:lnTo>
                      <a:pt x="2086" y="1905"/>
                    </a:lnTo>
                    <a:lnTo>
                      <a:pt x="1339" y="1905"/>
                    </a:lnTo>
                    <a:lnTo>
                      <a:pt x="1339" y="1519"/>
                    </a:lnTo>
                    <a:close/>
                    <a:moveTo>
                      <a:pt x="4067" y="1519"/>
                    </a:moveTo>
                    <a:lnTo>
                      <a:pt x="4067" y="1905"/>
                    </a:lnTo>
                    <a:lnTo>
                      <a:pt x="3321" y="1905"/>
                    </a:lnTo>
                    <a:lnTo>
                      <a:pt x="3321" y="1519"/>
                    </a:lnTo>
                    <a:close/>
                    <a:moveTo>
                      <a:pt x="6049" y="1519"/>
                    </a:moveTo>
                    <a:lnTo>
                      <a:pt x="6049" y="1905"/>
                    </a:lnTo>
                    <a:lnTo>
                      <a:pt x="5303" y="1905"/>
                    </a:lnTo>
                    <a:lnTo>
                      <a:pt x="5303" y="1519"/>
                    </a:lnTo>
                    <a:close/>
                    <a:moveTo>
                      <a:pt x="2086" y="2600"/>
                    </a:moveTo>
                    <a:lnTo>
                      <a:pt x="2086" y="3320"/>
                    </a:lnTo>
                    <a:lnTo>
                      <a:pt x="1339" y="3320"/>
                    </a:lnTo>
                    <a:lnTo>
                      <a:pt x="1339" y="2600"/>
                    </a:lnTo>
                    <a:close/>
                    <a:moveTo>
                      <a:pt x="4067" y="2625"/>
                    </a:moveTo>
                    <a:lnTo>
                      <a:pt x="4067" y="3320"/>
                    </a:lnTo>
                    <a:lnTo>
                      <a:pt x="3321" y="3320"/>
                    </a:lnTo>
                    <a:lnTo>
                      <a:pt x="3321" y="2625"/>
                    </a:lnTo>
                    <a:close/>
                    <a:moveTo>
                      <a:pt x="6049" y="2625"/>
                    </a:moveTo>
                    <a:lnTo>
                      <a:pt x="6049" y="3346"/>
                    </a:lnTo>
                    <a:lnTo>
                      <a:pt x="5303" y="3346"/>
                    </a:lnTo>
                    <a:lnTo>
                      <a:pt x="5303" y="2625"/>
                    </a:lnTo>
                    <a:close/>
                    <a:moveTo>
                      <a:pt x="2086" y="4041"/>
                    </a:moveTo>
                    <a:lnTo>
                      <a:pt x="2086" y="4762"/>
                    </a:lnTo>
                    <a:lnTo>
                      <a:pt x="1339" y="4762"/>
                    </a:lnTo>
                    <a:lnTo>
                      <a:pt x="1339" y="4041"/>
                    </a:lnTo>
                    <a:close/>
                    <a:moveTo>
                      <a:pt x="4067" y="4041"/>
                    </a:moveTo>
                    <a:lnTo>
                      <a:pt x="4067" y="4762"/>
                    </a:lnTo>
                    <a:lnTo>
                      <a:pt x="3321" y="4762"/>
                    </a:lnTo>
                    <a:lnTo>
                      <a:pt x="3321" y="4041"/>
                    </a:lnTo>
                    <a:close/>
                    <a:moveTo>
                      <a:pt x="6049" y="4041"/>
                    </a:moveTo>
                    <a:lnTo>
                      <a:pt x="6049" y="4762"/>
                    </a:lnTo>
                    <a:lnTo>
                      <a:pt x="5303" y="4762"/>
                    </a:lnTo>
                    <a:lnTo>
                      <a:pt x="5303" y="4041"/>
                    </a:lnTo>
                    <a:close/>
                    <a:moveTo>
                      <a:pt x="2086" y="5457"/>
                    </a:moveTo>
                    <a:lnTo>
                      <a:pt x="2086" y="6177"/>
                    </a:lnTo>
                    <a:lnTo>
                      <a:pt x="1339" y="6177"/>
                    </a:lnTo>
                    <a:lnTo>
                      <a:pt x="1339" y="5457"/>
                    </a:lnTo>
                    <a:close/>
                    <a:moveTo>
                      <a:pt x="4067" y="5457"/>
                    </a:moveTo>
                    <a:lnTo>
                      <a:pt x="4067" y="6177"/>
                    </a:lnTo>
                    <a:lnTo>
                      <a:pt x="3321" y="6177"/>
                    </a:lnTo>
                    <a:lnTo>
                      <a:pt x="3321" y="5457"/>
                    </a:lnTo>
                    <a:close/>
                    <a:moveTo>
                      <a:pt x="6049" y="5457"/>
                    </a:moveTo>
                    <a:lnTo>
                      <a:pt x="6049" y="6177"/>
                    </a:lnTo>
                    <a:lnTo>
                      <a:pt x="5303" y="6177"/>
                    </a:lnTo>
                    <a:lnTo>
                      <a:pt x="5303" y="5457"/>
                    </a:lnTo>
                    <a:close/>
                    <a:moveTo>
                      <a:pt x="2086" y="6898"/>
                    </a:moveTo>
                    <a:lnTo>
                      <a:pt x="2086" y="7619"/>
                    </a:lnTo>
                    <a:lnTo>
                      <a:pt x="1339" y="7619"/>
                    </a:lnTo>
                    <a:lnTo>
                      <a:pt x="1339" y="6898"/>
                    </a:lnTo>
                    <a:close/>
                    <a:moveTo>
                      <a:pt x="4067" y="6898"/>
                    </a:moveTo>
                    <a:lnTo>
                      <a:pt x="4067" y="7619"/>
                    </a:lnTo>
                    <a:lnTo>
                      <a:pt x="3321" y="7619"/>
                    </a:lnTo>
                    <a:lnTo>
                      <a:pt x="3321" y="6898"/>
                    </a:lnTo>
                    <a:close/>
                    <a:moveTo>
                      <a:pt x="6049" y="6898"/>
                    </a:moveTo>
                    <a:lnTo>
                      <a:pt x="6049" y="7619"/>
                    </a:lnTo>
                    <a:lnTo>
                      <a:pt x="5303" y="7619"/>
                    </a:lnTo>
                    <a:lnTo>
                      <a:pt x="5303" y="6898"/>
                    </a:lnTo>
                    <a:close/>
                    <a:moveTo>
                      <a:pt x="2086" y="8314"/>
                    </a:moveTo>
                    <a:lnTo>
                      <a:pt x="2086" y="9034"/>
                    </a:lnTo>
                    <a:lnTo>
                      <a:pt x="1339" y="9034"/>
                    </a:lnTo>
                    <a:lnTo>
                      <a:pt x="1339" y="8314"/>
                    </a:lnTo>
                    <a:close/>
                    <a:moveTo>
                      <a:pt x="4067" y="8314"/>
                    </a:moveTo>
                    <a:lnTo>
                      <a:pt x="4067" y="9034"/>
                    </a:lnTo>
                    <a:lnTo>
                      <a:pt x="3321" y="9034"/>
                    </a:lnTo>
                    <a:lnTo>
                      <a:pt x="3321" y="8314"/>
                    </a:lnTo>
                    <a:close/>
                    <a:moveTo>
                      <a:pt x="6049" y="8314"/>
                    </a:moveTo>
                    <a:lnTo>
                      <a:pt x="6049" y="9034"/>
                    </a:lnTo>
                    <a:lnTo>
                      <a:pt x="5303" y="9034"/>
                    </a:lnTo>
                    <a:lnTo>
                      <a:pt x="5303" y="8314"/>
                    </a:lnTo>
                    <a:close/>
                    <a:moveTo>
                      <a:pt x="2086" y="9755"/>
                    </a:moveTo>
                    <a:lnTo>
                      <a:pt x="2086" y="10450"/>
                    </a:lnTo>
                    <a:lnTo>
                      <a:pt x="1339" y="10450"/>
                    </a:lnTo>
                    <a:lnTo>
                      <a:pt x="1339" y="9755"/>
                    </a:lnTo>
                    <a:close/>
                    <a:moveTo>
                      <a:pt x="4067" y="9755"/>
                    </a:moveTo>
                    <a:lnTo>
                      <a:pt x="4067" y="10450"/>
                    </a:lnTo>
                    <a:lnTo>
                      <a:pt x="3321" y="10450"/>
                    </a:lnTo>
                    <a:lnTo>
                      <a:pt x="3321" y="9755"/>
                    </a:lnTo>
                    <a:close/>
                    <a:moveTo>
                      <a:pt x="6049" y="9755"/>
                    </a:moveTo>
                    <a:lnTo>
                      <a:pt x="6049" y="10476"/>
                    </a:lnTo>
                    <a:lnTo>
                      <a:pt x="5303" y="10476"/>
                    </a:lnTo>
                    <a:lnTo>
                      <a:pt x="5303" y="9755"/>
                    </a:lnTo>
                    <a:close/>
                    <a:moveTo>
                      <a:pt x="2086" y="11171"/>
                    </a:moveTo>
                    <a:lnTo>
                      <a:pt x="2086" y="11891"/>
                    </a:lnTo>
                    <a:lnTo>
                      <a:pt x="1339" y="11891"/>
                    </a:lnTo>
                    <a:lnTo>
                      <a:pt x="1339" y="11171"/>
                    </a:lnTo>
                    <a:close/>
                    <a:moveTo>
                      <a:pt x="4067" y="11171"/>
                    </a:moveTo>
                    <a:lnTo>
                      <a:pt x="4067" y="11891"/>
                    </a:lnTo>
                    <a:lnTo>
                      <a:pt x="3321" y="11891"/>
                    </a:lnTo>
                    <a:lnTo>
                      <a:pt x="3321" y="11171"/>
                    </a:lnTo>
                    <a:close/>
                    <a:moveTo>
                      <a:pt x="6049" y="11171"/>
                    </a:moveTo>
                    <a:lnTo>
                      <a:pt x="6049" y="11891"/>
                    </a:lnTo>
                    <a:lnTo>
                      <a:pt x="5303" y="11891"/>
                    </a:lnTo>
                    <a:lnTo>
                      <a:pt x="5303" y="11171"/>
                    </a:lnTo>
                    <a:close/>
                    <a:moveTo>
                      <a:pt x="2086" y="12586"/>
                    </a:moveTo>
                    <a:lnTo>
                      <a:pt x="2086" y="13307"/>
                    </a:lnTo>
                    <a:lnTo>
                      <a:pt x="1339" y="13307"/>
                    </a:lnTo>
                    <a:lnTo>
                      <a:pt x="1339" y="12586"/>
                    </a:lnTo>
                    <a:close/>
                    <a:moveTo>
                      <a:pt x="4067" y="12612"/>
                    </a:moveTo>
                    <a:lnTo>
                      <a:pt x="4067" y="13307"/>
                    </a:lnTo>
                    <a:lnTo>
                      <a:pt x="3321" y="13307"/>
                    </a:lnTo>
                    <a:lnTo>
                      <a:pt x="3321" y="12612"/>
                    </a:lnTo>
                    <a:close/>
                    <a:moveTo>
                      <a:pt x="6049" y="12612"/>
                    </a:moveTo>
                    <a:lnTo>
                      <a:pt x="6049" y="13307"/>
                    </a:lnTo>
                    <a:lnTo>
                      <a:pt x="5303" y="13307"/>
                    </a:lnTo>
                    <a:lnTo>
                      <a:pt x="5303" y="12612"/>
                    </a:lnTo>
                    <a:close/>
                    <a:moveTo>
                      <a:pt x="2086" y="14028"/>
                    </a:moveTo>
                    <a:lnTo>
                      <a:pt x="2086" y="14388"/>
                    </a:lnTo>
                    <a:lnTo>
                      <a:pt x="1339" y="14388"/>
                    </a:lnTo>
                    <a:lnTo>
                      <a:pt x="1339" y="14028"/>
                    </a:lnTo>
                    <a:close/>
                    <a:moveTo>
                      <a:pt x="4067" y="14028"/>
                    </a:moveTo>
                    <a:lnTo>
                      <a:pt x="4067" y="14388"/>
                    </a:lnTo>
                    <a:lnTo>
                      <a:pt x="3321" y="14388"/>
                    </a:lnTo>
                    <a:lnTo>
                      <a:pt x="3321" y="14028"/>
                    </a:lnTo>
                    <a:close/>
                    <a:moveTo>
                      <a:pt x="6049" y="14028"/>
                    </a:moveTo>
                    <a:lnTo>
                      <a:pt x="6049" y="14414"/>
                    </a:lnTo>
                    <a:lnTo>
                      <a:pt x="5303" y="14414"/>
                    </a:lnTo>
                    <a:lnTo>
                      <a:pt x="5303" y="14028"/>
                    </a:lnTo>
                    <a:close/>
                    <a:moveTo>
                      <a:pt x="1" y="0"/>
                    </a:moveTo>
                    <a:lnTo>
                      <a:pt x="1" y="15726"/>
                    </a:lnTo>
                    <a:lnTo>
                      <a:pt x="8984" y="15726"/>
                    </a:lnTo>
                    <a:lnTo>
                      <a:pt x="8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2"/>
              <p:cNvSpPr/>
              <p:nvPr/>
            </p:nvSpPr>
            <p:spPr>
              <a:xfrm>
                <a:off x="1882659" y="4567518"/>
                <a:ext cx="273050" cy="575176"/>
              </a:xfrm>
              <a:custGeom>
                <a:rect b="b" l="l" r="r" t="t"/>
                <a:pathLst>
                  <a:path extrusionOk="0" h="15727" w="7466">
                    <a:moveTo>
                      <a:pt x="2060" y="1519"/>
                    </a:moveTo>
                    <a:lnTo>
                      <a:pt x="2060" y="1905"/>
                    </a:lnTo>
                    <a:lnTo>
                      <a:pt x="1314" y="1905"/>
                    </a:lnTo>
                    <a:lnTo>
                      <a:pt x="1314" y="1519"/>
                    </a:lnTo>
                    <a:close/>
                    <a:moveTo>
                      <a:pt x="4042" y="1519"/>
                    </a:moveTo>
                    <a:lnTo>
                      <a:pt x="4042" y="1905"/>
                    </a:lnTo>
                    <a:lnTo>
                      <a:pt x="3295" y="1905"/>
                    </a:lnTo>
                    <a:lnTo>
                      <a:pt x="3295" y="1519"/>
                    </a:lnTo>
                    <a:close/>
                    <a:moveTo>
                      <a:pt x="6024" y="1519"/>
                    </a:moveTo>
                    <a:lnTo>
                      <a:pt x="6024" y="1905"/>
                    </a:lnTo>
                    <a:lnTo>
                      <a:pt x="5277" y="1905"/>
                    </a:lnTo>
                    <a:lnTo>
                      <a:pt x="5277" y="1519"/>
                    </a:lnTo>
                    <a:close/>
                    <a:moveTo>
                      <a:pt x="2060" y="2600"/>
                    </a:moveTo>
                    <a:lnTo>
                      <a:pt x="2060" y="3320"/>
                    </a:lnTo>
                    <a:lnTo>
                      <a:pt x="1314" y="3320"/>
                    </a:lnTo>
                    <a:lnTo>
                      <a:pt x="1314" y="2600"/>
                    </a:lnTo>
                    <a:close/>
                    <a:moveTo>
                      <a:pt x="4042" y="2625"/>
                    </a:moveTo>
                    <a:lnTo>
                      <a:pt x="4042" y="3320"/>
                    </a:lnTo>
                    <a:lnTo>
                      <a:pt x="3295" y="3320"/>
                    </a:lnTo>
                    <a:lnTo>
                      <a:pt x="3295" y="2625"/>
                    </a:lnTo>
                    <a:close/>
                    <a:moveTo>
                      <a:pt x="6024" y="2625"/>
                    </a:moveTo>
                    <a:lnTo>
                      <a:pt x="6024" y="3346"/>
                    </a:lnTo>
                    <a:lnTo>
                      <a:pt x="5277" y="3346"/>
                    </a:lnTo>
                    <a:lnTo>
                      <a:pt x="5277" y="2625"/>
                    </a:lnTo>
                    <a:close/>
                    <a:moveTo>
                      <a:pt x="2060" y="4041"/>
                    </a:moveTo>
                    <a:lnTo>
                      <a:pt x="2060" y="4762"/>
                    </a:lnTo>
                    <a:lnTo>
                      <a:pt x="1314" y="4762"/>
                    </a:lnTo>
                    <a:lnTo>
                      <a:pt x="1314" y="4041"/>
                    </a:lnTo>
                    <a:close/>
                    <a:moveTo>
                      <a:pt x="4042" y="4041"/>
                    </a:moveTo>
                    <a:lnTo>
                      <a:pt x="4042" y="4762"/>
                    </a:lnTo>
                    <a:lnTo>
                      <a:pt x="3295" y="4762"/>
                    </a:lnTo>
                    <a:lnTo>
                      <a:pt x="3295" y="4041"/>
                    </a:lnTo>
                    <a:close/>
                    <a:moveTo>
                      <a:pt x="6024" y="4041"/>
                    </a:moveTo>
                    <a:lnTo>
                      <a:pt x="6024" y="4762"/>
                    </a:lnTo>
                    <a:lnTo>
                      <a:pt x="5277" y="4762"/>
                    </a:lnTo>
                    <a:lnTo>
                      <a:pt x="5277" y="4041"/>
                    </a:lnTo>
                    <a:close/>
                    <a:moveTo>
                      <a:pt x="2060" y="5457"/>
                    </a:moveTo>
                    <a:lnTo>
                      <a:pt x="2060" y="6177"/>
                    </a:lnTo>
                    <a:lnTo>
                      <a:pt x="1314" y="6177"/>
                    </a:lnTo>
                    <a:lnTo>
                      <a:pt x="1314" y="5457"/>
                    </a:lnTo>
                    <a:close/>
                    <a:moveTo>
                      <a:pt x="4042" y="5457"/>
                    </a:moveTo>
                    <a:lnTo>
                      <a:pt x="4042" y="6177"/>
                    </a:lnTo>
                    <a:lnTo>
                      <a:pt x="3295" y="6177"/>
                    </a:lnTo>
                    <a:lnTo>
                      <a:pt x="3295" y="5457"/>
                    </a:lnTo>
                    <a:close/>
                    <a:moveTo>
                      <a:pt x="6024" y="5457"/>
                    </a:moveTo>
                    <a:lnTo>
                      <a:pt x="6024" y="6177"/>
                    </a:lnTo>
                    <a:lnTo>
                      <a:pt x="5277" y="6177"/>
                    </a:lnTo>
                    <a:lnTo>
                      <a:pt x="5277" y="5457"/>
                    </a:lnTo>
                    <a:close/>
                    <a:moveTo>
                      <a:pt x="2060" y="6898"/>
                    </a:moveTo>
                    <a:lnTo>
                      <a:pt x="2060" y="7619"/>
                    </a:lnTo>
                    <a:lnTo>
                      <a:pt x="1314" y="7619"/>
                    </a:lnTo>
                    <a:lnTo>
                      <a:pt x="1314" y="6898"/>
                    </a:lnTo>
                    <a:close/>
                    <a:moveTo>
                      <a:pt x="4042" y="6898"/>
                    </a:moveTo>
                    <a:lnTo>
                      <a:pt x="4042" y="7619"/>
                    </a:lnTo>
                    <a:lnTo>
                      <a:pt x="3295" y="7619"/>
                    </a:lnTo>
                    <a:lnTo>
                      <a:pt x="3295" y="6898"/>
                    </a:lnTo>
                    <a:close/>
                    <a:moveTo>
                      <a:pt x="6024" y="6898"/>
                    </a:moveTo>
                    <a:lnTo>
                      <a:pt x="6024" y="7619"/>
                    </a:lnTo>
                    <a:lnTo>
                      <a:pt x="5277" y="7619"/>
                    </a:lnTo>
                    <a:lnTo>
                      <a:pt x="5277" y="6898"/>
                    </a:lnTo>
                    <a:close/>
                    <a:moveTo>
                      <a:pt x="2060" y="8314"/>
                    </a:moveTo>
                    <a:lnTo>
                      <a:pt x="2060" y="9034"/>
                    </a:lnTo>
                    <a:lnTo>
                      <a:pt x="1314" y="9034"/>
                    </a:lnTo>
                    <a:lnTo>
                      <a:pt x="1314" y="8314"/>
                    </a:lnTo>
                    <a:close/>
                    <a:moveTo>
                      <a:pt x="4042" y="8314"/>
                    </a:moveTo>
                    <a:lnTo>
                      <a:pt x="4042" y="9034"/>
                    </a:lnTo>
                    <a:lnTo>
                      <a:pt x="3295" y="9034"/>
                    </a:lnTo>
                    <a:lnTo>
                      <a:pt x="3295" y="8314"/>
                    </a:lnTo>
                    <a:close/>
                    <a:moveTo>
                      <a:pt x="6024" y="8314"/>
                    </a:moveTo>
                    <a:lnTo>
                      <a:pt x="6024" y="9034"/>
                    </a:lnTo>
                    <a:lnTo>
                      <a:pt x="5277" y="9034"/>
                    </a:lnTo>
                    <a:lnTo>
                      <a:pt x="5277" y="8314"/>
                    </a:lnTo>
                    <a:close/>
                    <a:moveTo>
                      <a:pt x="2060" y="9755"/>
                    </a:moveTo>
                    <a:lnTo>
                      <a:pt x="2060" y="10450"/>
                    </a:lnTo>
                    <a:lnTo>
                      <a:pt x="1314" y="10450"/>
                    </a:lnTo>
                    <a:lnTo>
                      <a:pt x="1314" y="9755"/>
                    </a:lnTo>
                    <a:close/>
                    <a:moveTo>
                      <a:pt x="4042" y="9755"/>
                    </a:moveTo>
                    <a:lnTo>
                      <a:pt x="4042" y="10450"/>
                    </a:lnTo>
                    <a:lnTo>
                      <a:pt x="3295" y="10450"/>
                    </a:lnTo>
                    <a:lnTo>
                      <a:pt x="3295" y="9755"/>
                    </a:lnTo>
                    <a:close/>
                    <a:moveTo>
                      <a:pt x="6024" y="9755"/>
                    </a:moveTo>
                    <a:lnTo>
                      <a:pt x="6024" y="10476"/>
                    </a:lnTo>
                    <a:lnTo>
                      <a:pt x="5277" y="10476"/>
                    </a:lnTo>
                    <a:lnTo>
                      <a:pt x="5277" y="9755"/>
                    </a:lnTo>
                    <a:close/>
                    <a:moveTo>
                      <a:pt x="2060" y="11171"/>
                    </a:moveTo>
                    <a:lnTo>
                      <a:pt x="2060" y="11891"/>
                    </a:lnTo>
                    <a:lnTo>
                      <a:pt x="1314" y="11891"/>
                    </a:lnTo>
                    <a:lnTo>
                      <a:pt x="1314" y="11171"/>
                    </a:lnTo>
                    <a:close/>
                    <a:moveTo>
                      <a:pt x="4042" y="11171"/>
                    </a:moveTo>
                    <a:lnTo>
                      <a:pt x="4042" y="11891"/>
                    </a:lnTo>
                    <a:lnTo>
                      <a:pt x="3295" y="11891"/>
                    </a:lnTo>
                    <a:lnTo>
                      <a:pt x="3295" y="11171"/>
                    </a:lnTo>
                    <a:close/>
                    <a:moveTo>
                      <a:pt x="6024" y="11171"/>
                    </a:moveTo>
                    <a:lnTo>
                      <a:pt x="6024" y="11891"/>
                    </a:lnTo>
                    <a:lnTo>
                      <a:pt x="5277" y="11891"/>
                    </a:lnTo>
                    <a:lnTo>
                      <a:pt x="5277" y="11171"/>
                    </a:lnTo>
                    <a:close/>
                    <a:moveTo>
                      <a:pt x="2060" y="12586"/>
                    </a:moveTo>
                    <a:lnTo>
                      <a:pt x="2060" y="13307"/>
                    </a:lnTo>
                    <a:lnTo>
                      <a:pt x="1314" y="13307"/>
                    </a:lnTo>
                    <a:lnTo>
                      <a:pt x="1314" y="12586"/>
                    </a:lnTo>
                    <a:close/>
                    <a:moveTo>
                      <a:pt x="4042" y="12612"/>
                    </a:moveTo>
                    <a:lnTo>
                      <a:pt x="4042" y="13307"/>
                    </a:lnTo>
                    <a:lnTo>
                      <a:pt x="3295" y="13307"/>
                    </a:lnTo>
                    <a:lnTo>
                      <a:pt x="3295" y="12612"/>
                    </a:lnTo>
                    <a:close/>
                    <a:moveTo>
                      <a:pt x="6024" y="12612"/>
                    </a:moveTo>
                    <a:lnTo>
                      <a:pt x="6024" y="13307"/>
                    </a:lnTo>
                    <a:lnTo>
                      <a:pt x="5277" y="13307"/>
                    </a:lnTo>
                    <a:lnTo>
                      <a:pt x="5277" y="12612"/>
                    </a:lnTo>
                    <a:close/>
                    <a:moveTo>
                      <a:pt x="2060" y="14028"/>
                    </a:moveTo>
                    <a:lnTo>
                      <a:pt x="2060" y="14388"/>
                    </a:lnTo>
                    <a:lnTo>
                      <a:pt x="1314" y="14388"/>
                    </a:lnTo>
                    <a:lnTo>
                      <a:pt x="1314" y="14028"/>
                    </a:lnTo>
                    <a:close/>
                    <a:moveTo>
                      <a:pt x="4042" y="14028"/>
                    </a:moveTo>
                    <a:lnTo>
                      <a:pt x="4042" y="14388"/>
                    </a:lnTo>
                    <a:lnTo>
                      <a:pt x="3295" y="14388"/>
                    </a:lnTo>
                    <a:lnTo>
                      <a:pt x="3295" y="14028"/>
                    </a:lnTo>
                    <a:close/>
                    <a:moveTo>
                      <a:pt x="6024" y="14028"/>
                    </a:moveTo>
                    <a:lnTo>
                      <a:pt x="6024" y="14414"/>
                    </a:lnTo>
                    <a:lnTo>
                      <a:pt x="5277" y="14414"/>
                    </a:lnTo>
                    <a:lnTo>
                      <a:pt x="5277" y="14028"/>
                    </a:lnTo>
                    <a:close/>
                    <a:moveTo>
                      <a:pt x="1" y="0"/>
                    </a:moveTo>
                    <a:lnTo>
                      <a:pt x="1" y="15726"/>
                    </a:lnTo>
                    <a:lnTo>
                      <a:pt x="7465" y="15726"/>
                    </a:lnTo>
                    <a:lnTo>
                      <a:pt x="746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2"/>
              <p:cNvSpPr/>
              <p:nvPr/>
            </p:nvSpPr>
            <p:spPr>
              <a:xfrm>
                <a:off x="2802355" y="4567518"/>
                <a:ext cx="273965" cy="575176"/>
              </a:xfrm>
              <a:custGeom>
                <a:rect b="b" l="l" r="r" t="t"/>
                <a:pathLst>
                  <a:path extrusionOk="0" h="15727" w="7491">
                    <a:moveTo>
                      <a:pt x="2085" y="1519"/>
                    </a:moveTo>
                    <a:lnTo>
                      <a:pt x="2085" y="1905"/>
                    </a:lnTo>
                    <a:lnTo>
                      <a:pt x="1339" y="1905"/>
                    </a:lnTo>
                    <a:lnTo>
                      <a:pt x="1339" y="1519"/>
                    </a:lnTo>
                    <a:close/>
                    <a:moveTo>
                      <a:pt x="4067" y="1519"/>
                    </a:moveTo>
                    <a:lnTo>
                      <a:pt x="4067" y="1905"/>
                    </a:lnTo>
                    <a:lnTo>
                      <a:pt x="3321" y="1905"/>
                    </a:lnTo>
                    <a:lnTo>
                      <a:pt x="3321" y="1519"/>
                    </a:lnTo>
                    <a:close/>
                    <a:moveTo>
                      <a:pt x="6049" y="1519"/>
                    </a:moveTo>
                    <a:lnTo>
                      <a:pt x="6049" y="1905"/>
                    </a:lnTo>
                    <a:lnTo>
                      <a:pt x="5303" y="1905"/>
                    </a:lnTo>
                    <a:lnTo>
                      <a:pt x="5303" y="1519"/>
                    </a:lnTo>
                    <a:close/>
                    <a:moveTo>
                      <a:pt x="2085" y="2600"/>
                    </a:moveTo>
                    <a:lnTo>
                      <a:pt x="2085" y="3320"/>
                    </a:lnTo>
                    <a:lnTo>
                      <a:pt x="1339" y="3320"/>
                    </a:lnTo>
                    <a:lnTo>
                      <a:pt x="1339" y="2600"/>
                    </a:lnTo>
                    <a:close/>
                    <a:moveTo>
                      <a:pt x="4067" y="2625"/>
                    </a:moveTo>
                    <a:lnTo>
                      <a:pt x="4067" y="3320"/>
                    </a:lnTo>
                    <a:lnTo>
                      <a:pt x="3321" y="3320"/>
                    </a:lnTo>
                    <a:lnTo>
                      <a:pt x="3321" y="2625"/>
                    </a:lnTo>
                    <a:close/>
                    <a:moveTo>
                      <a:pt x="6049" y="2625"/>
                    </a:moveTo>
                    <a:lnTo>
                      <a:pt x="6049" y="3346"/>
                    </a:lnTo>
                    <a:lnTo>
                      <a:pt x="5303" y="3346"/>
                    </a:lnTo>
                    <a:lnTo>
                      <a:pt x="5303" y="2625"/>
                    </a:lnTo>
                    <a:close/>
                    <a:moveTo>
                      <a:pt x="2085" y="4041"/>
                    </a:moveTo>
                    <a:lnTo>
                      <a:pt x="2085" y="4762"/>
                    </a:lnTo>
                    <a:lnTo>
                      <a:pt x="1339" y="4762"/>
                    </a:lnTo>
                    <a:lnTo>
                      <a:pt x="1339" y="4041"/>
                    </a:lnTo>
                    <a:close/>
                    <a:moveTo>
                      <a:pt x="4067" y="4041"/>
                    </a:moveTo>
                    <a:lnTo>
                      <a:pt x="4067" y="4762"/>
                    </a:lnTo>
                    <a:lnTo>
                      <a:pt x="3321" y="4762"/>
                    </a:lnTo>
                    <a:lnTo>
                      <a:pt x="3321" y="4041"/>
                    </a:lnTo>
                    <a:close/>
                    <a:moveTo>
                      <a:pt x="6049" y="4041"/>
                    </a:moveTo>
                    <a:lnTo>
                      <a:pt x="6049" y="4762"/>
                    </a:lnTo>
                    <a:lnTo>
                      <a:pt x="5303" y="4762"/>
                    </a:lnTo>
                    <a:lnTo>
                      <a:pt x="5303" y="4041"/>
                    </a:lnTo>
                    <a:close/>
                    <a:moveTo>
                      <a:pt x="2085" y="5457"/>
                    </a:moveTo>
                    <a:lnTo>
                      <a:pt x="2085" y="6177"/>
                    </a:lnTo>
                    <a:lnTo>
                      <a:pt x="1339" y="6177"/>
                    </a:lnTo>
                    <a:lnTo>
                      <a:pt x="1339" y="5457"/>
                    </a:lnTo>
                    <a:close/>
                    <a:moveTo>
                      <a:pt x="4067" y="5457"/>
                    </a:moveTo>
                    <a:lnTo>
                      <a:pt x="4067" y="6177"/>
                    </a:lnTo>
                    <a:lnTo>
                      <a:pt x="3321" y="6177"/>
                    </a:lnTo>
                    <a:lnTo>
                      <a:pt x="3321" y="5457"/>
                    </a:lnTo>
                    <a:close/>
                    <a:moveTo>
                      <a:pt x="6049" y="5457"/>
                    </a:moveTo>
                    <a:lnTo>
                      <a:pt x="6049" y="6177"/>
                    </a:lnTo>
                    <a:lnTo>
                      <a:pt x="5303" y="6177"/>
                    </a:lnTo>
                    <a:lnTo>
                      <a:pt x="5303" y="5457"/>
                    </a:lnTo>
                    <a:close/>
                    <a:moveTo>
                      <a:pt x="2085" y="6898"/>
                    </a:moveTo>
                    <a:lnTo>
                      <a:pt x="2085" y="7619"/>
                    </a:lnTo>
                    <a:lnTo>
                      <a:pt x="1339" y="7619"/>
                    </a:lnTo>
                    <a:lnTo>
                      <a:pt x="1339" y="6898"/>
                    </a:lnTo>
                    <a:close/>
                    <a:moveTo>
                      <a:pt x="4067" y="6898"/>
                    </a:moveTo>
                    <a:lnTo>
                      <a:pt x="4067" y="7619"/>
                    </a:lnTo>
                    <a:lnTo>
                      <a:pt x="3321" y="7619"/>
                    </a:lnTo>
                    <a:lnTo>
                      <a:pt x="3321" y="6898"/>
                    </a:lnTo>
                    <a:close/>
                    <a:moveTo>
                      <a:pt x="6049" y="6898"/>
                    </a:moveTo>
                    <a:lnTo>
                      <a:pt x="6049" y="7619"/>
                    </a:lnTo>
                    <a:lnTo>
                      <a:pt x="5303" y="7619"/>
                    </a:lnTo>
                    <a:lnTo>
                      <a:pt x="5303" y="6898"/>
                    </a:lnTo>
                    <a:close/>
                    <a:moveTo>
                      <a:pt x="2085" y="8314"/>
                    </a:moveTo>
                    <a:lnTo>
                      <a:pt x="2085" y="9034"/>
                    </a:lnTo>
                    <a:lnTo>
                      <a:pt x="1339" y="9034"/>
                    </a:lnTo>
                    <a:lnTo>
                      <a:pt x="1339" y="8314"/>
                    </a:lnTo>
                    <a:close/>
                    <a:moveTo>
                      <a:pt x="4067" y="8314"/>
                    </a:moveTo>
                    <a:lnTo>
                      <a:pt x="4067" y="9034"/>
                    </a:lnTo>
                    <a:lnTo>
                      <a:pt x="3321" y="9034"/>
                    </a:lnTo>
                    <a:lnTo>
                      <a:pt x="3321" y="8314"/>
                    </a:lnTo>
                    <a:close/>
                    <a:moveTo>
                      <a:pt x="6049" y="8314"/>
                    </a:moveTo>
                    <a:lnTo>
                      <a:pt x="6049" y="9034"/>
                    </a:lnTo>
                    <a:lnTo>
                      <a:pt x="5303" y="9034"/>
                    </a:lnTo>
                    <a:lnTo>
                      <a:pt x="5303" y="8314"/>
                    </a:lnTo>
                    <a:close/>
                    <a:moveTo>
                      <a:pt x="2085" y="9755"/>
                    </a:moveTo>
                    <a:lnTo>
                      <a:pt x="2085" y="10450"/>
                    </a:lnTo>
                    <a:lnTo>
                      <a:pt x="1339" y="10450"/>
                    </a:lnTo>
                    <a:lnTo>
                      <a:pt x="1339" y="9755"/>
                    </a:lnTo>
                    <a:close/>
                    <a:moveTo>
                      <a:pt x="4067" y="9755"/>
                    </a:moveTo>
                    <a:lnTo>
                      <a:pt x="4067" y="10450"/>
                    </a:lnTo>
                    <a:lnTo>
                      <a:pt x="3321" y="10450"/>
                    </a:lnTo>
                    <a:lnTo>
                      <a:pt x="3321" y="9755"/>
                    </a:lnTo>
                    <a:close/>
                    <a:moveTo>
                      <a:pt x="6049" y="9755"/>
                    </a:moveTo>
                    <a:lnTo>
                      <a:pt x="6049" y="10476"/>
                    </a:lnTo>
                    <a:lnTo>
                      <a:pt x="5303" y="10476"/>
                    </a:lnTo>
                    <a:lnTo>
                      <a:pt x="5303" y="9755"/>
                    </a:lnTo>
                    <a:close/>
                    <a:moveTo>
                      <a:pt x="2085" y="11171"/>
                    </a:moveTo>
                    <a:lnTo>
                      <a:pt x="2085" y="11891"/>
                    </a:lnTo>
                    <a:lnTo>
                      <a:pt x="1339" y="11891"/>
                    </a:lnTo>
                    <a:lnTo>
                      <a:pt x="1339" y="11171"/>
                    </a:lnTo>
                    <a:close/>
                    <a:moveTo>
                      <a:pt x="4067" y="11171"/>
                    </a:moveTo>
                    <a:lnTo>
                      <a:pt x="4067" y="11891"/>
                    </a:lnTo>
                    <a:lnTo>
                      <a:pt x="3321" y="11891"/>
                    </a:lnTo>
                    <a:lnTo>
                      <a:pt x="3321" y="11171"/>
                    </a:lnTo>
                    <a:close/>
                    <a:moveTo>
                      <a:pt x="6049" y="11171"/>
                    </a:moveTo>
                    <a:lnTo>
                      <a:pt x="6049" y="11891"/>
                    </a:lnTo>
                    <a:lnTo>
                      <a:pt x="5303" y="11891"/>
                    </a:lnTo>
                    <a:lnTo>
                      <a:pt x="5303" y="11171"/>
                    </a:lnTo>
                    <a:close/>
                    <a:moveTo>
                      <a:pt x="2085" y="12586"/>
                    </a:moveTo>
                    <a:lnTo>
                      <a:pt x="2085" y="13307"/>
                    </a:lnTo>
                    <a:lnTo>
                      <a:pt x="1339" y="13307"/>
                    </a:lnTo>
                    <a:lnTo>
                      <a:pt x="1339" y="12586"/>
                    </a:lnTo>
                    <a:close/>
                    <a:moveTo>
                      <a:pt x="4067" y="12612"/>
                    </a:moveTo>
                    <a:lnTo>
                      <a:pt x="4067" y="13307"/>
                    </a:lnTo>
                    <a:lnTo>
                      <a:pt x="3321" y="13307"/>
                    </a:lnTo>
                    <a:lnTo>
                      <a:pt x="3321" y="12612"/>
                    </a:lnTo>
                    <a:close/>
                    <a:moveTo>
                      <a:pt x="6049" y="12612"/>
                    </a:moveTo>
                    <a:lnTo>
                      <a:pt x="6049" y="13307"/>
                    </a:lnTo>
                    <a:lnTo>
                      <a:pt x="5303" y="13307"/>
                    </a:lnTo>
                    <a:lnTo>
                      <a:pt x="5303" y="12612"/>
                    </a:lnTo>
                    <a:close/>
                    <a:moveTo>
                      <a:pt x="2085" y="14028"/>
                    </a:moveTo>
                    <a:lnTo>
                      <a:pt x="2085" y="14388"/>
                    </a:lnTo>
                    <a:lnTo>
                      <a:pt x="1339" y="14388"/>
                    </a:lnTo>
                    <a:lnTo>
                      <a:pt x="1339" y="14028"/>
                    </a:lnTo>
                    <a:close/>
                    <a:moveTo>
                      <a:pt x="4067" y="14028"/>
                    </a:moveTo>
                    <a:lnTo>
                      <a:pt x="4067" y="14388"/>
                    </a:lnTo>
                    <a:lnTo>
                      <a:pt x="3321" y="14388"/>
                    </a:lnTo>
                    <a:lnTo>
                      <a:pt x="3321" y="14028"/>
                    </a:lnTo>
                    <a:close/>
                    <a:moveTo>
                      <a:pt x="6049" y="14028"/>
                    </a:moveTo>
                    <a:lnTo>
                      <a:pt x="6049" y="14414"/>
                    </a:lnTo>
                    <a:lnTo>
                      <a:pt x="5303" y="14414"/>
                    </a:lnTo>
                    <a:lnTo>
                      <a:pt x="5303" y="14028"/>
                    </a:lnTo>
                    <a:close/>
                    <a:moveTo>
                      <a:pt x="1" y="0"/>
                    </a:moveTo>
                    <a:lnTo>
                      <a:pt x="1" y="15726"/>
                    </a:lnTo>
                    <a:lnTo>
                      <a:pt x="7490" y="15726"/>
                    </a:lnTo>
                    <a:lnTo>
                      <a:pt x="749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2"/>
              <p:cNvSpPr/>
              <p:nvPr/>
            </p:nvSpPr>
            <p:spPr>
              <a:xfrm>
                <a:off x="3330430" y="3970687"/>
                <a:ext cx="329518" cy="1172953"/>
              </a:xfrm>
              <a:custGeom>
                <a:rect b="b" l="l" r="r" t="t"/>
                <a:pathLst>
                  <a:path extrusionOk="0" h="32072" w="9010">
                    <a:moveTo>
                      <a:pt x="7877" y="9550"/>
                    </a:moveTo>
                    <a:lnTo>
                      <a:pt x="7877" y="9884"/>
                    </a:lnTo>
                    <a:lnTo>
                      <a:pt x="7131" y="9884"/>
                    </a:lnTo>
                    <a:lnTo>
                      <a:pt x="7131" y="9550"/>
                    </a:lnTo>
                    <a:close/>
                    <a:moveTo>
                      <a:pt x="2420" y="9550"/>
                    </a:moveTo>
                    <a:lnTo>
                      <a:pt x="2420" y="9910"/>
                    </a:lnTo>
                    <a:lnTo>
                      <a:pt x="1674" y="9910"/>
                    </a:lnTo>
                    <a:lnTo>
                      <a:pt x="1674" y="9550"/>
                    </a:lnTo>
                    <a:close/>
                    <a:moveTo>
                      <a:pt x="5149" y="9550"/>
                    </a:moveTo>
                    <a:lnTo>
                      <a:pt x="5149" y="9910"/>
                    </a:lnTo>
                    <a:lnTo>
                      <a:pt x="4402" y="9910"/>
                    </a:lnTo>
                    <a:lnTo>
                      <a:pt x="4402" y="9550"/>
                    </a:lnTo>
                    <a:close/>
                    <a:moveTo>
                      <a:pt x="2420" y="10631"/>
                    </a:moveTo>
                    <a:lnTo>
                      <a:pt x="2420" y="11352"/>
                    </a:lnTo>
                    <a:lnTo>
                      <a:pt x="1674" y="11352"/>
                    </a:lnTo>
                    <a:lnTo>
                      <a:pt x="1674" y="10631"/>
                    </a:lnTo>
                    <a:close/>
                    <a:moveTo>
                      <a:pt x="5149" y="10631"/>
                    </a:moveTo>
                    <a:lnTo>
                      <a:pt x="5149" y="11352"/>
                    </a:lnTo>
                    <a:lnTo>
                      <a:pt x="4402" y="11352"/>
                    </a:lnTo>
                    <a:lnTo>
                      <a:pt x="4402" y="10631"/>
                    </a:lnTo>
                    <a:close/>
                    <a:moveTo>
                      <a:pt x="7877" y="10631"/>
                    </a:moveTo>
                    <a:lnTo>
                      <a:pt x="7877" y="11352"/>
                    </a:lnTo>
                    <a:lnTo>
                      <a:pt x="7131" y="11352"/>
                    </a:lnTo>
                    <a:lnTo>
                      <a:pt x="7131" y="10631"/>
                    </a:lnTo>
                    <a:close/>
                    <a:moveTo>
                      <a:pt x="7877" y="12072"/>
                    </a:moveTo>
                    <a:lnTo>
                      <a:pt x="7877" y="12793"/>
                    </a:lnTo>
                    <a:lnTo>
                      <a:pt x="7131" y="12793"/>
                    </a:lnTo>
                    <a:lnTo>
                      <a:pt x="7131" y="12072"/>
                    </a:lnTo>
                    <a:close/>
                    <a:moveTo>
                      <a:pt x="2420" y="12098"/>
                    </a:moveTo>
                    <a:lnTo>
                      <a:pt x="2420" y="12819"/>
                    </a:lnTo>
                    <a:lnTo>
                      <a:pt x="1674" y="12819"/>
                    </a:lnTo>
                    <a:lnTo>
                      <a:pt x="1674" y="12098"/>
                    </a:lnTo>
                    <a:close/>
                    <a:moveTo>
                      <a:pt x="5149" y="12072"/>
                    </a:moveTo>
                    <a:lnTo>
                      <a:pt x="5149" y="12819"/>
                    </a:lnTo>
                    <a:lnTo>
                      <a:pt x="4402" y="12819"/>
                    </a:lnTo>
                    <a:lnTo>
                      <a:pt x="4402" y="12072"/>
                    </a:lnTo>
                    <a:close/>
                    <a:moveTo>
                      <a:pt x="2420" y="13539"/>
                    </a:moveTo>
                    <a:lnTo>
                      <a:pt x="2420" y="14260"/>
                    </a:lnTo>
                    <a:lnTo>
                      <a:pt x="1674" y="14260"/>
                    </a:lnTo>
                    <a:lnTo>
                      <a:pt x="1674" y="13539"/>
                    </a:lnTo>
                    <a:close/>
                    <a:moveTo>
                      <a:pt x="5149" y="13539"/>
                    </a:moveTo>
                    <a:lnTo>
                      <a:pt x="5149" y="14260"/>
                    </a:lnTo>
                    <a:lnTo>
                      <a:pt x="4402" y="14260"/>
                    </a:lnTo>
                    <a:lnTo>
                      <a:pt x="4402" y="13539"/>
                    </a:lnTo>
                    <a:close/>
                    <a:moveTo>
                      <a:pt x="7877" y="13539"/>
                    </a:moveTo>
                    <a:lnTo>
                      <a:pt x="7877" y="14260"/>
                    </a:lnTo>
                    <a:lnTo>
                      <a:pt x="7131" y="14260"/>
                    </a:lnTo>
                    <a:lnTo>
                      <a:pt x="7131" y="13539"/>
                    </a:lnTo>
                    <a:close/>
                    <a:moveTo>
                      <a:pt x="7877" y="14981"/>
                    </a:moveTo>
                    <a:lnTo>
                      <a:pt x="7877" y="15701"/>
                    </a:lnTo>
                    <a:lnTo>
                      <a:pt x="7131" y="15701"/>
                    </a:lnTo>
                    <a:lnTo>
                      <a:pt x="7131" y="14981"/>
                    </a:lnTo>
                    <a:close/>
                    <a:moveTo>
                      <a:pt x="2420" y="15006"/>
                    </a:moveTo>
                    <a:lnTo>
                      <a:pt x="2420" y="15727"/>
                    </a:lnTo>
                    <a:lnTo>
                      <a:pt x="1674" y="15727"/>
                    </a:lnTo>
                    <a:lnTo>
                      <a:pt x="1674" y="15006"/>
                    </a:lnTo>
                    <a:close/>
                    <a:moveTo>
                      <a:pt x="5149" y="14981"/>
                    </a:moveTo>
                    <a:lnTo>
                      <a:pt x="5149" y="15727"/>
                    </a:lnTo>
                    <a:lnTo>
                      <a:pt x="4402" y="15727"/>
                    </a:lnTo>
                    <a:lnTo>
                      <a:pt x="4402" y="14981"/>
                    </a:lnTo>
                    <a:close/>
                    <a:moveTo>
                      <a:pt x="2420" y="16448"/>
                    </a:moveTo>
                    <a:lnTo>
                      <a:pt x="2420" y="17169"/>
                    </a:lnTo>
                    <a:lnTo>
                      <a:pt x="1674" y="17169"/>
                    </a:lnTo>
                    <a:lnTo>
                      <a:pt x="1674" y="16448"/>
                    </a:lnTo>
                    <a:close/>
                    <a:moveTo>
                      <a:pt x="5149" y="16448"/>
                    </a:moveTo>
                    <a:lnTo>
                      <a:pt x="5149" y="17169"/>
                    </a:lnTo>
                    <a:lnTo>
                      <a:pt x="4402" y="17169"/>
                    </a:lnTo>
                    <a:lnTo>
                      <a:pt x="4402" y="16448"/>
                    </a:lnTo>
                    <a:close/>
                    <a:moveTo>
                      <a:pt x="7877" y="16448"/>
                    </a:moveTo>
                    <a:lnTo>
                      <a:pt x="7877" y="17169"/>
                    </a:lnTo>
                    <a:lnTo>
                      <a:pt x="7131" y="17169"/>
                    </a:lnTo>
                    <a:lnTo>
                      <a:pt x="7131" y="16448"/>
                    </a:lnTo>
                    <a:close/>
                    <a:moveTo>
                      <a:pt x="7877" y="17915"/>
                    </a:moveTo>
                    <a:lnTo>
                      <a:pt x="7877" y="18610"/>
                    </a:lnTo>
                    <a:lnTo>
                      <a:pt x="7131" y="18610"/>
                    </a:lnTo>
                    <a:lnTo>
                      <a:pt x="7131" y="17915"/>
                    </a:lnTo>
                    <a:close/>
                    <a:moveTo>
                      <a:pt x="2420" y="17915"/>
                    </a:moveTo>
                    <a:lnTo>
                      <a:pt x="2420" y="18636"/>
                    </a:lnTo>
                    <a:lnTo>
                      <a:pt x="1674" y="18636"/>
                    </a:lnTo>
                    <a:lnTo>
                      <a:pt x="1674" y="17915"/>
                    </a:lnTo>
                    <a:close/>
                    <a:moveTo>
                      <a:pt x="5149" y="17915"/>
                    </a:moveTo>
                    <a:lnTo>
                      <a:pt x="5149" y="18636"/>
                    </a:lnTo>
                    <a:lnTo>
                      <a:pt x="4402" y="18636"/>
                    </a:lnTo>
                    <a:lnTo>
                      <a:pt x="4402" y="17915"/>
                    </a:lnTo>
                    <a:close/>
                    <a:moveTo>
                      <a:pt x="2420" y="19356"/>
                    </a:moveTo>
                    <a:lnTo>
                      <a:pt x="2420" y="20077"/>
                    </a:lnTo>
                    <a:lnTo>
                      <a:pt x="1674" y="20077"/>
                    </a:lnTo>
                    <a:lnTo>
                      <a:pt x="1674" y="19356"/>
                    </a:lnTo>
                    <a:close/>
                    <a:moveTo>
                      <a:pt x="5149" y="19356"/>
                    </a:moveTo>
                    <a:lnTo>
                      <a:pt x="5149" y="20077"/>
                    </a:lnTo>
                    <a:lnTo>
                      <a:pt x="4402" y="20077"/>
                    </a:lnTo>
                    <a:lnTo>
                      <a:pt x="4402" y="19356"/>
                    </a:lnTo>
                    <a:close/>
                    <a:moveTo>
                      <a:pt x="7877" y="19356"/>
                    </a:moveTo>
                    <a:lnTo>
                      <a:pt x="7877" y="20077"/>
                    </a:lnTo>
                    <a:lnTo>
                      <a:pt x="7131" y="20077"/>
                    </a:lnTo>
                    <a:lnTo>
                      <a:pt x="7131" y="19356"/>
                    </a:lnTo>
                    <a:close/>
                    <a:moveTo>
                      <a:pt x="7877" y="20798"/>
                    </a:moveTo>
                    <a:lnTo>
                      <a:pt x="7877" y="21518"/>
                    </a:lnTo>
                    <a:lnTo>
                      <a:pt x="7131" y="21518"/>
                    </a:lnTo>
                    <a:lnTo>
                      <a:pt x="7131" y="20798"/>
                    </a:lnTo>
                    <a:close/>
                    <a:moveTo>
                      <a:pt x="2420" y="20823"/>
                    </a:moveTo>
                    <a:lnTo>
                      <a:pt x="2420" y="21544"/>
                    </a:lnTo>
                    <a:lnTo>
                      <a:pt x="1674" y="21544"/>
                    </a:lnTo>
                    <a:lnTo>
                      <a:pt x="1674" y="20823"/>
                    </a:lnTo>
                    <a:close/>
                    <a:moveTo>
                      <a:pt x="5149" y="20798"/>
                    </a:moveTo>
                    <a:lnTo>
                      <a:pt x="5149" y="21544"/>
                    </a:lnTo>
                    <a:lnTo>
                      <a:pt x="4402" y="21544"/>
                    </a:lnTo>
                    <a:lnTo>
                      <a:pt x="4402" y="20798"/>
                    </a:lnTo>
                    <a:close/>
                    <a:moveTo>
                      <a:pt x="2420" y="22265"/>
                    </a:moveTo>
                    <a:lnTo>
                      <a:pt x="2420" y="22985"/>
                    </a:lnTo>
                    <a:lnTo>
                      <a:pt x="1674" y="22985"/>
                    </a:lnTo>
                    <a:lnTo>
                      <a:pt x="1674" y="22265"/>
                    </a:lnTo>
                    <a:close/>
                    <a:moveTo>
                      <a:pt x="5149" y="22265"/>
                    </a:moveTo>
                    <a:lnTo>
                      <a:pt x="5149" y="22985"/>
                    </a:lnTo>
                    <a:lnTo>
                      <a:pt x="4402" y="22985"/>
                    </a:lnTo>
                    <a:lnTo>
                      <a:pt x="4402" y="22265"/>
                    </a:lnTo>
                    <a:close/>
                    <a:moveTo>
                      <a:pt x="7877" y="22265"/>
                    </a:moveTo>
                    <a:lnTo>
                      <a:pt x="7877" y="22985"/>
                    </a:lnTo>
                    <a:lnTo>
                      <a:pt x="7131" y="22985"/>
                    </a:lnTo>
                    <a:lnTo>
                      <a:pt x="7131" y="22265"/>
                    </a:lnTo>
                    <a:close/>
                    <a:moveTo>
                      <a:pt x="7877" y="23706"/>
                    </a:moveTo>
                    <a:lnTo>
                      <a:pt x="7877" y="24427"/>
                    </a:lnTo>
                    <a:lnTo>
                      <a:pt x="7131" y="24427"/>
                    </a:lnTo>
                    <a:lnTo>
                      <a:pt x="7131" y="23706"/>
                    </a:lnTo>
                    <a:close/>
                    <a:moveTo>
                      <a:pt x="2420" y="23732"/>
                    </a:moveTo>
                    <a:lnTo>
                      <a:pt x="2420" y="24453"/>
                    </a:lnTo>
                    <a:lnTo>
                      <a:pt x="1674" y="24453"/>
                    </a:lnTo>
                    <a:lnTo>
                      <a:pt x="1674" y="23732"/>
                    </a:lnTo>
                    <a:close/>
                    <a:moveTo>
                      <a:pt x="5149" y="23706"/>
                    </a:moveTo>
                    <a:lnTo>
                      <a:pt x="5149" y="24453"/>
                    </a:lnTo>
                    <a:lnTo>
                      <a:pt x="4402" y="24453"/>
                    </a:lnTo>
                    <a:lnTo>
                      <a:pt x="4402" y="23706"/>
                    </a:lnTo>
                    <a:close/>
                    <a:moveTo>
                      <a:pt x="2420" y="25173"/>
                    </a:moveTo>
                    <a:lnTo>
                      <a:pt x="2420" y="25894"/>
                    </a:lnTo>
                    <a:lnTo>
                      <a:pt x="1674" y="25894"/>
                    </a:lnTo>
                    <a:lnTo>
                      <a:pt x="1674" y="25173"/>
                    </a:lnTo>
                    <a:close/>
                    <a:moveTo>
                      <a:pt x="5149" y="25173"/>
                    </a:moveTo>
                    <a:lnTo>
                      <a:pt x="5149" y="25894"/>
                    </a:lnTo>
                    <a:lnTo>
                      <a:pt x="4402" y="25894"/>
                    </a:lnTo>
                    <a:lnTo>
                      <a:pt x="4402" y="25173"/>
                    </a:lnTo>
                    <a:close/>
                    <a:moveTo>
                      <a:pt x="7877" y="25173"/>
                    </a:moveTo>
                    <a:lnTo>
                      <a:pt x="7877" y="25894"/>
                    </a:lnTo>
                    <a:lnTo>
                      <a:pt x="7131" y="25894"/>
                    </a:lnTo>
                    <a:lnTo>
                      <a:pt x="7131" y="25173"/>
                    </a:lnTo>
                    <a:close/>
                    <a:moveTo>
                      <a:pt x="7877" y="26615"/>
                    </a:moveTo>
                    <a:lnTo>
                      <a:pt x="7877" y="27335"/>
                    </a:lnTo>
                    <a:lnTo>
                      <a:pt x="7131" y="27335"/>
                    </a:lnTo>
                    <a:lnTo>
                      <a:pt x="7131" y="26615"/>
                    </a:lnTo>
                    <a:close/>
                    <a:moveTo>
                      <a:pt x="2420" y="26640"/>
                    </a:moveTo>
                    <a:lnTo>
                      <a:pt x="2420" y="27361"/>
                    </a:lnTo>
                    <a:lnTo>
                      <a:pt x="1674" y="27361"/>
                    </a:lnTo>
                    <a:lnTo>
                      <a:pt x="1674" y="26640"/>
                    </a:lnTo>
                    <a:close/>
                    <a:moveTo>
                      <a:pt x="5149" y="26615"/>
                    </a:moveTo>
                    <a:lnTo>
                      <a:pt x="5149" y="27361"/>
                    </a:lnTo>
                    <a:lnTo>
                      <a:pt x="4402" y="27361"/>
                    </a:lnTo>
                    <a:lnTo>
                      <a:pt x="4402" y="26615"/>
                    </a:lnTo>
                    <a:close/>
                    <a:moveTo>
                      <a:pt x="2420" y="28082"/>
                    </a:moveTo>
                    <a:lnTo>
                      <a:pt x="2420" y="28802"/>
                    </a:lnTo>
                    <a:lnTo>
                      <a:pt x="1674" y="28802"/>
                    </a:lnTo>
                    <a:lnTo>
                      <a:pt x="1674" y="28082"/>
                    </a:lnTo>
                    <a:close/>
                    <a:moveTo>
                      <a:pt x="5149" y="28082"/>
                    </a:moveTo>
                    <a:lnTo>
                      <a:pt x="5149" y="28802"/>
                    </a:lnTo>
                    <a:lnTo>
                      <a:pt x="4402" y="28802"/>
                    </a:lnTo>
                    <a:lnTo>
                      <a:pt x="4402" y="28082"/>
                    </a:lnTo>
                    <a:close/>
                    <a:moveTo>
                      <a:pt x="7877" y="28082"/>
                    </a:moveTo>
                    <a:lnTo>
                      <a:pt x="7877" y="28802"/>
                    </a:lnTo>
                    <a:lnTo>
                      <a:pt x="7131" y="28802"/>
                    </a:lnTo>
                    <a:lnTo>
                      <a:pt x="7131" y="28082"/>
                    </a:lnTo>
                    <a:close/>
                    <a:moveTo>
                      <a:pt x="2420" y="29549"/>
                    </a:moveTo>
                    <a:lnTo>
                      <a:pt x="2420" y="29909"/>
                    </a:lnTo>
                    <a:lnTo>
                      <a:pt x="1674" y="29909"/>
                    </a:lnTo>
                    <a:lnTo>
                      <a:pt x="1674" y="29549"/>
                    </a:lnTo>
                    <a:close/>
                    <a:moveTo>
                      <a:pt x="5149" y="29523"/>
                    </a:moveTo>
                    <a:lnTo>
                      <a:pt x="5149" y="29909"/>
                    </a:lnTo>
                    <a:lnTo>
                      <a:pt x="4402" y="29909"/>
                    </a:lnTo>
                    <a:lnTo>
                      <a:pt x="4402" y="29523"/>
                    </a:lnTo>
                    <a:close/>
                    <a:moveTo>
                      <a:pt x="7877" y="29523"/>
                    </a:moveTo>
                    <a:lnTo>
                      <a:pt x="7877" y="29909"/>
                    </a:lnTo>
                    <a:lnTo>
                      <a:pt x="7131" y="29909"/>
                    </a:lnTo>
                    <a:lnTo>
                      <a:pt x="7131" y="29523"/>
                    </a:lnTo>
                    <a:close/>
                    <a:moveTo>
                      <a:pt x="4505" y="1"/>
                    </a:moveTo>
                    <a:lnTo>
                      <a:pt x="2086" y="3141"/>
                    </a:lnTo>
                    <a:lnTo>
                      <a:pt x="2086" y="4917"/>
                    </a:lnTo>
                    <a:lnTo>
                      <a:pt x="1030" y="4917"/>
                    </a:lnTo>
                    <a:lnTo>
                      <a:pt x="1030" y="8006"/>
                    </a:lnTo>
                    <a:lnTo>
                      <a:pt x="1" y="8006"/>
                    </a:lnTo>
                    <a:lnTo>
                      <a:pt x="1" y="32071"/>
                    </a:lnTo>
                    <a:lnTo>
                      <a:pt x="9009" y="32071"/>
                    </a:lnTo>
                    <a:lnTo>
                      <a:pt x="9009" y="8006"/>
                    </a:lnTo>
                    <a:lnTo>
                      <a:pt x="8006" y="8006"/>
                    </a:lnTo>
                    <a:lnTo>
                      <a:pt x="8006" y="4917"/>
                    </a:lnTo>
                    <a:lnTo>
                      <a:pt x="6925" y="4917"/>
                    </a:lnTo>
                    <a:lnTo>
                      <a:pt x="6925" y="314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2"/>
              <p:cNvSpPr/>
              <p:nvPr/>
            </p:nvSpPr>
            <p:spPr>
              <a:xfrm>
                <a:off x="4620061" y="4257820"/>
                <a:ext cx="328567" cy="884872"/>
              </a:xfrm>
              <a:custGeom>
                <a:rect b="b" l="l" r="r" t="t"/>
                <a:pathLst>
                  <a:path extrusionOk="0" h="24195" w="8984">
                    <a:moveTo>
                      <a:pt x="7619" y="4401"/>
                    </a:moveTo>
                    <a:lnTo>
                      <a:pt x="7619" y="5122"/>
                    </a:lnTo>
                    <a:lnTo>
                      <a:pt x="6873" y="5122"/>
                    </a:lnTo>
                    <a:lnTo>
                      <a:pt x="6873" y="4401"/>
                    </a:lnTo>
                    <a:close/>
                    <a:moveTo>
                      <a:pt x="2189" y="4427"/>
                    </a:moveTo>
                    <a:lnTo>
                      <a:pt x="2189" y="5148"/>
                    </a:lnTo>
                    <a:lnTo>
                      <a:pt x="1442" y="5148"/>
                    </a:lnTo>
                    <a:lnTo>
                      <a:pt x="1442" y="4427"/>
                    </a:lnTo>
                    <a:close/>
                    <a:moveTo>
                      <a:pt x="4891" y="4401"/>
                    </a:moveTo>
                    <a:lnTo>
                      <a:pt x="4891" y="5148"/>
                    </a:lnTo>
                    <a:lnTo>
                      <a:pt x="4145" y="5148"/>
                    </a:lnTo>
                    <a:lnTo>
                      <a:pt x="4145" y="4401"/>
                    </a:lnTo>
                    <a:close/>
                    <a:moveTo>
                      <a:pt x="2189" y="5869"/>
                    </a:moveTo>
                    <a:lnTo>
                      <a:pt x="2189" y="6589"/>
                    </a:lnTo>
                    <a:lnTo>
                      <a:pt x="1442" y="6589"/>
                    </a:lnTo>
                    <a:lnTo>
                      <a:pt x="1442" y="5869"/>
                    </a:lnTo>
                    <a:close/>
                    <a:moveTo>
                      <a:pt x="4891" y="5869"/>
                    </a:moveTo>
                    <a:lnTo>
                      <a:pt x="4891" y="6589"/>
                    </a:lnTo>
                    <a:lnTo>
                      <a:pt x="4145" y="6589"/>
                    </a:lnTo>
                    <a:lnTo>
                      <a:pt x="4145" y="5869"/>
                    </a:lnTo>
                    <a:close/>
                    <a:moveTo>
                      <a:pt x="7619" y="5869"/>
                    </a:moveTo>
                    <a:lnTo>
                      <a:pt x="7619" y="6589"/>
                    </a:lnTo>
                    <a:lnTo>
                      <a:pt x="6873" y="6589"/>
                    </a:lnTo>
                    <a:lnTo>
                      <a:pt x="6873" y="5869"/>
                    </a:lnTo>
                    <a:close/>
                    <a:moveTo>
                      <a:pt x="7619" y="7310"/>
                    </a:moveTo>
                    <a:lnTo>
                      <a:pt x="7619" y="8031"/>
                    </a:lnTo>
                    <a:lnTo>
                      <a:pt x="6873" y="8031"/>
                    </a:lnTo>
                    <a:lnTo>
                      <a:pt x="6873" y="7310"/>
                    </a:lnTo>
                    <a:close/>
                    <a:moveTo>
                      <a:pt x="2189" y="7336"/>
                    </a:moveTo>
                    <a:lnTo>
                      <a:pt x="2189" y="8056"/>
                    </a:lnTo>
                    <a:lnTo>
                      <a:pt x="1442" y="8056"/>
                    </a:lnTo>
                    <a:lnTo>
                      <a:pt x="1442" y="7336"/>
                    </a:lnTo>
                    <a:close/>
                    <a:moveTo>
                      <a:pt x="4891" y="7310"/>
                    </a:moveTo>
                    <a:lnTo>
                      <a:pt x="4891" y="8056"/>
                    </a:lnTo>
                    <a:lnTo>
                      <a:pt x="4145" y="8056"/>
                    </a:lnTo>
                    <a:lnTo>
                      <a:pt x="4145" y="7310"/>
                    </a:lnTo>
                    <a:close/>
                    <a:moveTo>
                      <a:pt x="2189" y="8777"/>
                    </a:moveTo>
                    <a:lnTo>
                      <a:pt x="2189" y="9498"/>
                    </a:lnTo>
                    <a:lnTo>
                      <a:pt x="1442" y="9498"/>
                    </a:lnTo>
                    <a:lnTo>
                      <a:pt x="1442" y="8777"/>
                    </a:lnTo>
                    <a:close/>
                    <a:moveTo>
                      <a:pt x="4891" y="8777"/>
                    </a:moveTo>
                    <a:lnTo>
                      <a:pt x="4891" y="9498"/>
                    </a:lnTo>
                    <a:lnTo>
                      <a:pt x="4145" y="9498"/>
                    </a:lnTo>
                    <a:lnTo>
                      <a:pt x="4145" y="8777"/>
                    </a:lnTo>
                    <a:close/>
                    <a:moveTo>
                      <a:pt x="7619" y="8777"/>
                    </a:moveTo>
                    <a:lnTo>
                      <a:pt x="7619" y="9498"/>
                    </a:lnTo>
                    <a:lnTo>
                      <a:pt x="6873" y="9498"/>
                    </a:lnTo>
                    <a:lnTo>
                      <a:pt x="6873" y="8777"/>
                    </a:lnTo>
                    <a:close/>
                    <a:moveTo>
                      <a:pt x="7619" y="10218"/>
                    </a:moveTo>
                    <a:lnTo>
                      <a:pt x="7619" y="10939"/>
                    </a:lnTo>
                    <a:lnTo>
                      <a:pt x="6873" y="10939"/>
                    </a:lnTo>
                    <a:lnTo>
                      <a:pt x="6873" y="10218"/>
                    </a:lnTo>
                    <a:close/>
                    <a:moveTo>
                      <a:pt x="2189" y="10244"/>
                    </a:moveTo>
                    <a:lnTo>
                      <a:pt x="2189" y="10965"/>
                    </a:lnTo>
                    <a:lnTo>
                      <a:pt x="1442" y="10965"/>
                    </a:lnTo>
                    <a:lnTo>
                      <a:pt x="1442" y="10244"/>
                    </a:lnTo>
                    <a:close/>
                    <a:moveTo>
                      <a:pt x="4891" y="10218"/>
                    </a:moveTo>
                    <a:lnTo>
                      <a:pt x="4891" y="10965"/>
                    </a:lnTo>
                    <a:lnTo>
                      <a:pt x="4145" y="10965"/>
                    </a:lnTo>
                    <a:lnTo>
                      <a:pt x="4145" y="10218"/>
                    </a:lnTo>
                    <a:close/>
                    <a:moveTo>
                      <a:pt x="2189" y="11685"/>
                    </a:moveTo>
                    <a:lnTo>
                      <a:pt x="2189" y="12406"/>
                    </a:lnTo>
                    <a:lnTo>
                      <a:pt x="1442" y="12406"/>
                    </a:lnTo>
                    <a:lnTo>
                      <a:pt x="1442" y="11685"/>
                    </a:lnTo>
                    <a:close/>
                    <a:moveTo>
                      <a:pt x="4891" y="11685"/>
                    </a:moveTo>
                    <a:lnTo>
                      <a:pt x="4891" y="12406"/>
                    </a:lnTo>
                    <a:lnTo>
                      <a:pt x="4145" y="12406"/>
                    </a:lnTo>
                    <a:lnTo>
                      <a:pt x="4145" y="11685"/>
                    </a:lnTo>
                    <a:close/>
                    <a:moveTo>
                      <a:pt x="7619" y="11685"/>
                    </a:moveTo>
                    <a:lnTo>
                      <a:pt x="7619" y="12406"/>
                    </a:lnTo>
                    <a:lnTo>
                      <a:pt x="6873" y="12406"/>
                    </a:lnTo>
                    <a:lnTo>
                      <a:pt x="6873" y="11685"/>
                    </a:lnTo>
                    <a:close/>
                    <a:moveTo>
                      <a:pt x="7619" y="13127"/>
                    </a:moveTo>
                    <a:lnTo>
                      <a:pt x="7619" y="13848"/>
                    </a:lnTo>
                    <a:lnTo>
                      <a:pt x="6873" y="13848"/>
                    </a:lnTo>
                    <a:lnTo>
                      <a:pt x="6873" y="13127"/>
                    </a:lnTo>
                    <a:close/>
                    <a:moveTo>
                      <a:pt x="2189" y="13153"/>
                    </a:moveTo>
                    <a:lnTo>
                      <a:pt x="2189" y="13873"/>
                    </a:lnTo>
                    <a:lnTo>
                      <a:pt x="1442" y="13873"/>
                    </a:lnTo>
                    <a:lnTo>
                      <a:pt x="1442" y="13153"/>
                    </a:lnTo>
                    <a:close/>
                    <a:moveTo>
                      <a:pt x="4891" y="13127"/>
                    </a:moveTo>
                    <a:lnTo>
                      <a:pt x="4891" y="13873"/>
                    </a:lnTo>
                    <a:lnTo>
                      <a:pt x="4145" y="13873"/>
                    </a:lnTo>
                    <a:lnTo>
                      <a:pt x="4145" y="13127"/>
                    </a:lnTo>
                    <a:close/>
                    <a:moveTo>
                      <a:pt x="2189" y="14594"/>
                    </a:moveTo>
                    <a:lnTo>
                      <a:pt x="2189" y="15315"/>
                    </a:lnTo>
                    <a:lnTo>
                      <a:pt x="1442" y="15315"/>
                    </a:lnTo>
                    <a:lnTo>
                      <a:pt x="1442" y="14594"/>
                    </a:lnTo>
                    <a:close/>
                    <a:moveTo>
                      <a:pt x="4891" y="14594"/>
                    </a:moveTo>
                    <a:lnTo>
                      <a:pt x="4891" y="15315"/>
                    </a:lnTo>
                    <a:lnTo>
                      <a:pt x="4145" y="15315"/>
                    </a:lnTo>
                    <a:lnTo>
                      <a:pt x="4145" y="14594"/>
                    </a:lnTo>
                    <a:close/>
                    <a:moveTo>
                      <a:pt x="7619" y="14594"/>
                    </a:moveTo>
                    <a:lnTo>
                      <a:pt x="7619" y="15315"/>
                    </a:lnTo>
                    <a:lnTo>
                      <a:pt x="6873" y="15315"/>
                    </a:lnTo>
                    <a:lnTo>
                      <a:pt x="6873" y="14594"/>
                    </a:lnTo>
                    <a:close/>
                    <a:moveTo>
                      <a:pt x="7619" y="16035"/>
                    </a:moveTo>
                    <a:lnTo>
                      <a:pt x="7619" y="16756"/>
                    </a:lnTo>
                    <a:lnTo>
                      <a:pt x="6873" y="16756"/>
                    </a:lnTo>
                    <a:lnTo>
                      <a:pt x="6873" y="16035"/>
                    </a:lnTo>
                    <a:close/>
                    <a:moveTo>
                      <a:pt x="2189" y="16061"/>
                    </a:moveTo>
                    <a:lnTo>
                      <a:pt x="2189" y="16782"/>
                    </a:lnTo>
                    <a:lnTo>
                      <a:pt x="1442" y="16782"/>
                    </a:lnTo>
                    <a:lnTo>
                      <a:pt x="1442" y="16061"/>
                    </a:lnTo>
                    <a:close/>
                    <a:moveTo>
                      <a:pt x="4891" y="16035"/>
                    </a:moveTo>
                    <a:lnTo>
                      <a:pt x="4891" y="16782"/>
                    </a:lnTo>
                    <a:lnTo>
                      <a:pt x="4145" y="16782"/>
                    </a:lnTo>
                    <a:lnTo>
                      <a:pt x="4145" y="16035"/>
                    </a:lnTo>
                    <a:close/>
                    <a:moveTo>
                      <a:pt x="2189" y="17502"/>
                    </a:moveTo>
                    <a:lnTo>
                      <a:pt x="2189" y="18223"/>
                    </a:lnTo>
                    <a:lnTo>
                      <a:pt x="1442" y="18223"/>
                    </a:lnTo>
                    <a:lnTo>
                      <a:pt x="1442" y="17502"/>
                    </a:lnTo>
                    <a:close/>
                    <a:moveTo>
                      <a:pt x="4891" y="17502"/>
                    </a:moveTo>
                    <a:lnTo>
                      <a:pt x="4891" y="18223"/>
                    </a:lnTo>
                    <a:lnTo>
                      <a:pt x="4145" y="18223"/>
                    </a:lnTo>
                    <a:lnTo>
                      <a:pt x="4145" y="17502"/>
                    </a:lnTo>
                    <a:close/>
                    <a:moveTo>
                      <a:pt x="7619" y="17502"/>
                    </a:moveTo>
                    <a:lnTo>
                      <a:pt x="7619" y="18223"/>
                    </a:lnTo>
                    <a:lnTo>
                      <a:pt x="6873" y="18223"/>
                    </a:lnTo>
                    <a:lnTo>
                      <a:pt x="6873" y="17502"/>
                    </a:lnTo>
                    <a:close/>
                    <a:moveTo>
                      <a:pt x="7619" y="18969"/>
                    </a:moveTo>
                    <a:lnTo>
                      <a:pt x="7619" y="19664"/>
                    </a:lnTo>
                    <a:lnTo>
                      <a:pt x="6873" y="19664"/>
                    </a:lnTo>
                    <a:lnTo>
                      <a:pt x="6873" y="18969"/>
                    </a:lnTo>
                    <a:close/>
                    <a:moveTo>
                      <a:pt x="2189" y="18969"/>
                    </a:moveTo>
                    <a:lnTo>
                      <a:pt x="2189" y="19690"/>
                    </a:lnTo>
                    <a:lnTo>
                      <a:pt x="1442" y="19690"/>
                    </a:lnTo>
                    <a:lnTo>
                      <a:pt x="1442" y="18969"/>
                    </a:lnTo>
                    <a:close/>
                    <a:moveTo>
                      <a:pt x="4891" y="18969"/>
                    </a:moveTo>
                    <a:lnTo>
                      <a:pt x="4891" y="19690"/>
                    </a:lnTo>
                    <a:lnTo>
                      <a:pt x="4145" y="19690"/>
                    </a:lnTo>
                    <a:lnTo>
                      <a:pt x="4145" y="18969"/>
                    </a:lnTo>
                    <a:close/>
                    <a:moveTo>
                      <a:pt x="2189" y="20411"/>
                    </a:moveTo>
                    <a:lnTo>
                      <a:pt x="2189" y="21132"/>
                    </a:lnTo>
                    <a:lnTo>
                      <a:pt x="1442" y="21132"/>
                    </a:lnTo>
                    <a:lnTo>
                      <a:pt x="1442" y="20411"/>
                    </a:lnTo>
                    <a:close/>
                    <a:moveTo>
                      <a:pt x="4891" y="20411"/>
                    </a:moveTo>
                    <a:lnTo>
                      <a:pt x="4891" y="21132"/>
                    </a:lnTo>
                    <a:lnTo>
                      <a:pt x="4145" y="21132"/>
                    </a:lnTo>
                    <a:lnTo>
                      <a:pt x="4145" y="20411"/>
                    </a:lnTo>
                    <a:close/>
                    <a:moveTo>
                      <a:pt x="7619" y="20411"/>
                    </a:moveTo>
                    <a:lnTo>
                      <a:pt x="7619" y="21132"/>
                    </a:lnTo>
                    <a:lnTo>
                      <a:pt x="6873" y="21132"/>
                    </a:lnTo>
                    <a:lnTo>
                      <a:pt x="6873" y="20411"/>
                    </a:lnTo>
                    <a:close/>
                    <a:moveTo>
                      <a:pt x="7619" y="21878"/>
                    </a:moveTo>
                    <a:lnTo>
                      <a:pt x="7619" y="22213"/>
                    </a:lnTo>
                    <a:lnTo>
                      <a:pt x="6873" y="22213"/>
                    </a:lnTo>
                    <a:lnTo>
                      <a:pt x="6873" y="21878"/>
                    </a:lnTo>
                    <a:close/>
                    <a:moveTo>
                      <a:pt x="2189" y="21878"/>
                    </a:moveTo>
                    <a:lnTo>
                      <a:pt x="2189" y="22238"/>
                    </a:lnTo>
                    <a:lnTo>
                      <a:pt x="1442" y="22238"/>
                    </a:lnTo>
                    <a:lnTo>
                      <a:pt x="1442" y="21878"/>
                    </a:lnTo>
                    <a:close/>
                    <a:moveTo>
                      <a:pt x="4891" y="21878"/>
                    </a:moveTo>
                    <a:lnTo>
                      <a:pt x="4891" y="22238"/>
                    </a:lnTo>
                    <a:lnTo>
                      <a:pt x="4145" y="22238"/>
                    </a:lnTo>
                    <a:lnTo>
                      <a:pt x="4145" y="21878"/>
                    </a:lnTo>
                    <a:close/>
                    <a:moveTo>
                      <a:pt x="8984" y="0"/>
                    </a:moveTo>
                    <a:lnTo>
                      <a:pt x="1" y="3115"/>
                    </a:lnTo>
                    <a:lnTo>
                      <a:pt x="1" y="24194"/>
                    </a:lnTo>
                    <a:lnTo>
                      <a:pt x="8984" y="24194"/>
                    </a:lnTo>
                    <a:lnTo>
                      <a:pt x="8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2"/>
              <p:cNvSpPr/>
              <p:nvPr/>
            </p:nvSpPr>
            <p:spPr>
              <a:xfrm>
                <a:off x="3964896" y="4123195"/>
                <a:ext cx="328567" cy="1019495"/>
              </a:xfrm>
              <a:custGeom>
                <a:rect b="b" l="l" r="r" t="t"/>
                <a:pathLst>
                  <a:path extrusionOk="0" h="27876" w="8984">
                    <a:moveTo>
                      <a:pt x="2291" y="4736"/>
                    </a:moveTo>
                    <a:lnTo>
                      <a:pt x="2291" y="5097"/>
                    </a:lnTo>
                    <a:lnTo>
                      <a:pt x="1545" y="5097"/>
                    </a:lnTo>
                    <a:lnTo>
                      <a:pt x="1545" y="4736"/>
                    </a:lnTo>
                    <a:close/>
                    <a:moveTo>
                      <a:pt x="4994" y="4711"/>
                    </a:moveTo>
                    <a:lnTo>
                      <a:pt x="4994" y="5097"/>
                    </a:lnTo>
                    <a:lnTo>
                      <a:pt x="4248" y="5097"/>
                    </a:lnTo>
                    <a:lnTo>
                      <a:pt x="4248" y="4711"/>
                    </a:lnTo>
                    <a:close/>
                    <a:moveTo>
                      <a:pt x="7722" y="4711"/>
                    </a:moveTo>
                    <a:lnTo>
                      <a:pt x="7722" y="5097"/>
                    </a:lnTo>
                    <a:lnTo>
                      <a:pt x="6976" y="5097"/>
                    </a:lnTo>
                    <a:lnTo>
                      <a:pt x="6976" y="4711"/>
                    </a:lnTo>
                    <a:close/>
                    <a:moveTo>
                      <a:pt x="4994" y="5817"/>
                    </a:moveTo>
                    <a:lnTo>
                      <a:pt x="4994" y="6538"/>
                    </a:lnTo>
                    <a:lnTo>
                      <a:pt x="4248" y="6538"/>
                    </a:lnTo>
                    <a:lnTo>
                      <a:pt x="4248" y="5817"/>
                    </a:lnTo>
                    <a:close/>
                    <a:moveTo>
                      <a:pt x="7722" y="5817"/>
                    </a:moveTo>
                    <a:lnTo>
                      <a:pt x="7722" y="6538"/>
                    </a:lnTo>
                    <a:lnTo>
                      <a:pt x="6976" y="6538"/>
                    </a:lnTo>
                    <a:lnTo>
                      <a:pt x="6976" y="5817"/>
                    </a:lnTo>
                    <a:close/>
                    <a:moveTo>
                      <a:pt x="2291" y="5817"/>
                    </a:moveTo>
                    <a:lnTo>
                      <a:pt x="2291" y="6564"/>
                    </a:lnTo>
                    <a:lnTo>
                      <a:pt x="1545" y="6564"/>
                    </a:lnTo>
                    <a:lnTo>
                      <a:pt x="1545" y="5817"/>
                    </a:lnTo>
                    <a:close/>
                    <a:moveTo>
                      <a:pt x="2291" y="7285"/>
                    </a:moveTo>
                    <a:lnTo>
                      <a:pt x="2291" y="8005"/>
                    </a:lnTo>
                    <a:lnTo>
                      <a:pt x="1545" y="8005"/>
                    </a:lnTo>
                    <a:lnTo>
                      <a:pt x="1545" y="7285"/>
                    </a:lnTo>
                    <a:close/>
                    <a:moveTo>
                      <a:pt x="4994" y="7285"/>
                    </a:moveTo>
                    <a:lnTo>
                      <a:pt x="4994" y="8005"/>
                    </a:lnTo>
                    <a:lnTo>
                      <a:pt x="4248" y="8005"/>
                    </a:lnTo>
                    <a:lnTo>
                      <a:pt x="4248" y="7285"/>
                    </a:lnTo>
                    <a:close/>
                    <a:moveTo>
                      <a:pt x="7722" y="7259"/>
                    </a:moveTo>
                    <a:lnTo>
                      <a:pt x="7722" y="8005"/>
                    </a:lnTo>
                    <a:lnTo>
                      <a:pt x="6976" y="8005"/>
                    </a:lnTo>
                    <a:lnTo>
                      <a:pt x="6976" y="7259"/>
                    </a:lnTo>
                    <a:close/>
                    <a:moveTo>
                      <a:pt x="4994" y="8726"/>
                    </a:moveTo>
                    <a:lnTo>
                      <a:pt x="4994" y="9447"/>
                    </a:lnTo>
                    <a:lnTo>
                      <a:pt x="4248" y="9447"/>
                    </a:lnTo>
                    <a:lnTo>
                      <a:pt x="4248" y="8726"/>
                    </a:lnTo>
                    <a:close/>
                    <a:moveTo>
                      <a:pt x="7722" y="8726"/>
                    </a:moveTo>
                    <a:lnTo>
                      <a:pt x="7722" y="9447"/>
                    </a:lnTo>
                    <a:lnTo>
                      <a:pt x="6976" y="9447"/>
                    </a:lnTo>
                    <a:lnTo>
                      <a:pt x="6976" y="8726"/>
                    </a:lnTo>
                    <a:close/>
                    <a:moveTo>
                      <a:pt x="2291" y="8726"/>
                    </a:moveTo>
                    <a:lnTo>
                      <a:pt x="2291" y="9472"/>
                    </a:lnTo>
                    <a:lnTo>
                      <a:pt x="1545" y="9472"/>
                    </a:lnTo>
                    <a:lnTo>
                      <a:pt x="1545" y="8726"/>
                    </a:lnTo>
                    <a:close/>
                    <a:moveTo>
                      <a:pt x="2291" y="10193"/>
                    </a:moveTo>
                    <a:lnTo>
                      <a:pt x="2291" y="10914"/>
                    </a:lnTo>
                    <a:lnTo>
                      <a:pt x="1545" y="10914"/>
                    </a:lnTo>
                    <a:lnTo>
                      <a:pt x="1545" y="10193"/>
                    </a:lnTo>
                    <a:close/>
                    <a:moveTo>
                      <a:pt x="4994" y="10193"/>
                    </a:moveTo>
                    <a:lnTo>
                      <a:pt x="4994" y="10914"/>
                    </a:lnTo>
                    <a:lnTo>
                      <a:pt x="4248" y="10914"/>
                    </a:lnTo>
                    <a:lnTo>
                      <a:pt x="4248" y="10193"/>
                    </a:lnTo>
                    <a:close/>
                    <a:moveTo>
                      <a:pt x="7722" y="10193"/>
                    </a:moveTo>
                    <a:lnTo>
                      <a:pt x="7722" y="10914"/>
                    </a:lnTo>
                    <a:lnTo>
                      <a:pt x="6976" y="10914"/>
                    </a:lnTo>
                    <a:lnTo>
                      <a:pt x="6976" y="10193"/>
                    </a:lnTo>
                    <a:close/>
                    <a:moveTo>
                      <a:pt x="4994" y="11634"/>
                    </a:moveTo>
                    <a:lnTo>
                      <a:pt x="4994" y="12355"/>
                    </a:lnTo>
                    <a:lnTo>
                      <a:pt x="4248" y="12355"/>
                    </a:lnTo>
                    <a:lnTo>
                      <a:pt x="4248" y="11634"/>
                    </a:lnTo>
                    <a:close/>
                    <a:moveTo>
                      <a:pt x="7722" y="11634"/>
                    </a:moveTo>
                    <a:lnTo>
                      <a:pt x="7722" y="12355"/>
                    </a:lnTo>
                    <a:lnTo>
                      <a:pt x="6976" y="12355"/>
                    </a:lnTo>
                    <a:lnTo>
                      <a:pt x="6976" y="11634"/>
                    </a:lnTo>
                    <a:close/>
                    <a:moveTo>
                      <a:pt x="2291" y="11634"/>
                    </a:moveTo>
                    <a:lnTo>
                      <a:pt x="2291" y="12381"/>
                    </a:lnTo>
                    <a:lnTo>
                      <a:pt x="1545" y="12381"/>
                    </a:lnTo>
                    <a:lnTo>
                      <a:pt x="1545" y="11634"/>
                    </a:lnTo>
                    <a:close/>
                    <a:moveTo>
                      <a:pt x="2291" y="13101"/>
                    </a:moveTo>
                    <a:lnTo>
                      <a:pt x="2291" y="13822"/>
                    </a:lnTo>
                    <a:lnTo>
                      <a:pt x="1545" y="13822"/>
                    </a:lnTo>
                    <a:lnTo>
                      <a:pt x="1545" y="13101"/>
                    </a:lnTo>
                    <a:close/>
                    <a:moveTo>
                      <a:pt x="4994" y="13101"/>
                    </a:moveTo>
                    <a:lnTo>
                      <a:pt x="4994" y="13822"/>
                    </a:lnTo>
                    <a:lnTo>
                      <a:pt x="4248" y="13822"/>
                    </a:lnTo>
                    <a:lnTo>
                      <a:pt x="4248" y="13101"/>
                    </a:lnTo>
                    <a:close/>
                    <a:moveTo>
                      <a:pt x="7722" y="13076"/>
                    </a:moveTo>
                    <a:lnTo>
                      <a:pt x="7722" y="13822"/>
                    </a:lnTo>
                    <a:lnTo>
                      <a:pt x="6976" y="13822"/>
                    </a:lnTo>
                    <a:lnTo>
                      <a:pt x="6976" y="13076"/>
                    </a:lnTo>
                    <a:close/>
                    <a:moveTo>
                      <a:pt x="4994" y="14543"/>
                    </a:moveTo>
                    <a:lnTo>
                      <a:pt x="4994" y="15264"/>
                    </a:lnTo>
                    <a:lnTo>
                      <a:pt x="4248" y="15264"/>
                    </a:lnTo>
                    <a:lnTo>
                      <a:pt x="4248" y="14543"/>
                    </a:lnTo>
                    <a:close/>
                    <a:moveTo>
                      <a:pt x="7722" y="14543"/>
                    </a:moveTo>
                    <a:lnTo>
                      <a:pt x="7722" y="15264"/>
                    </a:lnTo>
                    <a:lnTo>
                      <a:pt x="6976" y="15264"/>
                    </a:lnTo>
                    <a:lnTo>
                      <a:pt x="6976" y="14543"/>
                    </a:lnTo>
                    <a:close/>
                    <a:moveTo>
                      <a:pt x="2291" y="14543"/>
                    </a:moveTo>
                    <a:lnTo>
                      <a:pt x="2291" y="15289"/>
                    </a:lnTo>
                    <a:lnTo>
                      <a:pt x="1545" y="15289"/>
                    </a:lnTo>
                    <a:lnTo>
                      <a:pt x="1545" y="14543"/>
                    </a:lnTo>
                    <a:close/>
                    <a:moveTo>
                      <a:pt x="2291" y="16010"/>
                    </a:moveTo>
                    <a:lnTo>
                      <a:pt x="2291" y="16731"/>
                    </a:lnTo>
                    <a:lnTo>
                      <a:pt x="1545" y="16731"/>
                    </a:lnTo>
                    <a:lnTo>
                      <a:pt x="1545" y="16010"/>
                    </a:lnTo>
                    <a:close/>
                    <a:moveTo>
                      <a:pt x="4994" y="16010"/>
                    </a:moveTo>
                    <a:lnTo>
                      <a:pt x="4994" y="16731"/>
                    </a:lnTo>
                    <a:lnTo>
                      <a:pt x="4248" y="16731"/>
                    </a:lnTo>
                    <a:lnTo>
                      <a:pt x="4248" y="16010"/>
                    </a:lnTo>
                    <a:close/>
                    <a:moveTo>
                      <a:pt x="7722" y="15984"/>
                    </a:moveTo>
                    <a:lnTo>
                      <a:pt x="7722" y="16731"/>
                    </a:lnTo>
                    <a:lnTo>
                      <a:pt x="6976" y="16731"/>
                    </a:lnTo>
                    <a:lnTo>
                      <a:pt x="6976" y="15984"/>
                    </a:lnTo>
                    <a:close/>
                    <a:moveTo>
                      <a:pt x="4994" y="17477"/>
                    </a:moveTo>
                    <a:lnTo>
                      <a:pt x="4994" y="18172"/>
                    </a:lnTo>
                    <a:lnTo>
                      <a:pt x="4248" y="18172"/>
                    </a:lnTo>
                    <a:lnTo>
                      <a:pt x="4248" y="17477"/>
                    </a:lnTo>
                    <a:close/>
                    <a:moveTo>
                      <a:pt x="7722" y="17477"/>
                    </a:moveTo>
                    <a:lnTo>
                      <a:pt x="7722" y="18172"/>
                    </a:lnTo>
                    <a:lnTo>
                      <a:pt x="6976" y="18172"/>
                    </a:lnTo>
                    <a:lnTo>
                      <a:pt x="6976" y="17477"/>
                    </a:lnTo>
                    <a:close/>
                    <a:moveTo>
                      <a:pt x="2291" y="17477"/>
                    </a:moveTo>
                    <a:lnTo>
                      <a:pt x="2291" y="18198"/>
                    </a:lnTo>
                    <a:lnTo>
                      <a:pt x="1545" y="18198"/>
                    </a:lnTo>
                    <a:lnTo>
                      <a:pt x="1545" y="17477"/>
                    </a:lnTo>
                    <a:close/>
                    <a:moveTo>
                      <a:pt x="2291" y="18918"/>
                    </a:moveTo>
                    <a:lnTo>
                      <a:pt x="2291" y="19639"/>
                    </a:lnTo>
                    <a:lnTo>
                      <a:pt x="1545" y="19639"/>
                    </a:lnTo>
                    <a:lnTo>
                      <a:pt x="1545" y="18918"/>
                    </a:lnTo>
                    <a:close/>
                    <a:moveTo>
                      <a:pt x="4994" y="18918"/>
                    </a:moveTo>
                    <a:lnTo>
                      <a:pt x="4994" y="19639"/>
                    </a:lnTo>
                    <a:lnTo>
                      <a:pt x="4248" y="19639"/>
                    </a:lnTo>
                    <a:lnTo>
                      <a:pt x="4248" y="18918"/>
                    </a:lnTo>
                    <a:close/>
                    <a:moveTo>
                      <a:pt x="7722" y="18893"/>
                    </a:moveTo>
                    <a:lnTo>
                      <a:pt x="7722" y="19639"/>
                    </a:lnTo>
                    <a:lnTo>
                      <a:pt x="6976" y="19639"/>
                    </a:lnTo>
                    <a:lnTo>
                      <a:pt x="6976" y="18893"/>
                    </a:lnTo>
                    <a:close/>
                    <a:moveTo>
                      <a:pt x="4994" y="20360"/>
                    </a:moveTo>
                    <a:lnTo>
                      <a:pt x="4994" y="21080"/>
                    </a:lnTo>
                    <a:lnTo>
                      <a:pt x="4248" y="21080"/>
                    </a:lnTo>
                    <a:lnTo>
                      <a:pt x="4248" y="20360"/>
                    </a:lnTo>
                    <a:close/>
                    <a:moveTo>
                      <a:pt x="7722" y="20360"/>
                    </a:moveTo>
                    <a:lnTo>
                      <a:pt x="7722" y="21080"/>
                    </a:lnTo>
                    <a:lnTo>
                      <a:pt x="6976" y="21080"/>
                    </a:lnTo>
                    <a:lnTo>
                      <a:pt x="6976" y="20360"/>
                    </a:lnTo>
                    <a:close/>
                    <a:moveTo>
                      <a:pt x="2291" y="20360"/>
                    </a:moveTo>
                    <a:lnTo>
                      <a:pt x="2291" y="21106"/>
                    </a:lnTo>
                    <a:lnTo>
                      <a:pt x="1545" y="21106"/>
                    </a:lnTo>
                    <a:lnTo>
                      <a:pt x="1545" y="20360"/>
                    </a:lnTo>
                    <a:close/>
                    <a:moveTo>
                      <a:pt x="2291" y="21827"/>
                    </a:moveTo>
                    <a:lnTo>
                      <a:pt x="2291" y="22548"/>
                    </a:lnTo>
                    <a:lnTo>
                      <a:pt x="1545" y="22548"/>
                    </a:lnTo>
                    <a:lnTo>
                      <a:pt x="1545" y="21827"/>
                    </a:lnTo>
                    <a:close/>
                    <a:moveTo>
                      <a:pt x="4994" y="21827"/>
                    </a:moveTo>
                    <a:lnTo>
                      <a:pt x="4994" y="22548"/>
                    </a:lnTo>
                    <a:lnTo>
                      <a:pt x="4248" y="22548"/>
                    </a:lnTo>
                    <a:lnTo>
                      <a:pt x="4248" y="21827"/>
                    </a:lnTo>
                    <a:close/>
                    <a:moveTo>
                      <a:pt x="7722" y="21801"/>
                    </a:moveTo>
                    <a:lnTo>
                      <a:pt x="7722" y="22548"/>
                    </a:lnTo>
                    <a:lnTo>
                      <a:pt x="6976" y="22548"/>
                    </a:lnTo>
                    <a:lnTo>
                      <a:pt x="6976" y="21801"/>
                    </a:lnTo>
                    <a:close/>
                    <a:moveTo>
                      <a:pt x="4994" y="23294"/>
                    </a:moveTo>
                    <a:lnTo>
                      <a:pt x="4994" y="23989"/>
                    </a:lnTo>
                    <a:lnTo>
                      <a:pt x="4248" y="23989"/>
                    </a:lnTo>
                    <a:lnTo>
                      <a:pt x="4248" y="23294"/>
                    </a:lnTo>
                    <a:close/>
                    <a:moveTo>
                      <a:pt x="7722" y="23294"/>
                    </a:moveTo>
                    <a:lnTo>
                      <a:pt x="7722" y="23989"/>
                    </a:lnTo>
                    <a:lnTo>
                      <a:pt x="6976" y="23989"/>
                    </a:lnTo>
                    <a:lnTo>
                      <a:pt x="6976" y="23294"/>
                    </a:lnTo>
                    <a:close/>
                    <a:moveTo>
                      <a:pt x="2291" y="23294"/>
                    </a:moveTo>
                    <a:lnTo>
                      <a:pt x="2291" y="24015"/>
                    </a:lnTo>
                    <a:lnTo>
                      <a:pt x="1545" y="24015"/>
                    </a:lnTo>
                    <a:lnTo>
                      <a:pt x="1545" y="23294"/>
                    </a:lnTo>
                    <a:close/>
                    <a:moveTo>
                      <a:pt x="2291" y="24735"/>
                    </a:moveTo>
                    <a:lnTo>
                      <a:pt x="2291" y="25096"/>
                    </a:lnTo>
                    <a:lnTo>
                      <a:pt x="1545" y="25096"/>
                    </a:lnTo>
                    <a:lnTo>
                      <a:pt x="1545" y="24735"/>
                    </a:lnTo>
                    <a:close/>
                    <a:moveTo>
                      <a:pt x="4994" y="24735"/>
                    </a:moveTo>
                    <a:lnTo>
                      <a:pt x="4994" y="25096"/>
                    </a:lnTo>
                    <a:lnTo>
                      <a:pt x="4248" y="25096"/>
                    </a:lnTo>
                    <a:lnTo>
                      <a:pt x="4248" y="24735"/>
                    </a:lnTo>
                    <a:close/>
                    <a:moveTo>
                      <a:pt x="7722" y="24710"/>
                    </a:moveTo>
                    <a:lnTo>
                      <a:pt x="7722" y="25096"/>
                    </a:lnTo>
                    <a:lnTo>
                      <a:pt x="6976" y="25096"/>
                    </a:lnTo>
                    <a:lnTo>
                      <a:pt x="6976" y="24710"/>
                    </a:lnTo>
                    <a:close/>
                    <a:moveTo>
                      <a:pt x="4505" y="1"/>
                    </a:moveTo>
                    <a:lnTo>
                      <a:pt x="1" y="3681"/>
                    </a:lnTo>
                    <a:lnTo>
                      <a:pt x="1" y="27875"/>
                    </a:lnTo>
                    <a:lnTo>
                      <a:pt x="8984" y="27875"/>
                    </a:lnTo>
                    <a:lnTo>
                      <a:pt x="8984" y="368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2"/>
              <p:cNvSpPr/>
              <p:nvPr/>
            </p:nvSpPr>
            <p:spPr>
              <a:xfrm>
                <a:off x="3658013" y="4567518"/>
                <a:ext cx="308818" cy="575176"/>
              </a:xfrm>
              <a:custGeom>
                <a:rect b="b" l="l" r="r" t="t"/>
                <a:pathLst>
                  <a:path extrusionOk="0" h="15727" w="8444">
                    <a:moveTo>
                      <a:pt x="3244" y="1030"/>
                    </a:moveTo>
                    <a:lnTo>
                      <a:pt x="3244" y="1416"/>
                    </a:lnTo>
                    <a:lnTo>
                      <a:pt x="2498" y="1416"/>
                    </a:lnTo>
                    <a:lnTo>
                      <a:pt x="2498" y="1030"/>
                    </a:lnTo>
                    <a:close/>
                    <a:moveTo>
                      <a:pt x="5226" y="1030"/>
                    </a:moveTo>
                    <a:lnTo>
                      <a:pt x="5226" y="1416"/>
                    </a:lnTo>
                    <a:lnTo>
                      <a:pt x="4479" y="1416"/>
                    </a:lnTo>
                    <a:lnTo>
                      <a:pt x="4479" y="1030"/>
                    </a:lnTo>
                    <a:close/>
                    <a:moveTo>
                      <a:pt x="7182" y="1030"/>
                    </a:moveTo>
                    <a:lnTo>
                      <a:pt x="7182" y="1416"/>
                    </a:lnTo>
                    <a:lnTo>
                      <a:pt x="6461" y="1416"/>
                    </a:lnTo>
                    <a:lnTo>
                      <a:pt x="6461" y="1030"/>
                    </a:lnTo>
                    <a:close/>
                    <a:moveTo>
                      <a:pt x="3244" y="2111"/>
                    </a:moveTo>
                    <a:lnTo>
                      <a:pt x="3244" y="2831"/>
                    </a:lnTo>
                    <a:lnTo>
                      <a:pt x="2498" y="2831"/>
                    </a:lnTo>
                    <a:lnTo>
                      <a:pt x="2498" y="2111"/>
                    </a:lnTo>
                    <a:close/>
                    <a:moveTo>
                      <a:pt x="5226" y="2111"/>
                    </a:moveTo>
                    <a:lnTo>
                      <a:pt x="5226" y="2831"/>
                    </a:lnTo>
                    <a:lnTo>
                      <a:pt x="4479" y="2831"/>
                    </a:lnTo>
                    <a:lnTo>
                      <a:pt x="4479" y="2111"/>
                    </a:lnTo>
                    <a:close/>
                    <a:moveTo>
                      <a:pt x="7182" y="2111"/>
                    </a:moveTo>
                    <a:lnTo>
                      <a:pt x="7182" y="2831"/>
                    </a:lnTo>
                    <a:lnTo>
                      <a:pt x="6461" y="2831"/>
                    </a:lnTo>
                    <a:lnTo>
                      <a:pt x="6461" y="2111"/>
                    </a:lnTo>
                    <a:close/>
                    <a:moveTo>
                      <a:pt x="3244" y="3552"/>
                    </a:moveTo>
                    <a:lnTo>
                      <a:pt x="3244" y="4247"/>
                    </a:lnTo>
                    <a:lnTo>
                      <a:pt x="2498" y="4247"/>
                    </a:lnTo>
                    <a:lnTo>
                      <a:pt x="2498" y="3552"/>
                    </a:lnTo>
                    <a:close/>
                    <a:moveTo>
                      <a:pt x="5226" y="3552"/>
                    </a:moveTo>
                    <a:lnTo>
                      <a:pt x="5226" y="4273"/>
                    </a:lnTo>
                    <a:lnTo>
                      <a:pt x="4479" y="4273"/>
                    </a:lnTo>
                    <a:lnTo>
                      <a:pt x="4479" y="3552"/>
                    </a:lnTo>
                    <a:close/>
                    <a:moveTo>
                      <a:pt x="7182" y="3552"/>
                    </a:moveTo>
                    <a:lnTo>
                      <a:pt x="7182" y="4273"/>
                    </a:lnTo>
                    <a:lnTo>
                      <a:pt x="6461" y="4273"/>
                    </a:lnTo>
                    <a:lnTo>
                      <a:pt x="6461" y="3552"/>
                    </a:lnTo>
                    <a:close/>
                    <a:moveTo>
                      <a:pt x="3244" y="4968"/>
                    </a:moveTo>
                    <a:lnTo>
                      <a:pt x="3244" y="5688"/>
                    </a:lnTo>
                    <a:lnTo>
                      <a:pt x="2498" y="5688"/>
                    </a:lnTo>
                    <a:lnTo>
                      <a:pt x="2498" y="4968"/>
                    </a:lnTo>
                    <a:close/>
                    <a:moveTo>
                      <a:pt x="5226" y="4968"/>
                    </a:moveTo>
                    <a:lnTo>
                      <a:pt x="5226" y="5688"/>
                    </a:lnTo>
                    <a:lnTo>
                      <a:pt x="4479" y="5688"/>
                    </a:lnTo>
                    <a:lnTo>
                      <a:pt x="4479" y="4968"/>
                    </a:lnTo>
                    <a:close/>
                    <a:moveTo>
                      <a:pt x="7182" y="4968"/>
                    </a:moveTo>
                    <a:lnTo>
                      <a:pt x="7182" y="5688"/>
                    </a:lnTo>
                    <a:lnTo>
                      <a:pt x="6461" y="5688"/>
                    </a:lnTo>
                    <a:lnTo>
                      <a:pt x="6461" y="4968"/>
                    </a:lnTo>
                    <a:close/>
                    <a:moveTo>
                      <a:pt x="3244" y="6383"/>
                    </a:moveTo>
                    <a:lnTo>
                      <a:pt x="3244" y="7104"/>
                    </a:lnTo>
                    <a:lnTo>
                      <a:pt x="2498" y="7104"/>
                    </a:lnTo>
                    <a:lnTo>
                      <a:pt x="2498" y="6383"/>
                    </a:lnTo>
                    <a:close/>
                    <a:moveTo>
                      <a:pt x="5226" y="6409"/>
                    </a:moveTo>
                    <a:lnTo>
                      <a:pt x="5226" y="7104"/>
                    </a:lnTo>
                    <a:lnTo>
                      <a:pt x="4479" y="7104"/>
                    </a:lnTo>
                    <a:lnTo>
                      <a:pt x="4479" y="6409"/>
                    </a:lnTo>
                    <a:close/>
                    <a:moveTo>
                      <a:pt x="7182" y="6409"/>
                    </a:moveTo>
                    <a:lnTo>
                      <a:pt x="7182" y="7104"/>
                    </a:lnTo>
                    <a:lnTo>
                      <a:pt x="6461" y="7104"/>
                    </a:lnTo>
                    <a:lnTo>
                      <a:pt x="6461" y="6409"/>
                    </a:lnTo>
                    <a:close/>
                    <a:moveTo>
                      <a:pt x="3244" y="7825"/>
                    </a:moveTo>
                    <a:lnTo>
                      <a:pt x="3244" y="8545"/>
                    </a:lnTo>
                    <a:lnTo>
                      <a:pt x="2498" y="8545"/>
                    </a:lnTo>
                    <a:lnTo>
                      <a:pt x="2498" y="7825"/>
                    </a:lnTo>
                    <a:close/>
                    <a:moveTo>
                      <a:pt x="5226" y="7825"/>
                    </a:moveTo>
                    <a:lnTo>
                      <a:pt x="5226" y="8545"/>
                    </a:lnTo>
                    <a:lnTo>
                      <a:pt x="4479" y="8545"/>
                    </a:lnTo>
                    <a:lnTo>
                      <a:pt x="4479" y="7825"/>
                    </a:lnTo>
                    <a:close/>
                    <a:moveTo>
                      <a:pt x="7182" y="7825"/>
                    </a:moveTo>
                    <a:lnTo>
                      <a:pt x="7182" y="8545"/>
                    </a:lnTo>
                    <a:lnTo>
                      <a:pt x="6461" y="8545"/>
                    </a:lnTo>
                    <a:lnTo>
                      <a:pt x="6461" y="7825"/>
                    </a:lnTo>
                    <a:close/>
                    <a:moveTo>
                      <a:pt x="3244" y="9240"/>
                    </a:moveTo>
                    <a:lnTo>
                      <a:pt x="3244" y="9961"/>
                    </a:lnTo>
                    <a:lnTo>
                      <a:pt x="2498" y="9961"/>
                    </a:lnTo>
                    <a:lnTo>
                      <a:pt x="2498" y="9240"/>
                    </a:lnTo>
                    <a:close/>
                    <a:moveTo>
                      <a:pt x="5226" y="9240"/>
                    </a:moveTo>
                    <a:lnTo>
                      <a:pt x="5226" y="9961"/>
                    </a:lnTo>
                    <a:lnTo>
                      <a:pt x="4479" y="9961"/>
                    </a:lnTo>
                    <a:lnTo>
                      <a:pt x="4479" y="9240"/>
                    </a:lnTo>
                    <a:close/>
                    <a:moveTo>
                      <a:pt x="7182" y="9240"/>
                    </a:moveTo>
                    <a:lnTo>
                      <a:pt x="7182" y="9961"/>
                    </a:lnTo>
                    <a:lnTo>
                      <a:pt x="6461" y="9961"/>
                    </a:lnTo>
                    <a:lnTo>
                      <a:pt x="6461" y="9240"/>
                    </a:lnTo>
                    <a:close/>
                    <a:moveTo>
                      <a:pt x="3244" y="10682"/>
                    </a:moveTo>
                    <a:lnTo>
                      <a:pt x="3244" y="11402"/>
                    </a:lnTo>
                    <a:lnTo>
                      <a:pt x="2498" y="11402"/>
                    </a:lnTo>
                    <a:lnTo>
                      <a:pt x="2498" y="10682"/>
                    </a:lnTo>
                    <a:close/>
                    <a:moveTo>
                      <a:pt x="5226" y="10682"/>
                    </a:moveTo>
                    <a:lnTo>
                      <a:pt x="5226" y="11402"/>
                    </a:lnTo>
                    <a:lnTo>
                      <a:pt x="4479" y="11402"/>
                    </a:lnTo>
                    <a:lnTo>
                      <a:pt x="4479" y="10682"/>
                    </a:lnTo>
                    <a:close/>
                    <a:moveTo>
                      <a:pt x="7182" y="10682"/>
                    </a:moveTo>
                    <a:lnTo>
                      <a:pt x="7182" y="11402"/>
                    </a:lnTo>
                    <a:lnTo>
                      <a:pt x="6461" y="11402"/>
                    </a:lnTo>
                    <a:lnTo>
                      <a:pt x="6461" y="10682"/>
                    </a:lnTo>
                    <a:close/>
                    <a:moveTo>
                      <a:pt x="3244" y="12123"/>
                    </a:moveTo>
                    <a:lnTo>
                      <a:pt x="3244" y="12818"/>
                    </a:lnTo>
                    <a:lnTo>
                      <a:pt x="2498" y="12818"/>
                    </a:lnTo>
                    <a:lnTo>
                      <a:pt x="2498" y="12123"/>
                    </a:lnTo>
                    <a:close/>
                    <a:moveTo>
                      <a:pt x="5226" y="12123"/>
                    </a:moveTo>
                    <a:lnTo>
                      <a:pt x="5226" y="12818"/>
                    </a:lnTo>
                    <a:lnTo>
                      <a:pt x="4479" y="12818"/>
                    </a:lnTo>
                    <a:lnTo>
                      <a:pt x="4479" y="12123"/>
                    </a:lnTo>
                    <a:close/>
                    <a:moveTo>
                      <a:pt x="7182" y="12123"/>
                    </a:moveTo>
                    <a:lnTo>
                      <a:pt x="7182" y="12818"/>
                    </a:lnTo>
                    <a:lnTo>
                      <a:pt x="6461" y="12818"/>
                    </a:lnTo>
                    <a:lnTo>
                      <a:pt x="6461" y="12123"/>
                    </a:lnTo>
                    <a:close/>
                    <a:moveTo>
                      <a:pt x="3244" y="13539"/>
                    </a:moveTo>
                    <a:lnTo>
                      <a:pt x="3244" y="13899"/>
                    </a:lnTo>
                    <a:lnTo>
                      <a:pt x="2498" y="13899"/>
                    </a:lnTo>
                    <a:lnTo>
                      <a:pt x="2498" y="13539"/>
                    </a:lnTo>
                    <a:close/>
                    <a:moveTo>
                      <a:pt x="5226" y="13539"/>
                    </a:moveTo>
                    <a:lnTo>
                      <a:pt x="5226" y="13899"/>
                    </a:lnTo>
                    <a:lnTo>
                      <a:pt x="4479" y="13899"/>
                    </a:lnTo>
                    <a:lnTo>
                      <a:pt x="4479" y="13539"/>
                    </a:lnTo>
                    <a:close/>
                    <a:moveTo>
                      <a:pt x="7182" y="13539"/>
                    </a:moveTo>
                    <a:lnTo>
                      <a:pt x="7182" y="13899"/>
                    </a:lnTo>
                    <a:lnTo>
                      <a:pt x="6461" y="13899"/>
                    </a:lnTo>
                    <a:lnTo>
                      <a:pt x="6461" y="13539"/>
                    </a:lnTo>
                    <a:close/>
                    <a:moveTo>
                      <a:pt x="1" y="0"/>
                    </a:moveTo>
                    <a:lnTo>
                      <a:pt x="1" y="15726"/>
                    </a:lnTo>
                    <a:lnTo>
                      <a:pt x="8443" y="15726"/>
                    </a:lnTo>
                    <a:lnTo>
                      <a:pt x="844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2"/>
              <p:cNvSpPr/>
              <p:nvPr/>
            </p:nvSpPr>
            <p:spPr>
              <a:xfrm>
                <a:off x="4293429" y="4567518"/>
                <a:ext cx="328567" cy="575176"/>
              </a:xfrm>
              <a:custGeom>
                <a:rect b="b" l="l" r="r" t="t"/>
                <a:pathLst>
                  <a:path extrusionOk="0" h="15727" w="8984">
                    <a:moveTo>
                      <a:pt x="2085" y="1519"/>
                    </a:moveTo>
                    <a:lnTo>
                      <a:pt x="2085" y="1905"/>
                    </a:lnTo>
                    <a:lnTo>
                      <a:pt x="1339" y="1905"/>
                    </a:lnTo>
                    <a:lnTo>
                      <a:pt x="1339" y="1519"/>
                    </a:lnTo>
                    <a:close/>
                    <a:moveTo>
                      <a:pt x="4067" y="1519"/>
                    </a:moveTo>
                    <a:lnTo>
                      <a:pt x="4067" y="1905"/>
                    </a:lnTo>
                    <a:lnTo>
                      <a:pt x="3321" y="1905"/>
                    </a:lnTo>
                    <a:lnTo>
                      <a:pt x="3321" y="1519"/>
                    </a:lnTo>
                    <a:close/>
                    <a:moveTo>
                      <a:pt x="6049" y="1519"/>
                    </a:moveTo>
                    <a:lnTo>
                      <a:pt x="6049" y="1905"/>
                    </a:lnTo>
                    <a:lnTo>
                      <a:pt x="5303" y="1905"/>
                    </a:lnTo>
                    <a:lnTo>
                      <a:pt x="5303" y="1519"/>
                    </a:lnTo>
                    <a:close/>
                    <a:moveTo>
                      <a:pt x="2085" y="2600"/>
                    </a:moveTo>
                    <a:lnTo>
                      <a:pt x="2085" y="3320"/>
                    </a:lnTo>
                    <a:lnTo>
                      <a:pt x="1339" y="3320"/>
                    </a:lnTo>
                    <a:lnTo>
                      <a:pt x="1339" y="2600"/>
                    </a:lnTo>
                    <a:close/>
                    <a:moveTo>
                      <a:pt x="4067" y="2625"/>
                    </a:moveTo>
                    <a:lnTo>
                      <a:pt x="4067" y="3320"/>
                    </a:lnTo>
                    <a:lnTo>
                      <a:pt x="3321" y="3320"/>
                    </a:lnTo>
                    <a:lnTo>
                      <a:pt x="3321" y="2625"/>
                    </a:lnTo>
                    <a:close/>
                    <a:moveTo>
                      <a:pt x="6049" y="2625"/>
                    </a:moveTo>
                    <a:lnTo>
                      <a:pt x="6049" y="3346"/>
                    </a:lnTo>
                    <a:lnTo>
                      <a:pt x="5303" y="3346"/>
                    </a:lnTo>
                    <a:lnTo>
                      <a:pt x="5303" y="2625"/>
                    </a:lnTo>
                    <a:close/>
                    <a:moveTo>
                      <a:pt x="2085" y="4041"/>
                    </a:moveTo>
                    <a:lnTo>
                      <a:pt x="2085" y="4762"/>
                    </a:lnTo>
                    <a:lnTo>
                      <a:pt x="1339" y="4762"/>
                    </a:lnTo>
                    <a:lnTo>
                      <a:pt x="1339" y="4041"/>
                    </a:lnTo>
                    <a:close/>
                    <a:moveTo>
                      <a:pt x="4067" y="4041"/>
                    </a:moveTo>
                    <a:lnTo>
                      <a:pt x="4067" y="4762"/>
                    </a:lnTo>
                    <a:lnTo>
                      <a:pt x="3321" y="4762"/>
                    </a:lnTo>
                    <a:lnTo>
                      <a:pt x="3321" y="4041"/>
                    </a:lnTo>
                    <a:close/>
                    <a:moveTo>
                      <a:pt x="6049" y="4041"/>
                    </a:moveTo>
                    <a:lnTo>
                      <a:pt x="6049" y="4762"/>
                    </a:lnTo>
                    <a:lnTo>
                      <a:pt x="5303" y="4762"/>
                    </a:lnTo>
                    <a:lnTo>
                      <a:pt x="5303" y="4041"/>
                    </a:lnTo>
                    <a:close/>
                    <a:moveTo>
                      <a:pt x="2085" y="5457"/>
                    </a:moveTo>
                    <a:lnTo>
                      <a:pt x="2085" y="6177"/>
                    </a:lnTo>
                    <a:lnTo>
                      <a:pt x="1339" y="6177"/>
                    </a:lnTo>
                    <a:lnTo>
                      <a:pt x="1339" y="5457"/>
                    </a:lnTo>
                    <a:close/>
                    <a:moveTo>
                      <a:pt x="4067" y="5457"/>
                    </a:moveTo>
                    <a:lnTo>
                      <a:pt x="4067" y="6177"/>
                    </a:lnTo>
                    <a:lnTo>
                      <a:pt x="3321" y="6177"/>
                    </a:lnTo>
                    <a:lnTo>
                      <a:pt x="3321" y="5457"/>
                    </a:lnTo>
                    <a:close/>
                    <a:moveTo>
                      <a:pt x="6049" y="5457"/>
                    </a:moveTo>
                    <a:lnTo>
                      <a:pt x="6049" y="6177"/>
                    </a:lnTo>
                    <a:lnTo>
                      <a:pt x="5303" y="6177"/>
                    </a:lnTo>
                    <a:lnTo>
                      <a:pt x="5303" y="5457"/>
                    </a:lnTo>
                    <a:close/>
                    <a:moveTo>
                      <a:pt x="2085" y="6898"/>
                    </a:moveTo>
                    <a:lnTo>
                      <a:pt x="2085" y="7619"/>
                    </a:lnTo>
                    <a:lnTo>
                      <a:pt x="1339" y="7619"/>
                    </a:lnTo>
                    <a:lnTo>
                      <a:pt x="1339" y="6898"/>
                    </a:lnTo>
                    <a:close/>
                    <a:moveTo>
                      <a:pt x="4067" y="6898"/>
                    </a:moveTo>
                    <a:lnTo>
                      <a:pt x="4067" y="7619"/>
                    </a:lnTo>
                    <a:lnTo>
                      <a:pt x="3321" y="7619"/>
                    </a:lnTo>
                    <a:lnTo>
                      <a:pt x="3321" y="6898"/>
                    </a:lnTo>
                    <a:close/>
                    <a:moveTo>
                      <a:pt x="6049" y="6898"/>
                    </a:moveTo>
                    <a:lnTo>
                      <a:pt x="6049" y="7619"/>
                    </a:lnTo>
                    <a:lnTo>
                      <a:pt x="5303" y="7619"/>
                    </a:lnTo>
                    <a:lnTo>
                      <a:pt x="5303" y="6898"/>
                    </a:lnTo>
                    <a:close/>
                    <a:moveTo>
                      <a:pt x="2085" y="8314"/>
                    </a:moveTo>
                    <a:lnTo>
                      <a:pt x="2085" y="9034"/>
                    </a:lnTo>
                    <a:lnTo>
                      <a:pt x="1339" y="9034"/>
                    </a:lnTo>
                    <a:lnTo>
                      <a:pt x="1339" y="8314"/>
                    </a:lnTo>
                    <a:close/>
                    <a:moveTo>
                      <a:pt x="4067" y="8314"/>
                    </a:moveTo>
                    <a:lnTo>
                      <a:pt x="4067" y="9034"/>
                    </a:lnTo>
                    <a:lnTo>
                      <a:pt x="3321" y="9034"/>
                    </a:lnTo>
                    <a:lnTo>
                      <a:pt x="3321" y="8314"/>
                    </a:lnTo>
                    <a:close/>
                    <a:moveTo>
                      <a:pt x="6049" y="8314"/>
                    </a:moveTo>
                    <a:lnTo>
                      <a:pt x="6049" y="9034"/>
                    </a:lnTo>
                    <a:lnTo>
                      <a:pt x="5303" y="9034"/>
                    </a:lnTo>
                    <a:lnTo>
                      <a:pt x="5303" y="8314"/>
                    </a:lnTo>
                    <a:close/>
                    <a:moveTo>
                      <a:pt x="2085" y="9755"/>
                    </a:moveTo>
                    <a:lnTo>
                      <a:pt x="2085" y="10450"/>
                    </a:lnTo>
                    <a:lnTo>
                      <a:pt x="1339" y="10450"/>
                    </a:lnTo>
                    <a:lnTo>
                      <a:pt x="1339" y="9755"/>
                    </a:lnTo>
                    <a:close/>
                    <a:moveTo>
                      <a:pt x="4067" y="9755"/>
                    </a:moveTo>
                    <a:lnTo>
                      <a:pt x="4067" y="10450"/>
                    </a:lnTo>
                    <a:lnTo>
                      <a:pt x="3321" y="10450"/>
                    </a:lnTo>
                    <a:lnTo>
                      <a:pt x="3321" y="9755"/>
                    </a:lnTo>
                    <a:close/>
                    <a:moveTo>
                      <a:pt x="6049" y="9755"/>
                    </a:moveTo>
                    <a:lnTo>
                      <a:pt x="6049" y="10476"/>
                    </a:lnTo>
                    <a:lnTo>
                      <a:pt x="5303" y="10476"/>
                    </a:lnTo>
                    <a:lnTo>
                      <a:pt x="5303" y="9755"/>
                    </a:lnTo>
                    <a:close/>
                    <a:moveTo>
                      <a:pt x="2085" y="11171"/>
                    </a:moveTo>
                    <a:lnTo>
                      <a:pt x="2085" y="11891"/>
                    </a:lnTo>
                    <a:lnTo>
                      <a:pt x="1339" y="11891"/>
                    </a:lnTo>
                    <a:lnTo>
                      <a:pt x="1339" y="11171"/>
                    </a:lnTo>
                    <a:close/>
                    <a:moveTo>
                      <a:pt x="4067" y="11171"/>
                    </a:moveTo>
                    <a:lnTo>
                      <a:pt x="4067" y="11891"/>
                    </a:lnTo>
                    <a:lnTo>
                      <a:pt x="3321" y="11891"/>
                    </a:lnTo>
                    <a:lnTo>
                      <a:pt x="3321" y="11171"/>
                    </a:lnTo>
                    <a:close/>
                    <a:moveTo>
                      <a:pt x="6049" y="11171"/>
                    </a:moveTo>
                    <a:lnTo>
                      <a:pt x="6049" y="11891"/>
                    </a:lnTo>
                    <a:lnTo>
                      <a:pt x="5303" y="11891"/>
                    </a:lnTo>
                    <a:lnTo>
                      <a:pt x="5303" y="11171"/>
                    </a:lnTo>
                    <a:close/>
                    <a:moveTo>
                      <a:pt x="2085" y="12586"/>
                    </a:moveTo>
                    <a:lnTo>
                      <a:pt x="2085" y="13307"/>
                    </a:lnTo>
                    <a:lnTo>
                      <a:pt x="1339" y="13307"/>
                    </a:lnTo>
                    <a:lnTo>
                      <a:pt x="1339" y="12586"/>
                    </a:lnTo>
                    <a:close/>
                    <a:moveTo>
                      <a:pt x="4067" y="12612"/>
                    </a:moveTo>
                    <a:lnTo>
                      <a:pt x="4067" y="13307"/>
                    </a:lnTo>
                    <a:lnTo>
                      <a:pt x="3321" y="13307"/>
                    </a:lnTo>
                    <a:lnTo>
                      <a:pt x="3321" y="12612"/>
                    </a:lnTo>
                    <a:close/>
                    <a:moveTo>
                      <a:pt x="6049" y="12612"/>
                    </a:moveTo>
                    <a:lnTo>
                      <a:pt x="6049" y="13307"/>
                    </a:lnTo>
                    <a:lnTo>
                      <a:pt x="5303" y="13307"/>
                    </a:lnTo>
                    <a:lnTo>
                      <a:pt x="5303" y="12612"/>
                    </a:lnTo>
                    <a:close/>
                    <a:moveTo>
                      <a:pt x="2085" y="14028"/>
                    </a:moveTo>
                    <a:lnTo>
                      <a:pt x="2085" y="14388"/>
                    </a:lnTo>
                    <a:lnTo>
                      <a:pt x="1339" y="14388"/>
                    </a:lnTo>
                    <a:lnTo>
                      <a:pt x="1339" y="14028"/>
                    </a:lnTo>
                    <a:close/>
                    <a:moveTo>
                      <a:pt x="4067" y="14028"/>
                    </a:moveTo>
                    <a:lnTo>
                      <a:pt x="4067" y="14388"/>
                    </a:lnTo>
                    <a:lnTo>
                      <a:pt x="3321" y="14388"/>
                    </a:lnTo>
                    <a:lnTo>
                      <a:pt x="3321" y="14028"/>
                    </a:lnTo>
                    <a:close/>
                    <a:moveTo>
                      <a:pt x="6049" y="14028"/>
                    </a:moveTo>
                    <a:lnTo>
                      <a:pt x="6049" y="14414"/>
                    </a:lnTo>
                    <a:lnTo>
                      <a:pt x="5303" y="14414"/>
                    </a:lnTo>
                    <a:lnTo>
                      <a:pt x="5303" y="14028"/>
                    </a:lnTo>
                    <a:close/>
                    <a:moveTo>
                      <a:pt x="1" y="0"/>
                    </a:moveTo>
                    <a:lnTo>
                      <a:pt x="1" y="15726"/>
                    </a:lnTo>
                    <a:lnTo>
                      <a:pt x="8983" y="15726"/>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2"/>
              <p:cNvSpPr/>
              <p:nvPr/>
            </p:nvSpPr>
            <p:spPr>
              <a:xfrm>
                <a:off x="3068752" y="4473380"/>
                <a:ext cx="270198" cy="669313"/>
              </a:xfrm>
              <a:custGeom>
                <a:rect b="b" l="l" r="r" t="t"/>
                <a:pathLst>
                  <a:path extrusionOk="0" h="18301" w="7388">
                    <a:moveTo>
                      <a:pt x="2085" y="4093"/>
                    </a:moveTo>
                    <a:lnTo>
                      <a:pt x="2085" y="4479"/>
                    </a:lnTo>
                    <a:lnTo>
                      <a:pt x="1339" y="4479"/>
                    </a:lnTo>
                    <a:lnTo>
                      <a:pt x="1339" y="4093"/>
                    </a:lnTo>
                    <a:close/>
                    <a:moveTo>
                      <a:pt x="4067" y="4093"/>
                    </a:moveTo>
                    <a:lnTo>
                      <a:pt x="4067" y="4479"/>
                    </a:lnTo>
                    <a:lnTo>
                      <a:pt x="3321" y="4479"/>
                    </a:lnTo>
                    <a:lnTo>
                      <a:pt x="3321" y="4093"/>
                    </a:lnTo>
                    <a:close/>
                    <a:moveTo>
                      <a:pt x="6023" y="4093"/>
                    </a:moveTo>
                    <a:lnTo>
                      <a:pt x="6023" y="4479"/>
                    </a:lnTo>
                    <a:lnTo>
                      <a:pt x="5303" y="4479"/>
                    </a:lnTo>
                    <a:lnTo>
                      <a:pt x="5303" y="4093"/>
                    </a:lnTo>
                    <a:close/>
                    <a:moveTo>
                      <a:pt x="2085" y="5174"/>
                    </a:moveTo>
                    <a:lnTo>
                      <a:pt x="2085" y="5894"/>
                    </a:lnTo>
                    <a:lnTo>
                      <a:pt x="1339" y="5894"/>
                    </a:lnTo>
                    <a:lnTo>
                      <a:pt x="1339" y="5174"/>
                    </a:lnTo>
                    <a:close/>
                    <a:moveTo>
                      <a:pt x="4067" y="5174"/>
                    </a:moveTo>
                    <a:lnTo>
                      <a:pt x="4067" y="5894"/>
                    </a:lnTo>
                    <a:lnTo>
                      <a:pt x="3321" y="5894"/>
                    </a:lnTo>
                    <a:lnTo>
                      <a:pt x="3321" y="5174"/>
                    </a:lnTo>
                    <a:close/>
                    <a:moveTo>
                      <a:pt x="6023" y="5199"/>
                    </a:moveTo>
                    <a:lnTo>
                      <a:pt x="6023" y="5894"/>
                    </a:lnTo>
                    <a:lnTo>
                      <a:pt x="5303" y="5894"/>
                    </a:lnTo>
                    <a:lnTo>
                      <a:pt x="5303" y="5199"/>
                    </a:lnTo>
                    <a:close/>
                    <a:moveTo>
                      <a:pt x="2085" y="6615"/>
                    </a:moveTo>
                    <a:lnTo>
                      <a:pt x="2085" y="7336"/>
                    </a:lnTo>
                    <a:lnTo>
                      <a:pt x="1339" y="7336"/>
                    </a:lnTo>
                    <a:lnTo>
                      <a:pt x="1339" y="6615"/>
                    </a:lnTo>
                    <a:close/>
                    <a:moveTo>
                      <a:pt x="4067" y="6615"/>
                    </a:moveTo>
                    <a:lnTo>
                      <a:pt x="4067" y="7336"/>
                    </a:lnTo>
                    <a:lnTo>
                      <a:pt x="3321" y="7336"/>
                    </a:lnTo>
                    <a:lnTo>
                      <a:pt x="3321" y="6615"/>
                    </a:lnTo>
                    <a:close/>
                    <a:moveTo>
                      <a:pt x="6023" y="6615"/>
                    </a:moveTo>
                    <a:lnTo>
                      <a:pt x="6023" y="7336"/>
                    </a:lnTo>
                    <a:lnTo>
                      <a:pt x="5303" y="7336"/>
                    </a:lnTo>
                    <a:lnTo>
                      <a:pt x="5303" y="6615"/>
                    </a:lnTo>
                    <a:close/>
                    <a:moveTo>
                      <a:pt x="2085" y="8031"/>
                    </a:moveTo>
                    <a:lnTo>
                      <a:pt x="2085" y="8751"/>
                    </a:lnTo>
                    <a:lnTo>
                      <a:pt x="1339" y="8751"/>
                    </a:lnTo>
                    <a:lnTo>
                      <a:pt x="1339" y="8031"/>
                    </a:lnTo>
                    <a:close/>
                    <a:moveTo>
                      <a:pt x="4067" y="8031"/>
                    </a:moveTo>
                    <a:lnTo>
                      <a:pt x="4067" y="8751"/>
                    </a:lnTo>
                    <a:lnTo>
                      <a:pt x="3321" y="8751"/>
                    </a:lnTo>
                    <a:lnTo>
                      <a:pt x="3321" y="8031"/>
                    </a:lnTo>
                    <a:close/>
                    <a:moveTo>
                      <a:pt x="6023" y="8031"/>
                    </a:moveTo>
                    <a:lnTo>
                      <a:pt x="6023" y="8751"/>
                    </a:lnTo>
                    <a:lnTo>
                      <a:pt x="5303" y="8751"/>
                    </a:lnTo>
                    <a:lnTo>
                      <a:pt x="5303" y="8031"/>
                    </a:lnTo>
                    <a:close/>
                    <a:moveTo>
                      <a:pt x="2085" y="9472"/>
                    </a:moveTo>
                    <a:lnTo>
                      <a:pt x="2085" y="10193"/>
                    </a:lnTo>
                    <a:lnTo>
                      <a:pt x="1339" y="10193"/>
                    </a:lnTo>
                    <a:lnTo>
                      <a:pt x="1339" y="9472"/>
                    </a:lnTo>
                    <a:close/>
                    <a:moveTo>
                      <a:pt x="4067" y="9472"/>
                    </a:moveTo>
                    <a:lnTo>
                      <a:pt x="4067" y="10193"/>
                    </a:lnTo>
                    <a:lnTo>
                      <a:pt x="3321" y="10193"/>
                    </a:lnTo>
                    <a:lnTo>
                      <a:pt x="3321" y="9472"/>
                    </a:lnTo>
                    <a:close/>
                    <a:moveTo>
                      <a:pt x="6023" y="9472"/>
                    </a:moveTo>
                    <a:lnTo>
                      <a:pt x="6023" y="10193"/>
                    </a:lnTo>
                    <a:lnTo>
                      <a:pt x="5303" y="10193"/>
                    </a:lnTo>
                    <a:lnTo>
                      <a:pt x="5303" y="9472"/>
                    </a:lnTo>
                    <a:close/>
                    <a:moveTo>
                      <a:pt x="2085" y="10888"/>
                    </a:moveTo>
                    <a:lnTo>
                      <a:pt x="2085" y="11608"/>
                    </a:lnTo>
                    <a:lnTo>
                      <a:pt x="1339" y="11608"/>
                    </a:lnTo>
                    <a:lnTo>
                      <a:pt x="1339" y="10888"/>
                    </a:lnTo>
                    <a:close/>
                    <a:moveTo>
                      <a:pt x="4067" y="10888"/>
                    </a:moveTo>
                    <a:lnTo>
                      <a:pt x="4067" y="11608"/>
                    </a:lnTo>
                    <a:lnTo>
                      <a:pt x="3321" y="11608"/>
                    </a:lnTo>
                    <a:lnTo>
                      <a:pt x="3321" y="10888"/>
                    </a:lnTo>
                    <a:close/>
                    <a:moveTo>
                      <a:pt x="6023" y="10888"/>
                    </a:moveTo>
                    <a:lnTo>
                      <a:pt x="6023" y="11608"/>
                    </a:lnTo>
                    <a:lnTo>
                      <a:pt x="5303" y="11608"/>
                    </a:lnTo>
                    <a:lnTo>
                      <a:pt x="5303" y="10888"/>
                    </a:lnTo>
                    <a:close/>
                    <a:moveTo>
                      <a:pt x="2085" y="12329"/>
                    </a:moveTo>
                    <a:lnTo>
                      <a:pt x="2085" y="13024"/>
                    </a:lnTo>
                    <a:lnTo>
                      <a:pt x="1339" y="13024"/>
                    </a:lnTo>
                    <a:lnTo>
                      <a:pt x="1339" y="12329"/>
                    </a:lnTo>
                    <a:close/>
                    <a:moveTo>
                      <a:pt x="4067" y="12329"/>
                    </a:moveTo>
                    <a:lnTo>
                      <a:pt x="4067" y="13024"/>
                    </a:lnTo>
                    <a:lnTo>
                      <a:pt x="3321" y="13024"/>
                    </a:lnTo>
                    <a:lnTo>
                      <a:pt x="3321" y="12329"/>
                    </a:lnTo>
                    <a:close/>
                    <a:moveTo>
                      <a:pt x="6023" y="12329"/>
                    </a:moveTo>
                    <a:lnTo>
                      <a:pt x="6023" y="13024"/>
                    </a:lnTo>
                    <a:lnTo>
                      <a:pt x="5303" y="13024"/>
                    </a:lnTo>
                    <a:lnTo>
                      <a:pt x="5303" y="12329"/>
                    </a:lnTo>
                    <a:close/>
                    <a:moveTo>
                      <a:pt x="2085" y="13745"/>
                    </a:moveTo>
                    <a:lnTo>
                      <a:pt x="2085" y="14465"/>
                    </a:lnTo>
                    <a:lnTo>
                      <a:pt x="1339" y="14465"/>
                    </a:lnTo>
                    <a:lnTo>
                      <a:pt x="1339" y="13745"/>
                    </a:lnTo>
                    <a:close/>
                    <a:moveTo>
                      <a:pt x="4067" y="13745"/>
                    </a:moveTo>
                    <a:lnTo>
                      <a:pt x="4067" y="14465"/>
                    </a:lnTo>
                    <a:lnTo>
                      <a:pt x="3321" y="14465"/>
                    </a:lnTo>
                    <a:lnTo>
                      <a:pt x="3321" y="13745"/>
                    </a:lnTo>
                    <a:close/>
                    <a:moveTo>
                      <a:pt x="6023" y="13745"/>
                    </a:moveTo>
                    <a:lnTo>
                      <a:pt x="6023" y="14465"/>
                    </a:lnTo>
                    <a:lnTo>
                      <a:pt x="5303" y="14465"/>
                    </a:lnTo>
                    <a:lnTo>
                      <a:pt x="5303" y="13745"/>
                    </a:lnTo>
                    <a:close/>
                    <a:moveTo>
                      <a:pt x="2085" y="15160"/>
                    </a:moveTo>
                    <a:lnTo>
                      <a:pt x="2085" y="15881"/>
                    </a:lnTo>
                    <a:lnTo>
                      <a:pt x="1339" y="15881"/>
                    </a:lnTo>
                    <a:lnTo>
                      <a:pt x="1339" y="15160"/>
                    </a:lnTo>
                    <a:close/>
                    <a:moveTo>
                      <a:pt x="4067" y="15160"/>
                    </a:moveTo>
                    <a:lnTo>
                      <a:pt x="4067" y="15881"/>
                    </a:lnTo>
                    <a:lnTo>
                      <a:pt x="3321" y="15881"/>
                    </a:lnTo>
                    <a:lnTo>
                      <a:pt x="3321" y="15160"/>
                    </a:lnTo>
                    <a:close/>
                    <a:moveTo>
                      <a:pt x="6023" y="15186"/>
                    </a:moveTo>
                    <a:lnTo>
                      <a:pt x="6023" y="15881"/>
                    </a:lnTo>
                    <a:lnTo>
                      <a:pt x="5303" y="15881"/>
                    </a:lnTo>
                    <a:lnTo>
                      <a:pt x="5303" y="15186"/>
                    </a:lnTo>
                    <a:close/>
                    <a:moveTo>
                      <a:pt x="2085" y="16602"/>
                    </a:moveTo>
                    <a:lnTo>
                      <a:pt x="2085" y="16962"/>
                    </a:lnTo>
                    <a:lnTo>
                      <a:pt x="1339" y="16962"/>
                    </a:lnTo>
                    <a:lnTo>
                      <a:pt x="1339" y="16602"/>
                    </a:lnTo>
                    <a:close/>
                    <a:moveTo>
                      <a:pt x="4067" y="16602"/>
                    </a:moveTo>
                    <a:lnTo>
                      <a:pt x="4067" y="16962"/>
                    </a:lnTo>
                    <a:lnTo>
                      <a:pt x="3321" y="16962"/>
                    </a:lnTo>
                    <a:lnTo>
                      <a:pt x="3321" y="16602"/>
                    </a:lnTo>
                    <a:close/>
                    <a:moveTo>
                      <a:pt x="6023" y="16602"/>
                    </a:moveTo>
                    <a:lnTo>
                      <a:pt x="6023" y="16962"/>
                    </a:lnTo>
                    <a:lnTo>
                      <a:pt x="5303" y="16962"/>
                    </a:lnTo>
                    <a:lnTo>
                      <a:pt x="5303" y="16602"/>
                    </a:lnTo>
                    <a:close/>
                    <a:moveTo>
                      <a:pt x="1" y="0"/>
                    </a:moveTo>
                    <a:lnTo>
                      <a:pt x="1" y="18300"/>
                    </a:lnTo>
                    <a:lnTo>
                      <a:pt x="7388" y="18300"/>
                    </a:lnTo>
                    <a:lnTo>
                      <a:pt x="73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2"/>
              <p:cNvSpPr/>
              <p:nvPr/>
            </p:nvSpPr>
            <p:spPr>
              <a:xfrm>
                <a:off x="4948595" y="4700241"/>
                <a:ext cx="127126" cy="442454"/>
              </a:xfrm>
              <a:custGeom>
                <a:rect b="b" l="l" r="r" t="t"/>
                <a:pathLst>
                  <a:path extrusionOk="0" h="12098" w="3476">
                    <a:moveTo>
                      <a:pt x="1" y="0"/>
                    </a:moveTo>
                    <a:lnTo>
                      <a:pt x="1" y="12097"/>
                    </a:lnTo>
                    <a:lnTo>
                      <a:pt x="3475" y="12097"/>
                    </a:lnTo>
                    <a:lnTo>
                      <a:pt x="34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2"/>
              <p:cNvSpPr/>
              <p:nvPr/>
            </p:nvSpPr>
            <p:spPr>
              <a:xfrm>
                <a:off x="5068761" y="4257820"/>
                <a:ext cx="328531" cy="884872"/>
              </a:xfrm>
              <a:custGeom>
                <a:rect b="b" l="l" r="r" t="t"/>
                <a:pathLst>
                  <a:path extrusionOk="0" h="24195" w="8983">
                    <a:moveTo>
                      <a:pt x="4890" y="4401"/>
                    </a:moveTo>
                    <a:lnTo>
                      <a:pt x="4890" y="5122"/>
                    </a:lnTo>
                    <a:lnTo>
                      <a:pt x="4144" y="5122"/>
                    </a:lnTo>
                    <a:lnTo>
                      <a:pt x="4144" y="4401"/>
                    </a:lnTo>
                    <a:close/>
                    <a:moveTo>
                      <a:pt x="2162" y="4401"/>
                    </a:moveTo>
                    <a:lnTo>
                      <a:pt x="2162" y="5148"/>
                    </a:lnTo>
                    <a:lnTo>
                      <a:pt x="1416" y="5148"/>
                    </a:lnTo>
                    <a:lnTo>
                      <a:pt x="1416" y="4401"/>
                    </a:lnTo>
                    <a:close/>
                    <a:moveTo>
                      <a:pt x="7619" y="4401"/>
                    </a:moveTo>
                    <a:lnTo>
                      <a:pt x="7619" y="5148"/>
                    </a:lnTo>
                    <a:lnTo>
                      <a:pt x="6872" y="5148"/>
                    </a:lnTo>
                    <a:lnTo>
                      <a:pt x="6872" y="4401"/>
                    </a:lnTo>
                    <a:close/>
                    <a:moveTo>
                      <a:pt x="2162" y="5869"/>
                    </a:moveTo>
                    <a:lnTo>
                      <a:pt x="2162" y="6589"/>
                    </a:lnTo>
                    <a:lnTo>
                      <a:pt x="1416" y="6589"/>
                    </a:lnTo>
                    <a:lnTo>
                      <a:pt x="1416" y="5869"/>
                    </a:lnTo>
                    <a:close/>
                    <a:moveTo>
                      <a:pt x="4890" y="5869"/>
                    </a:moveTo>
                    <a:lnTo>
                      <a:pt x="4890" y="6589"/>
                    </a:lnTo>
                    <a:lnTo>
                      <a:pt x="4144" y="6589"/>
                    </a:lnTo>
                    <a:lnTo>
                      <a:pt x="4144" y="5869"/>
                    </a:lnTo>
                    <a:close/>
                    <a:moveTo>
                      <a:pt x="7619" y="5869"/>
                    </a:moveTo>
                    <a:lnTo>
                      <a:pt x="7619" y="6589"/>
                    </a:lnTo>
                    <a:lnTo>
                      <a:pt x="6872" y="6589"/>
                    </a:lnTo>
                    <a:lnTo>
                      <a:pt x="6872" y="5869"/>
                    </a:lnTo>
                    <a:close/>
                    <a:moveTo>
                      <a:pt x="4890" y="7336"/>
                    </a:moveTo>
                    <a:lnTo>
                      <a:pt x="4890" y="8031"/>
                    </a:lnTo>
                    <a:lnTo>
                      <a:pt x="4144" y="8031"/>
                    </a:lnTo>
                    <a:lnTo>
                      <a:pt x="4144" y="7336"/>
                    </a:lnTo>
                    <a:close/>
                    <a:moveTo>
                      <a:pt x="2162" y="7336"/>
                    </a:moveTo>
                    <a:lnTo>
                      <a:pt x="2162" y="8056"/>
                    </a:lnTo>
                    <a:lnTo>
                      <a:pt x="1416" y="8056"/>
                    </a:lnTo>
                    <a:lnTo>
                      <a:pt x="1416" y="7336"/>
                    </a:lnTo>
                    <a:close/>
                    <a:moveTo>
                      <a:pt x="7619" y="7336"/>
                    </a:moveTo>
                    <a:lnTo>
                      <a:pt x="7619" y="8056"/>
                    </a:lnTo>
                    <a:lnTo>
                      <a:pt x="6872" y="8056"/>
                    </a:lnTo>
                    <a:lnTo>
                      <a:pt x="6872" y="7336"/>
                    </a:lnTo>
                    <a:close/>
                    <a:moveTo>
                      <a:pt x="2162" y="8777"/>
                    </a:moveTo>
                    <a:lnTo>
                      <a:pt x="2162" y="9498"/>
                    </a:lnTo>
                    <a:lnTo>
                      <a:pt x="1416" y="9498"/>
                    </a:lnTo>
                    <a:lnTo>
                      <a:pt x="1416" y="8777"/>
                    </a:lnTo>
                    <a:close/>
                    <a:moveTo>
                      <a:pt x="4890" y="8777"/>
                    </a:moveTo>
                    <a:lnTo>
                      <a:pt x="4890" y="9498"/>
                    </a:lnTo>
                    <a:lnTo>
                      <a:pt x="4144" y="9498"/>
                    </a:lnTo>
                    <a:lnTo>
                      <a:pt x="4144" y="8777"/>
                    </a:lnTo>
                    <a:close/>
                    <a:moveTo>
                      <a:pt x="7619" y="8777"/>
                    </a:moveTo>
                    <a:lnTo>
                      <a:pt x="7619" y="9498"/>
                    </a:lnTo>
                    <a:lnTo>
                      <a:pt x="6872" y="9498"/>
                    </a:lnTo>
                    <a:lnTo>
                      <a:pt x="6872" y="8777"/>
                    </a:lnTo>
                    <a:close/>
                    <a:moveTo>
                      <a:pt x="4890" y="10244"/>
                    </a:moveTo>
                    <a:lnTo>
                      <a:pt x="4890" y="10939"/>
                    </a:lnTo>
                    <a:lnTo>
                      <a:pt x="4144" y="10939"/>
                    </a:lnTo>
                    <a:lnTo>
                      <a:pt x="4144" y="10244"/>
                    </a:lnTo>
                    <a:close/>
                    <a:moveTo>
                      <a:pt x="2162" y="10244"/>
                    </a:moveTo>
                    <a:lnTo>
                      <a:pt x="2162" y="10965"/>
                    </a:lnTo>
                    <a:lnTo>
                      <a:pt x="1416" y="10965"/>
                    </a:lnTo>
                    <a:lnTo>
                      <a:pt x="1416" y="10244"/>
                    </a:lnTo>
                    <a:close/>
                    <a:moveTo>
                      <a:pt x="7619" y="10244"/>
                    </a:moveTo>
                    <a:lnTo>
                      <a:pt x="7619" y="10965"/>
                    </a:lnTo>
                    <a:lnTo>
                      <a:pt x="6872" y="10965"/>
                    </a:lnTo>
                    <a:lnTo>
                      <a:pt x="6872" y="10244"/>
                    </a:lnTo>
                    <a:close/>
                    <a:moveTo>
                      <a:pt x="2162" y="11685"/>
                    </a:moveTo>
                    <a:lnTo>
                      <a:pt x="2162" y="12406"/>
                    </a:lnTo>
                    <a:lnTo>
                      <a:pt x="1416" y="12406"/>
                    </a:lnTo>
                    <a:lnTo>
                      <a:pt x="1416" y="11685"/>
                    </a:lnTo>
                    <a:close/>
                    <a:moveTo>
                      <a:pt x="4890" y="11685"/>
                    </a:moveTo>
                    <a:lnTo>
                      <a:pt x="4890" y="12406"/>
                    </a:lnTo>
                    <a:lnTo>
                      <a:pt x="4144" y="12406"/>
                    </a:lnTo>
                    <a:lnTo>
                      <a:pt x="4144" y="11685"/>
                    </a:lnTo>
                    <a:close/>
                    <a:moveTo>
                      <a:pt x="7619" y="11685"/>
                    </a:moveTo>
                    <a:lnTo>
                      <a:pt x="7619" y="12406"/>
                    </a:lnTo>
                    <a:lnTo>
                      <a:pt x="6872" y="12406"/>
                    </a:lnTo>
                    <a:lnTo>
                      <a:pt x="6872" y="11685"/>
                    </a:lnTo>
                    <a:close/>
                    <a:moveTo>
                      <a:pt x="4890" y="13127"/>
                    </a:moveTo>
                    <a:lnTo>
                      <a:pt x="4890" y="13848"/>
                    </a:lnTo>
                    <a:lnTo>
                      <a:pt x="4144" y="13848"/>
                    </a:lnTo>
                    <a:lnTo>
                      <a:pt x="4144" y="13127"/>
                    </a:lnTo>
                    <a:close/>
                    <a:moveTo>
                      <a:pt x="2162" y="13127"/>
                    </a:moveTo>
                    <a:lnTo>
                      <a:pt x="2162" y="13873"/>
                    </a:lnTo>
                    <a:lnTo>
                      <a:pt x="1416" y="13873"/>
                    </a:lnTo>
                    <a:lnTo>
                      <a:pt x="1416" y="13127"/>
                    </a:lnTo>
                    <a:close/>
                    <a:moveTo>
                      <a:pt x="7619" y="13127"/>
                    </a:moveTo>
                    <a:lnTo>
                      <a:pt x="7619" y="13873"/>
                    </a:lnTo>
                    <a:lnTo>
                      <a:pt x="6872" y="13873"/>
                    </a:lnTo>
                    <a:lnTo>
                      <a:pt x="6872" y="13127"/>
                    </a:lnTo>
                    <a:close/>
                    <a:moveTo>
                      <a:pt x="2162" y="14594"/>
                    </a:moveTo>
                    <a:lnTo>
                      <a:pt x="2162" y="15315"/>
                    </a:lnTo>
                    <a:lnTo>
                      <a:pt x="1416" y="15315"/>
                    </a:lnTo>
                    <a:lnTo>
                      <a:pt x="1416" y="14594"/>
                    </a:lnTo>
                    <a:close/>
                    <a:moveTo>
                      <a:pt x="4890" y="14594"/>
                    </a:moveTo>
                    <a:lnTo>
                      <a:pt x="4890" y="15315"/>
                    </a:lnTo>
                    <a:lnTo>
                      <a:pt x="4144" y="15315"/>
                    </a:lnTo>
                    <a:lnTo>
                      <a:pt x="4144" y="14594"/>
                    </a:lnTo>
                    <a:close/>
                    <a:moveTo>
                      <a:pt x="7619" y="14594"/>
                    </a:moveTo>
                    <a:lnTo>
                      <a:pt x="7619" y="15315"/>
                    </a:lnTo>
                    <a:lnTo>
                      <a:pt x="6872" y="15315"/>
                    </a:lnTo>
                    <a:lnTo>
                      <a:pt x="6872" y="14594"/>
                    </a:lnTo>
                    <a:close/>
                    <a:moveTo>
                      <a:pt x="4890" y="16035"/>
                    </a:moveTo>
                    <a:lnTo>
                      <a:pt x="4890" y="16756"/>
                    </a:lnTo>
                    <a:lnTo>
                      <a:pt x="4144" y="16756"/>
                    </a:lnTo>
                    <a:lnTo>
                      <a:pt x="4144" y="16035"/>
                    </a:lnTo>
                    <a:close/>
                    <a:moveTo>
                      <a:pt x="2162" y="16035"/>
                    </a:moveTo>
                    <a:lnTo>
                      <a:pt x="2162" y="16782"/>
                    </a:lnTo>
                    <a:lnTo>
                      <a:pt x="1416" y="16782"/>
                    </a:lnTo>
                    <a:lnTo>
                      <a:pt x="1416" y="16035"/>
                    </a:lnTo>
                    <a:close/>
                    <a:moveTo>
                      <a:pt x="7619" y="16035"/>
                    </a:moveTo>
                    <a:lnTo>
                      <a:pt x="7619" y="16782"/>
                    </a:lnTo>
                    <a:lnTo>
                      <a:pt x="6872" y="16782"/>
                    </a:lnTo>
                    <a:lnTo>
                      <a:pt x="6872" y="16035"/>
                    </a:lnTo>
                    <a:close/>
                    <a:moveTo>
                      <a:pt x="2162" y="17502"/>
                    </a:moveTo>
                    <a:lnTo>
                      <a:pt x="2162" y="18223"/>
                    </a:lnTo>
                    <a:lnTo>
                      <a:pt x="1416" y="18223"/>
                    </a:lnTo>
                    <a:lnTo>
                      <a:pt x="1416" y="17502"/>
                    </a:lnTo>
                    <a:close/>
                    <a:moveTo>
                      <a:pt x="4890" y="17502"/>
                    </a:moveTo>
                    <a:lnTo>
                      <a:pt x="4890" y="18223"/>
                    </a:lnTo>
                    <a:lnTo>
                      <a:pt x="4144" y="18223"/>
                    </a:lnTo>
                    <a:lnTo>
                      <a:pt x="4144" y="17502"/>
                    </a:lnTo>
                    <a:close/>
                    <a:moveTo>
                      <a:pt x="7619" y="17502"/>
                    </a:moveTo>
                    <a:lnTo>
                      <a:pt x="7619" y="18223"/>
                    </a:lnTo>
                    <a:lnTo>
                      <a:pt x="6872" y="18223"/>
                    </a:lnTo>
                    <a:lnTo>
                      <a:pt x="6872" y="17502"/>
                    </a:lnTo>
                    <a:close/>
                    <a:moveTo>
                      <a:pt x="4890" y="18944"/>
                    </a:moveTo>
                    <a:lnTo>
                      <a:pt x="4890" y="19664"/>
                    </a:lnTo>
                    <a:lnTo>
                      <a:pt x="4144" y="19664"/>
                    </a:lnTo>
                    <a:lnTo>
                      <a:pt x="4144" y="18944"/>
                    </a:lnTo>
                    <a:close/>
                    <a:moveTo>
                      <a:pt x="2162" y="18944"/>
                    </a:moveTo>
                    <a:lnTo>
                      <a:pt x="2162" y="19690"/>
                    </a:lnTo>
                    <a:lnTo>
                      <a:pt x="1416" y="19690"/>
                    </a:lnTo>
                    <a:lnTo>
                      <a:pt x="1416" y="18944"/>
                    </a:lnTo>
                    <a:close/>
                    <a:moveTo>
                      <a:pt x="7619" y="18944"/>
                    </a:moveTo>
                    <a:lnTo>
                      <a:pt x="7619" y="19690"/>
                    </a:lnTo>
                    <a:lnTo>
                      <a:pt x="6872" y="19690"/>
                    </a:lnTo>
                    <a:lnTo>
                      <a:pt x="6872" y="18944"/>
                    </a:lnTo>
                    <a:close/>
                    <a:moveTo>
                      <a:pt x="2162" y="20411"/>
                    </a:moveTo>
                    <a:lnTo>
                      <a:pt x="2162" y="21132"/>
                    </a:lnTo>
                    <a:lnTo>
                      <a:pt x="1416" y="21132"/>
                    </a:lnTo>
                    <a:lnTo>
                      <a:pt x="1416" y="20411"/>
                    </a:lnTo>
                    <a:close/>
                    <a:moveTo>
                      <a:pt x="4890" y="20411"/>
                    </a:moveTo>
                    <a:lnTo>
                      <a:pt x="4890" y="21132"/>
                    </a:lnTo>
                    <a:lnTo>
                      <a:pt x="4144" y="21132"/>
                    </a:lnTo>
                    <a:lnTo>
                      <a:pt x="4144" y="20411"/>
                    </a:lnTo>
                    <a:close/>
                    <a:moveTo>
                      <a:pt x="7619" y="20411"/>
                    </a:moveTo>
                    <a:lnTo>
                      <a:pt x="7619" y="21132"/>
                    </a:lnTo>
                    <a:lnTo>
                      <a:pt x="6872" y="21132"/>
                    </a:lnTo>
                    <a:lnTo>
                      <a:pt x="6872" y="20411"/>
                    </a:lnTo>
                    <a:close/>
                    <a:moveTo>
                      <a:pt x="2162" y="21852"/>
                    </a:moveTo>
                    <a:lnTo>
                      <a:pt x="2162" y="22238"/>
                    </a:lnTo>
                    <a:lnTo>
                      <a:pt x="1416" y="22238"/>
                    </a:lnTo>
                    <a:lnTo>
                      <a:pt x="1416" y="21852"/>
                    </a:lnTo>
                    <a:close/>
                    <a:moveTo>
                      <a:pt x="4890" y="21852"/>
                    </a:moveTo>
                    <a:lnTo>
                      <a:pt x="4890" y="22238"/>
                    </a:lnTo>
                    <a:lnTo>
                      <a:pt x="4144" y="22238"/>
                    </a:lnTo>
                    <a:lnTo>
                      <a:pt x="4144" y="21852"/>
                    </a:lnTo>
                    <a:close/>
                    <a:moveTo>
                      <a:pt x="7619" y="21852"/>
                    </a:moveTo>
                    <a:lnTo>
                      <a:pt x="7619" y="22238"/>
                    </a:lnTo>
                    <a:lnTo>
                      <a:pt x="6872" y="22238"/>
                    </a:lnTo>
                    <a:lnTo>
                      <a:pt x="6872" y="21852"/>
                    </a:lnTo>
                    <a:close/>
                    <a:moveTo>
                      <a:pt x="8983" y="0"/>
                    </a:moveTo>
                    <a:lnTo>
                      <a:pt x="0" y="3115"/>
                    </a:lnTo>
                    <a:lnTo>
                      <a:pt x="0" y="24194"/>
                    </a:lnTo>
                    <a:lnTo>
                      <a:pt x="8983" y="24194"/>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9" name="Shape 879"/>
        <p:cNvGrpSpPr/>
        <p:nvPr/>
      </p:nvGrpSpPr>
      <p:grpSpPr>
        <a:xfrm>
          <a:off x="0" y="0"/>
          <a:ext cx="0" cy="0"/>
          <a:chOff x="0" y="0"/>
          <a:chExt cx="0" cy="0"/>
        </a:xfrm>
      </p:grpSpPr>
      <p:sp>
        <p:nvSpPr>
          <p:cNvPr id="880" name="Google Shape;880;p41"/>
          <p:cNvSpPr txBox="1"/>
          <p:nvPr>
            <p:ph idx="1" type="subTitle"/>
          </p:nvPr>
        </p:nvSpPr>
        <p:spPr>
          <a:xfrm>
            <a:off x="4800850" y="1017375"/>
            <a:ext cx="3772800" cy="119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Here are some features that Gaia's Touch offers:</a:t>
            </a:r>
            <a:endParaRPr b="1"/>
          </a:p>
          <a:p>
            <a:pPr indent="0" lvl="0" marL="0" rtl="0" algn="l">
              <a:spcBef>
                <a:spcPts val="0"/>
              </a:spcBef>
              <a:spcAft>
                <a:spcPts val="0"/>
              </a:spcAft>
              <a:buClr>
                <a:schemeClr val="dk1"/>
              </a:buClr>
              <a:buSzPts val="1100"/>
              <a:buFont typeface="Arial"/>
              <a:buNone/>
            </a:pPr>
            <a:r>
              <a:t/>
            </a:r>
            <a:endParaRPr b="1"/>
          </a:p>
          <a:p>
            <a:pPr indent="0" lvl="0" marL="0" rtl="0" algn="l">
              <a:spcBef>
                <a:spcPts val="0"/>
              </a:spcBef>
              <a:spcAft>
                <a:spcPts val="0"/>
              </a:spcAft>
              <a:buNone/>
            </a:pPr>
            <a:r>
              <a:rPr b="1" lang="en"/>
              <a:t>User profile creation and management:</a:t>
            </a:r>
            <a:endParaRPr b="1"/>
          </a:p>
          <a:p>
            <a:pPr indent="0" lvl="0" marL="0" rtl="0" algn="l">
              <a:spcBef>
                <a:spcPts val="0"/>
              </a:spcBef>
              <a:spcAft>
                <a:spcPts val="0"/>
              </a:spcAft>
              <a:buNone/>
            </a:pPr>
            <a:r>
              <a:rPr lang="en"/>
              <a:t>Allow users to create profiles with their personal information, skills, interests, and causes they care about.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Search functionality:</a:t>
            </a:r>
            <a:r>
              <a:rPr lang="en"/>
              <a:t> Enable users to search for NGOs, projects, and initiatives related to the SDGs that they are interested in supporting.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
              <a:t>Project and initiative listing:</a:t>
            </a:r>
            <a:r>
              <a:rPr lang="en"/>
              <a:t> Allow NGOs to create listings for projects and initiatives related to the SDGs, detailing their goals, objectives, and desired outcomes.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cxnSp>
        <p:nvCxnSpPr>
          <p:cNvPr id="881" name="Google Shape;881;p41"/>
          <p:cNvCxnSpPr/>
          <p:nvPr/>
        </p:nvCxnSpPr>
        <p:spPr>
          <a:xfrm>
            <a:off x="4657975" y="1534475"/>
            <a:ext cx="0" cy="3074100"/>
          </a:xfrm>
          <a:prstGeom prst="straightConnector1">
            <a:avLst/>
          </a:prstGeom>
          <a:noFill/>
          <a:ln cap="flat" cmpd="sng" w="9525">
            <a:solidFill>
              <a:schemeClr val="dk1"/>
            </a:solidFill>
            <a:prstDash val="solid"/>
            <a:round/>
            <a:headEnd len="med" w="med" type="none"/>
            <a:tailEnd len="med" w="med" type="none"/>
          </a:ln>
        </p:spPr>
      </p:cxnSp>
      <p:grpSp>
        <p:nvGrpSpPr>
          <p:cNvPr id="882" name="Google Shape;882;p41"/>
          <p:cNvGrpSpPr/>
          <p:nvPr/>
        </p:nvGrpSpPr>
        <p:grpSpPr>
          <a:xfrm>
            <a:off x="-72660" y="539502"/>
            <a:ext cx="4102810" cy="4623214"/>
            <a:chOff x="-72660" y="539502"/>
            <a:chExt cx="4102810" cy="4623214"/>
          </a:xfrm>
        </p:grpSpPr>
        <p:grpSp>
          <p:nvGrpSpPr>
            <p:cNvPr id="883" name="Google Shape;883;p41"/>
            <p:cNvGrpSpPr/>
            <p:nvPr/>
          </p:nvGrpSpPr>
          <p:grpSpPr>
            <a:xfrm>
              <a:off x="801264" y="699925"/>
              <a:ext cx="3083210" cy="1087977"/>
              <a:chOff x="801264" y="699925"/>
              <a:chExt cx="3083210" cy="1087977"/>
            </a:xfrm>
          </p:grpSpPr>
          <p:grpSp>
            <p:nvGrpSpPr>
              <p:cNvPr id="884" name="Google Shape;884;p41"/>
              <p:cNvGrpSpPr/>
              <p:nvPr/>
            </p:nvGrpSpPr>
            <p:grpSpPr>
              <a:xfrm>
                <a:off x="801264" y="699925"/>
                <a:ext cx="1161793" cy="580947"/>
                <a:chOff x="6508326" y="1036050"/>
                <a:chExt cx="1161793" cy="580947"/>
              </a:xfrm>
            </p:grpSpPr>
            <p:sp>
              <p:nvSpPr>
                <p:cNvPr id="885" name="Google Shape;885;p41"/>
                <p:cNvSpPr/>
                <p:nvPr/>
              </p:nvSpPr>
              <p:spPr>
                <a:xfrm>
                  <a:off x="7007531" y="1036050"/>
                  <a:ext cx="662589" cy="184773"/>
                </a:xfrm>
                <a:custGeom>
                  <a:rect b="b" l="l" r="r" t="t"/>
                  <a:pathLst>
                    <a:path extrusionOk="0" h="5118" w="18353">
                      <a:moveTo>
                        <a:pt x="6422" y="1"/>
                      </a:moveTo>
                      <a:cubicBezTo>
                        <a:pt x="6170" y="1"/>
                        <a:pt x="5915" y="33"/>
                        <a:pt x="5663" y="99"/>
                      </a:cubicBezTo>
                      <a:cubicBezTo>
                        <a:pt x="4531" y="407"/>
                        <a:pt x="3836" y="1643"/>
                        <a:pt x="3733" y="2827"/>
                      </a:cubicBezTo>
                      <a:cubicBezTo>
                        <a:pt x="3329" y="2455"/>
                        <a:pt x="2804" y="2260"/>
                        <a:pt x="2276" y="2260"/>
                      </a:cubicBezTo>
                      <a:cubicBezTo>
                        <a:pt x="1928" y="2260"/>
                        <a:pt x="1579" y="2344"/>
                        <a:pt x="1262" y="2518"/>
                      </a:cubicBezTo>
                      <a:cubicBezTo>
                        <a:pt x="490" y="2956"/>
                        <a:pt x="1" y="4243"/>
                        <a:pt x="181" y="5118"/>
                      </a:cubicBezTo>
                      <a:lnTo>
                        <a:pt x="18352" y="4835"/>
                      </a:lnTo>
                      <a:cubicBezTo>
                        <a:pt x="18158" y="4147"/>
                        <a:pt x="17432" y="3749"/>
                        <a:pt x="16721" y="3749"/>
                      </a:cubicBezTo>
                      <a:cubicBezTo>
                        <a:pt x="16395" y="3749"/>
                        <a:pt x="16071" y="3833"/>
                        <a:pt x="15804" y="4011"/>
                      </a:cubicBezTo>
                      <a:cubicBezTo>
                        <a:pt x="15650" y="3342"/>
                        <a:pt x="15161" y="2775"/>
                        <a:pt x="14517" y="2544"/>
                      </a:cubicBezTo>
                      <a:cubicBezTo>
                        <a:pt x="14365" y="2489"/>
                        <a:pt x="14211" y="2464"/>
                        <a:pt x="14058" y="2464"/>
                      </a:cubicBezTo>
                      <a:cubicBezTo>
                        <a:pt x="13565" y="2464"/>
                        <a:pt x="13082" y="2719"/>
                        <a:pt x="12690" y="3033"/>
                      </a:cubicBezTo>
                      <a:cubicBezTo>
                        <a:pt x="12870" y="2055"/>
                        <a:pt x="12407" y="1077"/>
                        <a:pt x="11531" y="613"/>
                      </a:cubicBezTo>
                      <a:cubicBezTo>
                        <a:pt x="11225" y="481"/>
                        <a:pt x="10906" y="418"/>
                        <a:pt x="10590" y="418"/>
                      </a:cubicBezTo>
                      <a:cubicBezTo>
                        <a:pt x="9924" y="418"/>
                        <a:pt x="9275" y="699"/>
                        <a:pt x="8803" y="1205"/>
                      </a:cubicBezTo>
                      <a:cubicBezTo>
                        <a:pt x="8236" y="436"/>
                        <a:pt x="7350" y="1"/>
                        <a:pt x="6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41"/>
                <p:cNvSpPr/>
                <p:nvPr/>
              </p:nvSpPr>
              <p:spPr>
                <a:xfrm>
                  <a:off x="6508326" y="1477800"/>
                  <a:ext cx="499202" cy="139197"/>
                </a:xfrm>
                <a:custGeom>
                  <a:rect b="b" l="l" r="r" t="t"/>
                  <a:pathLst>
                    <a:path extrusionOk="0" h="5118" w="18353">
                      <a:moveTo>
                        <a:pt x="6422" y="1"/>
                      </a:moveTo>
                      <a:cubicBezTo>
                        <a:pt x="6170" y="1"/>
                        <a:pt x="5915" y="33"/>
                        <a:pt x="5663" y="99"/>
                      </a:cubicBezTo>
                      <a:cubicBezTo>
                        <a:pt x="4531" y="407"/>
                        <a:pt x="3836" y="1643"/>
                        <a:pt x="3733" y="2827"/>
                      </a:cubicBezTo>
                      <a:cubicBezTo>
                        <a:pt x="3329" y="2455"/>
                        <a:pt x="2804" y="2260"/>
                        <a:pt x="2276" y="2260"/>
                      </a:cubicBezTo>
                      <a:cubicBezTo>
                        <a:pt x="1928" y="2260"/>
                        <a:pt x="1579" y="2344"/>
                        <a:pt x="1262" y="2518"/>
                      </a:cubicBezTo>
                      <a:cubicBezTo>
                        <a:pt x="490" y="2956"/>
                        <a:pt x="1" y="4243"/>
                        <a:pt x="181" y="5118"/>
                      </a:cubicBezTo>
                      <a:lnTo>
                        <a:pt x="18352" y="4835"/>
                      </a:lnTo>
                      <a:cubicBezTo>
                        <a:pt x="18158" y="4147"/>
                        <a:pt x="17432" y="3749"/>
                        <a:pt x="16721" y="3749"/>
                      </a:cubicBezTo>
                      <a:cubicBezTo>
                        <a:pt x="16395" y="3749"/>
                        <a:pt x="16071" y="3833"/>
                        <a:pt x="15804" y="4011"/>
                      </a:cubicBezTo>
                      <a:cubicBezTo>
                        <a:pt x="15650" y="3342"/>
                        <a:pt x="15161" y="2775"/>
                        <a:pt x="14517" y="2544"/>
                      </a:cubicBezTo>
                      <a:cubicBezTo>
                        <a:pt x="14365" y="2489"/>
                        <a:pt x="14211" y="2464"/>
                        <a:pt x="14058" y="2464"/>
                      </a:cubicBezTo>
                      <a:cubicBezTo>
                        <a:pt x="13565" y="2464"/>
                        <a:pt x="13082" y="2719"/>
                        <a:pt x="12690" y="3033"/>
                      </a:cubicBezTo>
                      <a:cubicBezTo>
                        <a:pt x="12870" y="2055"/>
                        <a:pt x="12407" y="1077"/>
                        <a:pt x="11531" y="613"/>
                      </a:cubicBezTo>
                      <a:cubicBezTo>
                        <a:pt x="11225" y="481"/>
                        <a:pt x="10906" y="418"/>
                        <a:pt x="10590" y="418"/>
                      </a:cubicBezTo>
                      <a:cubicBezTo>
                        <a:pt x="9924" y="418"/>
                        <a:pt x="9275" y="699"/>
                        <a:pt x="8803" y="1205"/>
                      </a:cubicBezTo>
                      <a:cubicBezTo>
                        <a:pt x="8236" y="436"/>
                        <a:pt x="7350" y="1"/>
                        <a:pt x="6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7" name="Google Shape;887;p41"/>
              <p:cNvSpPr/>
              <p:nvPr/>
            </p:nvSpPr>
            <p:spPr>
              <a:xfrm flipH="1">
                <a:off x="2835600" y="1495395"/>
                <a:ext cx="1048874" cy="292506"/>
              </a:xfrm>
              <a:custGeom>
                <a:rect b="b" l="l" r="r" t="t"/>
                <a:pathLst>
                  <a:path extrusionOk="0" h="5118" w="18353">
                    <a:moveTo>
                      <a:pt x="6422" y="1"/>
                    </a:moveTo>
                    <a:cubicBezTo>
                      <a:pt x="6170" y="1"/>
                      <a:pt x="5915" y="33"/>
                      <a:pt x="5663" y="99"/>
                    </a:cubicBezTo>
                    <a:cubicBezTo>
                      <a:pt x="4531" y="407"/>
                      <a:pt x="3836" y="1643"/>
                      <a:pt x="3733" y="2827"/>
                    </a:cubicBezTo>
                    <a:cubicBezTo>
                      <a:pt x="3329" y="2455"/>
                      <a:pt x="2804" y="2260"/>
                      <a:pt x="2276" y="2260"/>
                    </a:cubicBezTo>
                    <a:cubicBezTo>
                      <a:pt x="1928" y="2260"/>
                      <a:pt x="1579" y="2344"/>
                      <a:pt x="1262" y="2518"/>
                    </a:cubicBezTo>
                    <a:cubicBezTo>
                      <a:pt x="490" y="2956"/>
                      <a:pt x="1" y="4243"/>
                      <a:pt x="181" y="5118"/>
                    </a:cubicBezTo>
                    <a:lnTo>
                      <a:pt x="18352" y="4835"/>
                    </a:lnTo>
                    <a:cubicBezTo>
                      <a:pt x="18158" y="4147"/>
                      <a:pt x="17432" y="3749"/>
                      <a:pt x="16721" y="3749"/>
                    </a:cubicBezTo>
                    <a:cubicBezTo>
                      <a:pt x="16395" y="3749"/>
                      <a:pt x="16071" y="3833"/>
                      <a:pt x="15804" y="4011"/>
                    </a:cubicBezTo>
                    <a:cubicBezTo>
                      <a:pt x="15650" y="3342"/>
                      <a:pt x="15161" y="2775"/>
                      <a:pt x="14517" y="2544"/>
                    </a:cubicBezTo>
                    <a:cubicBezTo>
                      <a:pt x="14365" y="2489"/>
                      <a:pt x="14211" y="2464"/>
                      <a:pt x="14058" y="2464"/>
                    </a:cubicBezTo>
                    <a:cubicBezTo>
                      <a:pt x="13565" y="2464"/>
                      <a:pt x="13082" y="2719"/>
                      <a:pt x="12690" y="3033"/>
                    </a:cubicBezTo>
                    <a:cubicBezTo>
                      <a:pt x="12870" y="2055"/>
                      <a:pt x="12407" y="1077"/>
                      <a:pt x="11531" y="613"/>
                    </a:cubicBezTo>
                    <a:cubicBezTo>
                      <a:pt x="11225" y="481"/>
                      <a:pt x="10906" y="418"/>
                      <a:pt x="10590" y="418"/>
                    </a:cubicBezTo>
                    <a:cubicBezTo>
                      <a:pt x="9924" y="418"/>
                      <a:pt x="9275" y="699"/>
                      <a:pt x="8803" y="1205"/>
                    </a:cubicBezTo>
                    <a:cubicBezTo>
                      <a:pt x="8236" y="436"/>
                      <a:pt x="7350" y="1"/>
                      <a:pt x="6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8" name="Google Shape;888;p41"/>
            <p:cNvSpPr/>
            <p:nvPr/>
          </p:nvSpPr>
          <p:spPr>
            <a:xfrm flipH="1">
              <a:off x="-72660" y="3151550"/>
              <a:ext cx="4102810" cy="2011166"/>
            </a:xfrm>
            <a:custGeom>
              <a:rect b="b" l="l" r="r" t="t"/>
              <a:pathLst>
                <a:path extrusionOk="0" h="84158" w="176731">
                  <a:moveTo>
                    <a:pt x="142388" y="1"/>
                  </a:moveTo>
                  <a:cubicBezTo>
                    <a:pt x="123803" y="1"/>
                    <a:pt x="105169" y="2997"/>
                    <a:pt x="87779" y="8940"/>
                  </a:cubicBezTo>
                  <a:cubicBezTo>
                    <a:pt x="59456" y="18582"/>
                    <a:pt x="34265" y="35697"/>
                    <a:pt x="14838" y="58433"/>
                  </a:cubicBezTo>
                  <a:cubicBezTo>
                    <a:pt x="8362" y="66047"/>
                    <a:pt x="1602" y="78536"/>
                    <a:pt x="1" y="84087"/>
                  </a:cubicBezTo>
                  <a:lnTo>
                    <a:pt x="176126" y="84158"/>
                  </a:lnTo>
                  <a:lnTo>
                    <a:pt x="176731" y="3496"/>
                  </a:lnTo>
                  <a:cubicBezTo>
                    <a:pt x="165510" y="1162"/>
                    <a:pt x="153958" y="1"/>
                    <a:pt x="1423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9" name="Google Shape;889;p41"/>
            <p:cNvGrpSpPr/>
            <p:nvPr/>
          </p:nvGrpSpPr>
          <p:grpSpPr>
            <a:xfrm>
              <a:off x="46707" y="3493087"/>
              <a:ext cx="1859905" cy="1650414"/>
              <a:chOff x="46707" y="3493087"/>
              <a:chExt cx="1859905" cy="1650414"/>
            </a:xfrm>
          </p:grpSpPr>
          <p:grpSp>
            <p:nvGrpSpPr>
              <p:cNvPr id="890" name="Google Shape;890;p41"/>
              <p:cNvGrpSpPr/>
              <p:nvPr/>
            </p:nvGrpSpPr>
            <p:grpSpPr>
              <a:xfrm flipH="1">
                <a:off x="46707" y="3493087"/>
                <a:ext cx="1451900" cy="1650412"/>
                <a:chOff x="-1087294" y="3164578"/>
                <a:chExt cx="494853" cy="562513"/>
              </a:xfrm>
            </p:grpSpPr>
            <p:sp>
              <p:nvSpPr>
                <p:cNvPr id="891" name="Google Shape;891;p41"/>
                <p:cNvSpPr/>
                <p:nvPr/>
              </p:nvSpPr>
              <p:spPr>
                <a:xfrm>
                  <a:off x="-1087294" y="3164578"/>
                  <a:ext cx="494853" cy="452653"/>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1"/>
                <p:cNvSpPr/>
                <p:nvPr/>
              </p:nvSpPr>
              <p:spPr>
                <a:xfrm>
                  <a:off x="-931932" y="3424303"/>
                  <a:ext cx="73452" cy="302788"/>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41"/>
                <p:cNvSpPr/>
                <p:nvPr/>
              </p:nvSpPr>
              <p:spPr>
                <a:xfrm>
                  <a:off x="-878466" y="3456514"/>
                  <a:ext cx="96011" cy="114043"/>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1"/>
                <p:cNvSpPr/>
                <p:nvPr/>
              </p:nvSpPr>
              <p:spPr>
                <a:xfrm>
                  <a:off x="-904882" y="3410126"/>
                  <a:ext cx="52197" cy="64436"/>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5" name="Google Shape;895;p41"/>
              <p:cNvGrpSpPr/>
              <p:nvPr/>
            </p:nvGrpSpPr>
            <p:grpSpPr>
              <a:xfrm flipH="1">
                <a:off x="857721" y="3951200"/>
                <a:ext cx="1048891" cy="1192302"/>
                <a:chOff x="-1087294" y="3164578"/>
                <a:chExt cx="494853" cy="562513"/>
              </a:xfrm>
            </p:grpSpPr>
            <p:sp>
              <p:nvSpPr>
                <p:cNvPr id="896" name="Google Shape;896;p41"/>
                <p:cNvSpPr/>
                <p:nvPr/>
              </p:nvSpPr>
              <p:spPr>
                <a:xfrm>
                  <a:off x="-1087294" y="3164578"/>
                  <a:ext cx="494853" cy="452653"/>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41"/>
                <p:cNvSpPr/>
                <p:nvPr/>
              </p:nvSpPr>
              <p:spPr>
                <a:xfrm>
                  <a:off x="-931932" y="3424303"/>
                  <a:ext cx="73452" cy="302788"/>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41"/>
                <p:cNvSpPr/>
                <p:nvPr/>
              </p:nvSpPr>
              <p:spPr>
                <a:xfrm>
                  <a:off x="-878466" y="3456514"/>
                  <a:ext cx="96011" cy="114043"/>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41"/>
                <p:cNvSpPr/>
                <p:nvPr/>
              </p:nvSpPr>
              <p:spPr>
                <a:xfrm>
                  <a:off x="-904882" y="3410126"/>
                  <a:ext cx="52197" cy="64436"/>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00" name="Google Shape;900;p41"/>
            <p:cNvGrpSpPr/>
            <p:nvPr/>
          </p:nvGrpSpPr>
          <p:grpSpPr>
            <a:xfrm>
              <a:off x="322898" y="2240623"/>
              <a:ext cx="1437416" cy="1022423"/>
              <a:chOff x="322898" y="2240623"/>
              <a:chExt cx="1437416" cy="1022423"/>
            </a:xfrm>
          </p:grpSpPr>
          <p:grpSp>
            <p:nvGrpSpPr>
              <p:cNvPr id="901" name="Google Shape;901;p41"/>
              <p:cNvGrpSpPr/>
              <p:nvPr/>
            </p:nvGrpSpPr>
            <p:grpSpPr>
              <a:xfrm flipH="1">
                <a:off x="322898" y="2240623"/>
                <a:ext cx="899495" cy="1022423"/>
                <a:chOff x="-1087294" y="3164578"/>
                <a:chExt cx="494853" cy="562513"/>
              </a:xfrm>
            </p:grpSpPr>
            <p:sp>
              <p:nvSpPr>
                <p:cNvPr id="902" name="Google Shape;902;p41"/>
                <p:cNvSpPr/>
                <p:nvPr/>
              </p:nvSpPr>
              <p:spPr>
                <a:xfrm>
                  <a:off x="-1087294" y="3164578"/>
                  <a:ext cx="494853" cy="452653"/>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41"/>
                <p:cNvSpPr/>
                <p:nvPr/>
              </p:nvSpPr>
              <p:spPr>
                <a:xfrm>
                  <a:off x="-931932" y="3424303"/>
                  <a:ext cx="73452" cy="302788"/>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41"/>
                <p:cNvSpPr/>
                <p:nvPr/>
              </p:nvSpPr>
              <p:spPr>
                <a:xfrm>
                  <a:off x="-878466" y="3456514"/>
                  <a:ext cx="96011" cy="114043"/>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1"/>
                <p:cNvSpPr/>
                <p:nvPr/>
              </p:nvSpPr>
              <p:spPr>
                <a:xfrm>
                  <a:off x="-904882" y="3410126"/>
                  <a:ext cx="52197" cy="64436"/>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6" name="Google Shape;906;p41"/>
              <p:cNvGrpSpPr/>
              <p:nvPr/>
            </p:nvGrpSpPr>
            <p:grpSpPr>
              <a:xfrm flipH="1">
                <a:off x="974933" y="2519348"/>
                <a:ext cx="785382" cy="743698"/>
                <a:chOff x="-1087294" y="3164578"/>
                <a:chExt cx="494853" cy="562513"/>
              </a:xfrm>
            </p:grpSpPr>
            <p:sp>
              <p:nvSpPr>
                <p:cNvPr id="907" name="Google Shape;907;p41"/>
                <p:cNvSpPr/>
                <p:nvPr/>
              </p:nvSpPr>
              <p:spPr>
                <a:xfrm>
                  <a:off x="-1087294" y="3164578"/>
                  <a:ext cx="494853" cy="452653"/>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1"/>
                <p:cNvSpPr/>
                <p:nvPr/>
              </p:nvSpPr>
              <p:spPr>
                <a:xfrm>
                  <a:off x="-931932" y="3424303"/>
                  <a:ext cx="73452" cy="302788"/>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41"/>
                <p:cNvSpPr/>
                <p:nvPr/>
              </p:nvSpPr>
              <p:spPr>
                <a:xfrm>
                  <a:off x="-878466" y="3456514"/>
                  <a:ext cx="96011" cy="114043"/>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1"/>
                <p:cNvSpPr/>
                <p:nvPr/>
              </p:nvSpPr>
              <p:spPr>
                <a:xfrm>
                  <a:off x="-904882" y="3410126"/>
                  <a:ext cx="52197" cy="64436"/>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11" name="Google Shape;911;p41"/>
            <p:cNvGrpSpPr/>
            <p:nvPr/>
          </p:nvGrpSpPr>
          <p:grpSpPr>
            <a:xfrm flipH="1">
              <a:off x="1062774" y="539502"/>
              <a:ext cx="2587020" cy="4491126"/>
              <a:chOff x="3269475" y="-80481"/>
              <a:chExt cx="2544276" cy="4416922"/>
            </a:xfrm>
          </p:grpSpPr>
          <p:sp>
            <p:nvSpPr>
              <p:cNvPr id="912" name="Google Shape;912;p41"/>
              <p:cNvSpPr/>
              <p:nvPr/>
            </p:nvSpPr>
            <p:spPr>
              <a:xfrm>
                <a:off x="4489288" y="1226834"/>
                <a:ext cx="181251" cy="3109607"/>
              </a:xfrm>
              <a:custGeom>
                <a:rect b="b" l="l" r="r" t="t"/>
                <a:pathLst>
                  <a:path extrusionOk="0" h="51246" w="2987">
                    <a:moveTo>
                      <a:pt x="953" y="0"/>
                    </a:moveTo>
                    <a:cubicBezTo>
                      <a:pt x="618" y="0"/>
                      <a:pt x="361" y="258"/>
                      <a:pt x="361" y="566"/>
                    </a:cubicBezTo>
                    <a:lnTo>
                      <a:pt x="0" y="51246"/>
                    </a:lnTo>
                    <a:lnTo>
                      <a:pt x="2986" y="51246"/>
                    </a:lnTo>
                    <a:lnTo>
                      <a:pt x="118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1"/>
              <p:cNvSpPr/>
              <p:nvPr/>
            </p:nvSpPr>
            <p:spPr>
              <a:xfrm>
                <a:off x="4465865" y="-80481"/>
                <a:ext cx="145329" cy="1307351"/>
              </a:xfrm>
              <a:custGeom>
                <a:rect b="b" l="l" r="r" t="t"/>
                <a:pathLst>
                  <a:path extrusionOk="0" h="21545" w="2395">
                    <a:moveTo>
                      <a:pt x="1262" y="1"/>
                    </a:moveTo>
                    <a:lnTo>
                      <a:pt x="0" y="17555"/>
                    </a:lnTo>
                    <a:lnTo>
                      <a:pt x="1262" y="21544"/>
                    </a:lnTo>
                    <a:lnTo>
                      <a:pt x="2394" y="17555"/>
                    </a:lnTo>
                    <a:lnTo>
                      <a:pt x="12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1"/>
              <p:cNvSpPr/>
              <p:nvPr/>
            </p:nvSpPr>
            <p:spPr>
              <a:xfrm>
                <a:off x="4567384" y="1248679"/>
                <a:ext cx="1246367" cy="393631"/>
              </a:xfrm>
              <a:custGeom>
                <a:rect b="b" l="l" r="r" t="t"/>
                <a:pathLst>
                  <a:path extrusionOk="0" h="6487" w="20540">
                    <a:moveTo>
                      <a:pt x="3810" y="0"/>
                    </a:moveTo>
                    <a:lnTo>
                      <a:pt x="0" y="26"/>
                    </a:lnTo>
                    <a:lnTo>
                      <a:pt x="3166" y="2085"/>
                    </a:lnTo>
                    <a:lnTo>
                      <a:pt x="20540" y="6487"/>
                    </a:lnTo>
                    <a:lnTo>
                      <a:pt x="20540" y="6487"/>
                    </a:lnTo>
                    <a:lnTo>
                      <a:pt x="381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1"/>
              <p:cNvSpPr/>
              <p:nvPr/>
            </p:nvSpPr>
            <p:spPr>
              <a:xfrm>
                <a:off x="3269475" y="1251774"/>
                <a:ext cx="1249523" cy="384286"/>
              </a:xfrm>
              <a:custGeom>
                <a:rect b="b" l="l" r="r" t="t"/>
                <a:pathLst>
                  <a:path extrusionOk="0" h="6333" w="20592">
                    <a:moveTo>
                      <a:pt x="16782" y="1"/>
                    </a:moveTo>
                    <a:lnTo>
                      <a:pt x="1" y="6333"/>
                    </a:lnTo>
                    <a:lnTo>
                      <a:pt x="17400" y="2086"/>
                    </a:lnTo>
                    <a:lnTo>
                      <a:pt x="20591" y="52"/>
                    </a:lnTo>
                    <a:lnTo>
                      <a:pt x="1678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1"/>
              <p:cNvSpPr/>
              <p:nvPr/>
            </p:nvSpPr>
            <p:spPr>
              <a:xfrm>
                <a:off x="4467442" y="1159660"/>
                <a:ext cx="143751" cy="143751"/>
              </a:xfrm>
              <a:custGeom>
                <a:rect b="b" l="l" r="r" t="t"/>
                <a:pathLst>
                  <a:path extrusionOk="0" h="2369" w="2369">
                    <a:moveTo>
                      <a:pt x="1184" y="0"/>
                    </a:moveTo>
                    <a:cubicBezTo>
                      <a:pt x="515" y="0"/>
                      <a:pt x="0" y="541"/>
                      <a:pt x="0" y="1184"/>
                    </a:cubicBezTo>
                    <a:cubicBezTo>
                      <a:pt x="0" y="1854"/>
                      <a:pt x="515" y="2368"/>
                      <a:pt x="1184" y="2368"/>
                    </a:cubicBezTo>
                    <a:cubicBezTo>
                      <a:pt x="1828" y="2368"/>
                      <a:pt x="2368" y="1854"/>
                      <a:pt x="2368" y="1184"/>
                    </a:cubicBezTo>
                    <a:cubicBezTo>
                      <a:pt x="2368" y="541"/>
                      <a:pt x="1828" y="0"/>
                      <a:pt x="11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42"/>
          <p:cNvSpPr txBox="1"/>
          <p:nvPr>
            <p:ph idx="1" type="subTitle"/>
          </p:nvPr>
        </p:nvSpPr>
        <p:spPr>
          <a:xfrm>
            <a:off x="4790650" y="782650"/>
            <a:ext cx="3772800" cy="119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Volunteer recruitment:</a:t>
            </a:r>
            <a:r>
              <a:rPr lang="en"/>
              <a:t> Allow NGOs to post volunteering opportunities that match the skills and interests of potential volunteers. Users can browse through the opportunities and apply for them.</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Donation management:</a:t>
            </a:r>
            <a:r>
              <a:rPr lang="en"/>
              <a:t> Allow users to donate to NGOs and their projects related to the SDGs through the application. It should provide a secure payment gateway and keep a record of all transactions.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Messaging and communication:</a:t>
            </a:r>
            <a:r>
              <a:rPr lang="en"/>
              <a:t> Allow users to communicate with NGOs, volunteers, and other parties interested in the SDGs to collaborate, ask questions, and share ideas.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cxnSp>
        <p:nvCxnSpPr>
          <p:cNvPr id="922" name="Google Shape;922;p42"/>
          <p:cNvCxnSpPr/>
          <p:nvPr/>
        </p:nvCxnSpPr>
        <p:spPr>
          <a:xfrm>
            <a:off x="4657975" y="1534475"/>
            <a:ext cx="0" cy="3074100"/>
          </a:xfrm>
          <a:prstGeom prst="straightConnector1">
            <a:avLst/>
          </a:prstGeom>
          <a:noFill/>
          <a:ln cap="flat" cmpd="sng" w="9525">
            <a:solidFill>
              <a:schemeClr val="dk1"/>
            </a:solidFill>
            <a:prstDash val="solid"/>
            <a:round/>
            <a:headEnd len="med" w="med" type="none"/>
            <a:tailEnd len="med" w="med" type="none"/>
          </a:ln>
        </p:spPr>
      </p:cxnSp>
      <p:grpSp>
        <p:nvGrpSpPr>
          <p:cNvPr id="923" name="Google Shape;923;p42"/>
          <p:cNvGrpSpPr/>
          <p:nvPr/>
        </p:nvGrpSpPr>
        <p:grpSpPr>
          <a:xfrm>
            <a:off x="-72660" y="539502"/>
            <a:ext cx="4102810" cy="4623214"/>
            <a:chOff x="-72660" y="539502"/>
            <a:chExt cx="4102810" cy="4623214"/>
          </a:xfrm>
        </p:grpSpPr>
        <p:grpSp>
          <p:nvGrpSpPr>
            <p:cNvPr id="924" name="Google Shape;924;p42"/>
            <p:cNvGrpSpPr/>
            <p:nvPr/>
          </p:nvGrpSpPr>
          <p:grpSpPr>
            <a:xfrm>
              <a:off x="801264" y="699925"/>
              <a:ext cx="3083210" cy="1087977"/>
              <a:chOff x="801264" y="699925"/>
              <a:chExt cx="3083210" cy="1087977"/>
            </a:xfrm>
          </p:grpSpPr>
          <p:grpSp>
            <p:nvGrpSpPr>
              <p:cNvPr id="925" name="Google Shape;925;p42"/>
              <p:cNvGrpSpPr/>
              <p:nvPr/>
            </p:nvGrpSpPr>
            <p:grpSpPr>
              <a:xfrm>
                <a:off x="801264" y="699925"/>
                <a:ext cx="1161793" cy="580947"/>
                <a:chOff x="6508326" y="1036050"/>
                <a:chExt cx="1161793" cy="580947"/>
              </a:xfrm>
            </p:grpSpPr>
            <p:sp>
              <p:nvSpPr>
                <p:cNvPr id="926" name="Google Shape;926;p42"/>
                <p:cNvSpPr/>
                <p:nvPr/>
              </p:nvSpPr>
              <p:spPr>
                <a:xfrm>
                  <a:off x="7007531" y="1036050"/>
                  <a:ext cx="662589" cy="184773"/>
                </a:xfrm>
                <a:custGeom>
                  <a:rect b="b" l="l" r="r" t="t"/>
                  <a:pathLst>
                    <a:path extrusionOk="0" h="5118" w="18353">
                      <a:moveTo>
                        <a:pt x="6422" y="1"/>
                      </a:moveTo>
                      <a:cubicBezTo>
                        <a:pt x="6170" y="1"/>
                        <a:pt x="5915" y="33"/>
                        <a:pt x="5663" y="99"/>
                      </a:cubicBezTo>
                      <a:cubicBezTo>
                        <a:pt x="4531" y="407"/>
                        <a:pt x="3836" y="1643"/>
                        <a:pt x="3733" y="2827"/>
                      </a:cubicBezTo>
                      <a:cubicBezTo>
                        <a:pt x="3329" y="2455"/>
                        <a:pt x="2804" y="2260"/>
                        <a:pt x="2276" y="2260"/>
                      </a:cubicBezTo>
                      <a:cubicBezTo>
                        <a:pt x="1928" y="2260"/>
                        <a:pt x="1579" y="2344"/>
                        <a:pt x="1262" y="2518"/>
                      </a:cubicBezTo>
                      <a:cubicBezTo>
                        <a:pt x="490" y="2956"/>
                        <a:pt x="1" y="4243"/>
                        <a:pt x="181" y="5118"/>
                      </a:cubicBezTo>
                      <a:lnTo>
                        <a:pt x="18352" y="4835"/>
                      </a:lnTo>
                      <a:cubicBezTo>
                        <a:pt x="18158" y="4147"/>
                        <a:pt x="17432" y="3749"/>
                        <a:pt x="16721" y="3749"/>
                      </a:cubicBezTo>
                      <a:cubicBezTo>
                        <a:pt x="16395" y="3749"/>
                        <a:pt x="16071" y="3833"/>
                        <a:pt x="15804" y="4011"/>
                      </a:cubicBezTo>
                      <a:cubicBezTo>
                        <a:pt x="15650" y="3342"/>
                        <a:pt x="15161" y="2775"/>
                        <a:pt x="14517" y="2544"/>
                      </a:cubicBezTo>
                      <a:cubicBezTo>
                        <a:pt x="14365" y="2489"/>
                        <a:pt x="14211" y="2464"/>
                        <a:pt x="14058" y="2464"/>
                      </a:cubicBezTo>
                      <a:cubicBezTo>
                        <a:pt x="13565" y="2464"/>
                        <a:pt x="13082" y="2719"/>
                        <a:pt x="12690" y="3033"/>
                      </a:cubicBezTo>
                      <a:cubicBezTo>
                        <a:pt x="12870" y="2055"/>
                        <a:pt x="12407" y="1077"/>
                        <a:pt x="11531" y="613"/>
                      </a:cubicBezTo>
                      <a:cubicBezTo>
                        <a:pt x="11225" y="481"/>
                        <a:pt x="10906" y="418"/>
                        <a:pt x="10590" y="418"/>
                      </a:cubicBezTo>
                      <a:cubicBezTo>
                        <a:pt x="9924" y="418"/>
                        <a:pt x="9275" y="699"/>
                        <a:pt x="8803" y="1205"/>
                      </a:cubicBezTo>
                      <a:cubicBezTo>
                        <a:pt x="8236" y="436"/>
                        <a:pt x="7350" y="1"/>
                        <a:pt x="6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42"/>
                <p:cNvSpPr/>
                <p:nvPr/>
              </p:nvSpPr>
              <p:spPr>
                <a:xfrm>
                  <a:off x="6508326" y="1477800"/>
                  <a:ext cx="499202" cy="139197"/>
                </a:xfrm>
                <a:custGeom>
                  <a:rect b="b" l="l" r="r" t="t"/>
                  <a:pathLst>
                    <a:path extrusionOk="0" h="5118" w="18353">
                      <a:moveTo>
                        <a:pt x="6422" y="1"/>
                      </a:moveTo>
                      <a:cubicBezTo>
                        <a:pt x="6170" y="1"/>
                        <a:pt x="5915" y="33"/>
                        <a:pt x="5663" y="99"/>
                      </a:cubicBezTo>
                      <a:cubicBezTo>
                        <a:pt x="4531" y="407"/>
                        <a:pt x="3836" y="1643"/>
                        <a:pt x="3733" y="2827"/>
                      </a:cubicBezTo>
                      <a:cubicBezTo>
                        <a:pt x="3329" y="2455"/>
                        <a:pt x="2804" y="2260"/>
                        <a:pt x="2276" y="2260"/>
                      </a:cubicBezTo>
                      <a:cubicBezTo>
                        <a:pt x="1928" y="2260"/>
                        <a:pt x="1579" y="2344"/>
                        <a:pt x="1262" y="2518"/>
                      </a:cubicBezTo>
                      <a:cubicBezTo>
                        <a:pt x="490" y="2956"/>
                        <a:pt x="1" y="4243"/>
                        <a:pt x="181" y="5118"/>
                      </a:cubicBezTo>
                      <a:lnTo>
                        <a:pt x="18352" y="4835"/>
                      </a:lnTo>
                      <a:cubicBezTo>
                        <a:pt x="18158" y="4147"/>
                        <a:pt x="17432" y="3749"/>
                        <a:pt x="16721" y="3749"/>
                      </a:cubicBezTo>
                      <a:cubicBezTo>
                        <a:pt x="16395" y="3749"/>
                        <a:pt x="16071" y="3833"/>
                        <a:pt x="15804" y="4011"/>
                      </a:cubicBezTo>
                      <a:cubicBezTo>
                        <a:pt x="15650" y="3342"/>
                        <a:pt x="15161" y="2775"/>
                        <a:pt x="14517" y="2544"/>
                      </a:cubicBezTo>
                      <a:cubicBezTo>
                        <a:pt x="14365" y="2489"/>
                        <a:pt x="14211" y="2464"/>
                        <a:pt x="14058" y="2464"/>
                      </a:cubicBezTo>
                      <a:cubicBezTo>
                        <a:pt x="13565" y="2464"/>
                        <a:pt x="13082" y="2719"/>
                        <a:pt x="12690" y="3033"/>
                      </a:cubicBezTo>
                      <a:cubicBezTo>
                        <a:pt x="12870" y="2055"/>
                        <a:pt x="12407" y="1077"/>
                        <a:pt x="11531" y="613"/>
                      </a:cubicBezTo>
                      <a:cubicBezTo>
                        <a:pt x="11225" y="481"/>
                        <a:pt x="10906" y="418"/>
                        <a:pt x="10590" y="418"/>
                      </a:cubicBezTo>
                      <a:cubicBezTo>
                        <a:pt x="9924" y="418"/>
                        <a:pt x="9275" y="699"/>
                        <a:pt x="8803" y="1205"/>
                      </a:cubicBezTo>
                      <a:cubicBezTo>
                        <a:pt x="8236" y="436"/>
                        <a:pt x="7350" y="1"/>
                        <a:pt x="6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8" name="Google Shape;928;p42"/>
              <p:cNvSpPr/>
              <p:nvPr/>
            </p:nvSpPr>
            <p:spPr>
              <a:xfrm flipH="1">
                <a:off x="2835600" y="1495395"/>
                <a:ext cx="1048874" cy="292506"/>
              </a:xfrm>
              <a:custGeom>
                <a:rect b="b" l="l" r="r" t="t"/>
                <a:pathLst>
                  <a:path extrusionOk="0" h="5118" w="18353">
                    <a:moveTo>
                      <a:pt x="6422" y="1"/>
                    </a:moveTo>
                    <a:cubicBezTo>
                      <a:pt x="6170" y="1"/>
                      <a:pt x="5915" y="33"/>
                      <a:pt x="5663" y="99"/>
                    </a:cubicBezTo>
                    <a:cubicBezTo>
                      <a:pt x="4531" y="407"/>
                      <a:pt x="3836" y="1643"/>
                      <a:pt x="3733" y="2827"/>
                    </a:cubicBezTo>
                    <a:cubicBezTo>
                      <a:pt x="3329" y="2455"/>
                      <a:pt x="2804" y="2260"/>
                      <a:pt x="2276" y="2260"/>
                    </a:cubicBezTo>
                    <a:cubicBezTo>
                      <a:pt x="1928" y="2260"/>
                      <a:pt x="1579" y="2344"/>
                      <a:pt x="1262" y="2518"/>
                    </a:cubicBezTo>
                    <a:cubicBezTo>
                      <a:pt x="490" y="2956"/>
                      <a:pt x="1" y="4243"/>
                      <a:pt x="181" y="5118"/>
                    </a:cubicBezTo>
                    <a:lnTo>
                      <a:pt x="18352" y="4835"/>
                    </a:lnTo>
                    <a:cubicBezTo>
                      <a:pt x="18158" y="4147"/>
                      <a:pt x="17432" y="3749"/>
                      <a:pt x="16721" y="3749"/>
                    </a:cubicBezTo>
                    <a:cubicBezTo>
                      <a:pt x="16395" y="3749"/>
                      <a:pt x="16071" y="3833"/>
                      <a:pt x="15804" y="4011"/>
                    </a:cubicBezTo>
                    <a:cubicBezTo>
                      <a:pt x="15650" y="3342"/>
                      <a:pt x="15161" y="2775"/>
                      <a:pt x="14517" y="2544"/>
                    </a:cubicBezTo>
                    <a:cubicBezTo>
                      <a:pt x="14365" y="2489"/>
                      <a:pt x="14211" y="2464"/>
                      <a:pt x="14058" y="2464"/>
                    </a:cubicBezTo>
                    <a:cubicBezTo>
                      <a:pt x="13565" y="2464"/>
                      <a:pt x="13082" y="2719"/>
                      <a:pt x="12690" y="3033"/>
                    </a:cubicBezTo>
                    <a:cubicBezTo>
                      <a:pt x="12870" y="2055"/>
                      <a:pt x="12407" y="1077"/>
                      <a:pt x="11531" y="613"/>
                    </a:cubicBezTo>
                    <a:cubicBezTo>
                      <a:pt x="11225" y="481"/>
                      <a:pt x="10906" y="418"/>
                      <a:pt x="10590" y="418"/>
                    </a:cubicBezTo>
                    <a:cubicBezTo>
                      <a:pt x="9924" y="418"/>
                      <a:pt x="9275" y="699"/>
                      <a:pt x="8803" y="1205"/>
                    </a:cubicBezTo>
                    <a:cubicBezTo>
                      <a:pt x="8236" y="436"/>
                      <a:pt x="7350" y="1"/>
                      <a:pt x="6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9" name="Google Shape;929;p42"/>
            <p:cNvSpPr/>
            <p:nvPr/>
          </p:nvSpPr>
          <p:spPr>
            <a:xfrm flipH="1">
              <a:off x="-72660" y="3151550"/>
              <a:ext cx="4102810" cy="2011166"/>
            </a:xfrm>
            <a:custGeom>
              <a:rect b="b" l="l" r="r" t="t"/>
              <a:pathLst>
                <a:path extrusionOk="0" h="84158" w="176731">
                  <a:moveTo>
                    <a:pt x="142388" y="1"/>
                  </a:moveTo>
                  <a:cubicBezTo>
                    <a:pt x="123803" y="1"/>
                    <a:pt x="105169" y="2997"/>
                    <a:pt x="87779" y="8940"/>
                  </a:cubicBezTo>
                  <a:cubicBezTo>
                    <a:pt x="59456" y="18582"/>
                    <a:pt x="34265" y="35697"/>
                    <a:pt x="14838" y="58433"/>
                  </a:cubicBezTo>
                  <a:cubicBezTo>
                    <a:pt x="8362" y="66047"/>
                    <a:pt x="1602" y="78536"/>
                    <a:pt x="1" y="84087"/>
                  </a:cubicBezTo>
                  <a:lnTo>
                    <a:pt x="176126" y="84158"/>
                  </a:lnTo>
                  <a:lnTo>
                    <a:pt x="176731" y="3496"/>
                  </a:lnTo>
                  <a:cubicBezTo>
                    <a:pt x="165510" y="1162"/>
                    <a:pt x="153958" y="1"/>
                    <a:pt x="1423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0" name="Google Shape;930;p42"/>
            <p:cNvGrpSpPr/>
            <p:nvPr/>
          </p:nvGrpSpPr>
          <p:grpSpPr>
            <a:xfrm>
              <a:off x="46707" y="3493087"/>
              <a:ext cx="1859905" cy="1650414"/>
              <a:chOff x="46707" y="3493087"/>
              <a:chExt cx="1859905" cy="1650414"/>
            </a:xfrm>
          </p:grpSpPr>
          <p:grpSp>
            <p:nvGrpSpPr>
              <p:cNvPr id="931" name="Google Shape;931;p42"/>
              <p:cNvGrpSpPr/>
              <p:nvPr/>
            </p:nvGrpSpPr>
            <p:grpSpPr>
              <a:xfrm flipH="1">
                <a:off x="46707" y="3493087"/>
                <a:ext cx="1451900" cy="1650412"/>
                <a:chOff x="-1087294" y="3164578"/>
                <a:chExt cx="494853" cy="562513"/>
              </a:xfrm>
            </p:grpSpPr>
            <p:sp>
              <p:nvSpPr>
                <p:cNvPr id="932" name="Google Shape;932;p42"/>
                <p:cNvSpPr/>
                <p:nvPr/>
              </p:nvSpPr>
              <p:spPr>
                <a:xfrm>
                  <a:off x="-1087294" y="3164578"/>
                  <a:ext cx="494853" cy="452653"/>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2"/>
                <p:cNvSpPr/>
                <p:nvPr/>
              </p:nvSpPr>
              <p:spPr>
                <a:xfrm>
                  <a:off x="-931932" y="3424303"/>
                  <a:ext cx="73452" cy="302788"/>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2"/>
                <p:cNvSpPr/>
                <p:nvPr/>
              </p:nvSpPr>
              <p:spPr>
                <a:xfrm>
                  <a:off x="-878466" y="3456514"/>
                  <a:ext cx="96011" cy="114043"/>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42"/>
                <p:cNvSpPr/>
                <p:nvPr/>
              </p:nvSpPr>
              <p:spPr>
                <a:xfrm>
                  <a:off x="-904882" y="3410126"/>
                  <a:ext cx="52197" cy="64436"/>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6" name="Google Shape;936;p42"/>
              <p:cNvGrpSpPr/>
              <p:nvPr/>
            </p:nvGrpSpPr>
            <p:grpSpPr>
              <a:xfrm flipH="1">
                <a:off x="857721" y="3951200"/>
                <a:ext cx="1048891" cy="1192302"/>
                <a:chOff x="-1087294" y="3164578"/>
                <a:chExt cx="494853" cy="562513"/>
              </a:xfrm>
            </p:grpSpPr>
            <p:sp>
              <p:nvSpPr>
                <p:cNvPr id="937" name="Google Shape;937;p42"/>
                <p:cNvSpPr/>
                <p:nvPr/>
              </p:nvSpPr>
              <p:spPr>
                <a:xfrm>
                  <a:off x="-1087294" y="3164578"/>
                  <a:ext cx="494853" cy="452653"/>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42"/>
                <p:cNvSpPr/>
                <p:nvPr/>
              </p:nvSpPr>
              <p:spPr>
                <a:xfrm>
                  <a:off x="-931932" y="3424303"/>
                  <a:ext cx="73452" cy="302788"/>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42"/>
                <p:cNvSpPr/>
                <p:nvPr/>
              </p:nvSpPr>
              <p:spPr>
                <a:xfrm>
                  <a:off x="-878466" y="3456514"/>
                  <a:ext cx="96011" cy="114043"/>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42"/>
                <p:cNvSpPr/>
                <p:nvPr/>
              </p:nvSpPr>
              <p:spPr>
                <a:xfrm>
                  <a:off x="-904882" y="3410126"/>
                  <a:ext cx="52197" cy="64436"/>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41" name="Google Shape;941;p42"/>
            <p:cNvGrpSpPr/>
            <p:nvPr/>
          </p:nvGrpSpPr>
          <p:grpSpPr>
            <a:xfrm>
              <a:off x="322898" y="2240623"/>
              <a:ext cx="1437416" cy="1022423"/>
              <a:chOff x="322898" y="2240623"/>
              <a:chExt cx="1437416" cy="1022423"/>
            </a:xfrm>
          </p:grpSpPr>
          <p:grpSp>
            <p:nvGrpSpPr>
              <p:cNvPr id="942" name="Google Shape;942;p42"/>
              <p:cNvGrpSpPr/>
              <p:nvPr/>
            </p:nvGrpSpPr>
            <p:grpSpPr>
              <a:xfrm flipH="1">
                <a:off x="322898" y="2240623"/>
                <a:ext cx="899495" cy="1022423"/>
                <a:chOff x="-1087294" y="3164578"/>
                <a:chExt cx="494853" cy="562513"/>
              </a:xfrm>
            </p:grpSpPr>
            <p:sp>
              <p:nvSpPr>
                <p:cNvPr id="943" name="Google Shape;943;p42"/>
                <p:cNvSpPr/>
                <p:nvPr/>
              </p:nvSpPr>
              <p:spPr>
                <a:xfrm>
                  <a:off x="-1087294" y="3164578"/>
                  <a:ext cx="494853" cy="452653"/>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42"/>
                <p:cNvSpPr/>
                <p:nvPr/>
              </p:nvSpPr>
              <p:spPr>
                <a:xfrm>
                  <a:off x="-931932" y="3424303"/>
                  <a:ext cx="73452" cy="302788"/>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42"/>
                <p:cNvSpPr/>
                <p:nvPr/>
              </p:nvSpPr>
              <p:spPr>
                <a:xfrm>
                  <a:off x="-878466" y="3456514"/>
                  <a:ext cx="96011" cy="114043"/>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2"/>
                <p:cNvSpPr/>
                <p:nvPr/>
              </p:nvSpPr>
              <p:spPr>
                <a:xfrm>
                  <a:off x="-904882" y="3410126"/>
                  <a:ext cx="52197" cy="64436"/>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7" name="Google Shape;947;p42"/>
              <p:cNvGrpSpPr/>
              <p:nvPr/>
            </p:nvGrpSpPr>
            <p:grpSpPr>
              <a:xfrm flipH="1">
                <a:off x="974933" y="2519348"/>
                <a:ext cx="785382" cy="743698"/>
                <a:chOff x="-1087294" y="3164578"/>
                <a:chExt cx="494853" cy="562513"/>
              </a:xfrm>
            </p:grpSpPr>
            <p:sp>
              <p:nvSpPr>
                <p:cNvPr id="948" name="Google Shape;948;p42"/>
                <p:cNvSpPr/>
                <p:nvPr/>
              </p:nvSpPr>
              <p:spPr>
                <a:xfrm>
                  <a:off x="-1087294" y="3164578"/>
                  <a:ext cx="494853" cy="452653"/>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42"/>
                <p:cNvSpPr/>
                <p:nvPr/>
              </p:nvSpPr>
              <p:spPr>
                <a:xfrm>
                  <a:off x="-931932" y="3424303"/>
                  <a:ext cx="73452" cy="302788"/>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42"/>
                <p:cNvSpPr/>
                <p:nvPr/>
              </p:nvSpPr>
              <p:spPr>
                <a:xfrm>
                  <a:off x="-878466" y="3456514"/>
                  <a:ext cx="96011" cy="114043"/>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42"/>
                <p:cNvSpPr/>
                <p:nvPr/>
              </p:nvSpPr>
              <p:spPr>
                <a:xfrm>
                  <a:off x="-904882" y="3410126"/>
                  <a:ext cx="52197" cy="64436"/>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52" name="Google Shape;952;p42"/>
            <p:cNvGrpSpPr/>
            <p:nvPr/>
          </p:nvGrpSpPr>
          <p:grpSpPr>
            <a:xfrm flipH="1">
              <a:off x="1062774" y="539502"/>
              <a:ext cx="2587020" cy="4491126"/>
              <a:chOff x="3269475" y="-80481"/>
              <a:chExt cx="2544276" cy="4416922"/>
            </a:xfrm>
          </p:grpSpPr>
          <p:sp>
            <p:nvSpPr>
              <p:cNvPr id="953" name="Google Shape;953;p42"/>
              <p:cNvSpPr/>
              <p:nvPr/>
            </p:nvSpPr>
            <p:spPr>
              <a:xfrm>
                <a:off x="4489288" y="1226834"/>
                <a:ext cx="181251" cy="3109607"/>
              </a:xfrm>
              <a:custGeom>
                <a:rect b="b" l="l" r="r" t="t"/>
                <a:pathLst>
                  <a:path extrusionOk="0" h="51246" w="2987">
                    <a:moveTo>
                      <a:pt x="953" y="0"/>
                    </a:moveTo>
                    <a:cubicBezTo>
                      <a:pt x="618" y="0"/>
                      <a:pt x="361" y="258"/>
                      <a:pt x="361" y="566"/>
                    </a:cubicBezTo>
                    <a:lnTo>
                      <a:pt x="0" y="51246"/>
                    </a:lnTo>
                    <a:lnTo>
                      <a:pt x="2986" y="51246"/>
                    </a:lnTo>
                    <a:lnTo>
                      <a:pt x="118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42"/>
              <p:cNvSpPr/>
              <p:nvPr/>
            </p:nvSpPr>
            <p:spPr>
              <a:xfrm>
                <a:off x="4465865" y="-80481"/>
                <a:ext cx="145329" cy="1307351"/>
              </a:xfrm>
              <a:custGeom>
                <a:rect b="b" l="l" r="r" t="t"/>
                <a:pathLst>
                  <a:path extrusionOk="0" h="21545" w="2395">
                    <a:moveTo>
                      <a:pt x="1262" y="1"/>
                    </a:moveTo>
                    <a:lnTo>
                      <a:pt x="0" y="17555"/>
                    </a:lnTo>
                    <a:lnTo>
                      <a:pt x="1262" y="21544"/>
                    </a:lnTo>
                    <a:lnTo>
                      <a:pt x="2394" y="17555"/>
                    </a:lnTo>
                    <a:lnTo>
                      <a:pt x="12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42"/>
              <p:cNvSpPr/>
              <p:nvPr/>
            </p:nvSpPr>
            <p:spPr>
              <a:xfrm>
                <a:off x="4567384" y="1248679"/>
                <a:ext cx="1246367" cy="393631"/>
              </a:xfrm>
              <a:custGeom>
                <a:rect b="b" l="l" r="r" t="t"/>
                <a:pathLst>
                  <a:path extrusionOk="0" h="6487" w="20540">
                    <a:moveTo>
                      <a:pt x="3810" y="0"/>
                    </a:moveTo>
                    <a:lnTo>
                      <a:pt x="0" y="26"/>
                    </a:lnTo>
                    <a:lnTo>
                      <a:pt x="3166" y="2085"/>
                    </a:lnTo>
                    <a:lnTo>
                      <a:pt x="20540" y="6487"/>
                    </a:lnTo>
                    <a:lnTo>
                      <a:pt x="20540" y="6487"/>
                    </a:lnTo>
                    <a:lnTo>
                      <a:pt x="381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42"/>
              <p:cNvSpPr/>
              <p:nvPr/>
            </p:nvSpPr>
            <p:spPr>
              <a:xfrm>
                <a:off x="3269475" y="1251774"/>
                <a:ext cx="1249523" cy="384286"/>
              </a:xfrm>
              <a:custGeom>
                <a:rect b="b" l="l" r="r" t="t"/>
                <a:pathLst>
                  <a:path extrusionOk="0" h="6333" w="20592">
                    <a:moveTo>
                      <a:pt x="16782" y="1"/>
                    </a:moveTo>
                    <a:lnTo>
                      <a:pt x="1" y="6333"/>
                    </a:lnTo>
                    <a:lnTo>
                      <a:pt x="17400" y="2086"/>
                    </a:lnTo>
                    <a:lnTo>
                      <a:pt x="20591" y="52"/>
                    </a:lnTo>
                    <a:lnTo>
                      <a:pt x="1678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42"/>
              <p:cNvSpPr/>
              <p:nvPr/>
            </p:nvSpPr>
            <p:spPr>
              <a:xfrm>
                <a:off x="4467442" y="1159660"/>
                <a:ext cx="143751" cy="143751"/>
              </a:xfrm>
              <a:custGeom>
                <a:rect b="b" l="l" r="r" t="t"/>
                <a:pathLst>
                  <a:path extrusionOk="0" h="2369" w="2369">
                    <a:moveTo>
                      <a:pt x="1184" y="0"/>
                    </a:moveTo>
                    <a:cubicBezTo>
                      <a:pt x="515" y="0"/>
                      <a:pt x="0" y="541"/>
                      <a:pt x="0" y="1184"/>
                    </a:cubicBezTo>
                    <a:cubicBezTo>
                      <a:pt x="0" y="1854"/>
                      <a:pt x="515" y="2368"/>
                      <a:pt x="1184" y="2368"/>
                    </a:cubicBezTo>
                    <a:cubicBezTo>
                      <a:pt x="1828" y="2368"/>
                      <a:pt x="2368" y="1854"/>
                      <a:pt x="2368" y="1184"/>
                    </a:cubicBezTo>
                    <a:cubicBezTo>
                      <a:pt x="2368" y="541"/>
                      <a:pt x="1828" y="0"/>
                      <a:pt x="11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sp>
        <p:nvSpPr>
          <p:cNvPr id="962" name="Google Shape;962;p43"/>
          <p:cNvSpPr txBox="1"/>
          <p:nvPr>
            <p:ph idx="1" type="subTitle"/>
          </p:nvPr>
        </p:nvSpPr>
        <p:spPr>
          <a:xfrm>
            <a:off x="4525325" y="211150"/>
            <a:ext cx="3772800" cy="119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Event creation and management:</a:t>
            </a:r>
            <a:r>
              <a:rPr lang="en"/>
              <a:t> Allow NGOs to create events such as fundraisers, webinars, and other activities to promote their initiatives and engage with their supporters.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Progress tracking:</a:t>
            </a:r>
            <a:r>
              <a:rPr lang="en"/>
              <a:t> Allow NGOs to update their progress on their projects and initiatives related to the SDGs, which can help build trust and transparency with their supporters.</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Analytics and reporting: </a:t>
            </a:r>
            <a:r>
              <a:rPr lang="en"/>
              <a:t>Provide analytics and reporting features to NGOs to help them understand their user base, track their progress, and optimize their outreach efforts.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Multi-language support:</a:t>
            </a:r>
            <a:r>
              <a:rPr lang="en"/>
              <a:t> Provide support for multiple languages to ensure that the application is accessible to a global audience.</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cxnSp>
        <p:nvCxnSpPr>
          <p:cNvPr id="963" name="Google Shape;963;p43"/>
          <p:cNvCxnSpPr/>
          <p:nvPr/>
        </p:nvCxnSpPr>
        <p:spPr>
          <a:xfrm flipH="1">
            <a:off x="4300900" y="516400"/>
            <a:ext cx="7800" cy="3796200"/>
          </a:xfrm>
          <a:prstGeom prst="straightConnector1">
            <a:avLst/>
          </a:prstGeom>
          <a:noFill/>
          <a:ln cap="flat" cmpd="sng" w="9525">
            <a:solidFill>
              <a:schemeClr val="dk1"/>
            </a:solidFill>
            <a:prstDash val="solid"/>
            <a:round/>
            <a:headEnd len="med" w="med" type="none"/>
            <a:tailEnd len="med" w="med" type="none"/>
          </a:ln>
        </p:spPr>
      </p:cxnSp>
      <p:grpSp>
        <p:nvGrpSpPr>
          <p:cNvPr id="964" name="Google Shape;964;p43"/>
          <p:cNvGrpSpPr/>
          <p:nvPr/>
        </p:nvGrpSpPr>
        <p:grpSpPr>
          <a:xfrm>
            <a:off x="-72660" y="539502"/>
            <a:ext cx="4102810" cy="4623214"/>
            <a:chOff x="-72660" y="539502"/>
            <a:chExt cx="4102810" cy="4623214"/>
          </a:xfrm>
        </p:grpSpPr>
        <p:grpSp>
          <p:nvGrpSpPr>
            <p:cNvPr id="965" name="Google Shape;965;p43"/>
            <p:cNvGrpSpPr/>
            <p:nvPr/>
          </p:nvGrpSpPr>
          <p:grpSpPr>
            <a:xfrm>
              <a:off x="801264" y="699925"/>
              <a:ext cx="3083210" cy="1087977"/>
              <a:chOff x="801264" y="699925"/>
              <a:chExt cx="3083210" cy="1087977"/>
            </a:xfrm>
          </p:grpSpPr>
          <p:grpSp>
            <p:nvGrpSpPr>
              <p:cNvPr id="966" name="Google Shape;966;p43"/>
              <p:cNvGrpSpPr/>
              <p:nvPr/>
            </p:nvGrpSpPr>
            <p:grpSpPr>
              <a:xfrm>
                <a:off x="801264" y="699925"/>
                <a:ext cx="1161793" cy="580947"/>
                <a:chOff x="6508326" y="1036050"/>
                <a:chExt cx="1161793" cy="580947"/>
              </a:xfrm>
            </p:grpSpPr>
            <p:sp>
              <p:nvSpPr>
                <p:cNvPr id="967" name="Google Shape;967;p43"/>
                <p:cNvSpPr/>
                <p:nvPr/>
              </p:nvSpPr>
              <p:spPr>
                <a:xfrm>
                  <a:off x="7007531" y="1036050"/>
                  <a:ext cx="662589" cy="184773"/>
                </a:xfrm>
                <a:custGeom>
                  <a:rect b="b" l="l" r="r" t="t"/>
                  <a:pathLst>
                    <a:path extrusionOk="0" h="5118" w="18353">
                      <a:moveTo>
                        <a:pt x="6422" y="1"/>
                      </a:moveTo>
                      <a:cubicBezTo>
                        <a:pt x="6170" y="1"/>
                        <a:pt x="5915" y="33"/>
                        <a:pt x="5663" y="99"/>
                      </a:cubicBezTo>
                      <a:cubicBezTo>
                        <a:pt x="4531" y="407"/>
                        <a:pt x="3836" y="1643"/>
                        <a:pt x="3733" y="2827"/>
                      </a:cubicBezTo>
                      <a:cubicBezTo>
                        <a:pt x="3329" y="2455"/>
                        <a:pt x="2804" y="2260"/>
                        <a:pt x="2276" y="2260"/>
                      </a:cubicBezTo>
                      <a:cubicBezTo>
                        <a:pt x="1928" y="2260"/>
                        <a:pt x="1579" y="2344"/>
                        <a:pt x="1262" y="2518"/>
                      </a:cubicBezTo>
                      <a:cubicBezTo>
                        <a:pt x="490" y="2956"/>
                        <a:pt x="1" y="4243"/>
                        <a:pt x="181" y="5118"/>
                      </a:cubicBezTo>
                      <a:lnTo>
                        <a:pt x="18352" y="4835"/>
                      </a:lnTo>
                      <a:cubicBezTo>
                        <a:pt x="18158" y="4147"/>
                        <a:pt x="17432" y="3749"/>
                        <a:pt x="16721" y="3749"/>
                      </a:cubicBezTo>
                      <a:cubicBezTo>
                        <a:pt x="16395" y="3749"/>
                        <a:pt x="16071" y="3833"/>
                        <a:pt x="15804" y="4011"/>
                      </a:cubicBezTo>
                      <a:cubicBezTo>
                        <a:pt x="15650" y="3342"/>
                        <a:pt x="15161" y="2775"/>
                        <a:pt x="14517" y="2544"/>
                      </a:cubicBezTo>
                      <a:cubicBezTo>
                        <a:pt x="14365" y="2489"/>
                        <a:pt x="14211" y="2464"/>
                        <a:pt x="14058" y="2464"/>
                      </a:cubicBezTo>
                      <a:cubicBezTo>
                        <a:pt x="13565" y="2464"/>
                        <a:pt x="13082" y="2719"/>
                        <a:pt x="12690" y="3033"/>
                      </a:cubicBezTo>
                      <a:cubicBezTo>
                        <a:pt x="12870" y="2055"/>
                        <a:pt x="12407" y="1077"/>
                        <a:pt x="11531" y="613"/>
                      </a:cubicBezTo>
                      <a:cubicBezTo>
                        <a:pt x="11225" y="481"/>
                        <a:pt x="10906" y="418"/>
                        <a:pt x="10590" y="418"/>
                      </a:cubicBezTo>
                      <a:cubicBezTo>
                        <a:pt x="9924" y="418"/>
                        <a:pt x="9275" y="699"/>
                        <a:pt x="8803" y="1205"/>
                      </a:cubicBezTo>
                      <a:cubicBezTo>
                        <a:pt x="8236" y="436"/>
                        <a:pt x="7350" y="1"/>
                        <a:pt x="6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3"/>
                <p:cNvSpPr/>
                <p:nvPr/>
              </p:nvSpPr>
              <p:spPr>
                <a:xfrm>
                  <a:off x="6508326" y="1477800"/>
                  <a:ext cx="499202" cy="139197"/>
                </a:xfrm>
                <a:custGeom>
                  <a:rect b="b" l="l" r="r" t="t"/>
                  <a:pathLst>
                    <a:path extrusionOk="0" h="5118" w="18353">
                      <a:moveTo>
                        <a:pt x="6422" y="1"/>
                      </a:moveTo>
                      <a:cubicBezTo>
                        <a:pt x="6170" y="1"/>
                        <a:pt x="5915" y="33"/>
                        <a:pt x="5663" y="99"/>
                      </a:cubicBezTo>
                      <a:cubicBezTo>
                        <a:pt x="4531" y="407"/>
                        <a:pt x="3836" y="1643"/>
                        <a:pt x="3733" y="2827"/>
                      </a:cubicBezTo>
                      <a:cubicBezTo>
                        <a:pt x="3329" y="2455"/>
                        <a:pt x="2804" y="2260"/>
                        <a:pt x="2276" y="2260"/>
                      </a:cubicBezTo>
                      <a:cubicBezTo>
                        <a:pt x="1928" y="2260"/>
                        <a:pt x="1579" y="2344"/>
                        <a:pt x="1262" y="2518"/>
                      </a:cubicBezTo>
                      <a:cubicBezTo>
                        <a:pt x="490" y="2956"/>
                        <a:pt x="1" y="4243"/>
                        <a:pt x="181" y="5118"/>
                      </a:cubicBezTo>
                      <a:lnTo>
                        <a:pt x="18352" y="4835"/>
                      </a:lnTo>
                      <a:cubicBezTo>
                        <a:pt x="18158" y="4147"/>
                        <a:pt x="17432" y="3749"/>
                        <a:pt x="16721" y="3749"/>
                      </a:cubicBezTo>
                      <a:cubicBezTo>
                        <a:pt x="16395" y="3749"/>
                        <a:pt x="16071" y="3833"/>
                        <a:pt x="15804" y="4011"/>
                      </a:cubicBezTo>
                      <a:cubicBezTo>
                        <a:pt x="15650" y="3342"/>
                        <a:pt x="15161" y="2775"/>
                        <a:pt x="14517" y="2544"/>
                      </a:cubicBezTo>
                      <a:cubicBezTo>
                        <a:pt x="14365" y="2489"/>
                        <a:pt x="14211" y="2464"/>
                        <a:pt x="14058" y="2464"/>
                      </a:cubicBezTo>
                      <a:cubicBezTo>
                        <a:pt x="13565" y="2464"/>
                        <a:pt x="13082" y="2719"/>
                        <a:pt x="12690" y="3033"/>
                      </a:cubicBezTo>
                      <a:cubicBezTo>
                        <a:pt x="12870" y="2055"/>
                        <a:pt x="12407" y="1077"/>
                        <a:pt x="11531" y="613"/>
                      </a:cubicBezTo>
                      <a:cubicBezTo>
                        <a:pt x="11225" y="481"/>
                        <a:pt x="10906" y="418"/>
                        <a:pt x="10590" y="418"/>
                      </a:cubicBezTo>
                      <a:cubicBezTo>
                        <a:pt x="9924" y="418"/>
                        <a:pt x="9275" y="699"/>
                        <a:pt x="8803" y="1205"/>
                      </a:cubicBezTo>
                      <a:cubicBezTo>
                        <a:pt x="8236" y="436"/>
                        <a:pt x="7350" y="1"/>
                        <a:pt x="6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9" name="Google Shape;969;p43"/>
              <p:cNvSpPr/>
              <p:nvPr/>
            </p:nvSpPr>
            <p:spPr>
              <a:xfrm flipH="1">
                <a:off x="2835600" y="1495395"/>
                <a:ext cx="1048874" cy="292506"/>
              </a:xfrm>
              <a:custGeom>
                <a:rect b="b" l="l" r="r" t="t"/>
                <a:pathLst>
                  <a:path extrusionOk="0" h="5118" w="18353">
                    <a:moveTo>
                      <a:pt x="6422" y="1"/>
                    </a:moveTo>
                    <a:cubicBezTo>
                      <a:pt x="6170" y="1"/>
                      <a:pt x="5915" y="33"/>
                      <a:pt x="5663" y="99"/>
                    </a:cubicBezTo>
                    <a:cubicBezTo>
                      <a:pt x="4531" y="407"/>
                      <a:pt x="3836" y="1643"/>
                      <a:pt x="3733" y="2827"/>
                    </a:cubicBezTo>
                    <a:cubicBezTo>
                      <a:pt x="3329" y="2455"/>
                      <a:pt x="2804" y="2260"/>
                      <a:pt x="2276" y="2260"/>
                    </a:cubicBezTo>
                    <a:cubicBezTo>
                      <a:pt x="1928" y="2260"/>
                      <a:pt x="1579" y="2344"/>
                      <a:pt x="1262" y="2518"/>
                    </a:cubicBezTo>
                    <a:cubicBezTo>
                      <a:pt x="490" y="2956"/>
                      <a:pt x="1" y="4243"/>
                      <a:pt x="181" y="5118"/>
                    </a:cubicBezTo>
                    <a:lnTo>
                      <a:pt x="18352" y="4835"/>
                    </a:lnTo>
                    <a:cubicBezTo>
                      <a:pt x="18158" y="4147"/>
                      <a:pt x="17432" y="3749"/>
                      <a:pt x="16721" y="3749"/>
                    </a:cubicBezTo>
                    <a:cubicBezTo>
                      <a:pt x="16395" y="3749"/>
                      <a:pt x="16071" y="3833"/>
                      <a:pt x="15804" y="4011"/>
                    </a:cubicBezTo>
                    <a:cubicBezTo>
                      <a:pt x="15650" y="3342"/>
                      <a:pt x="15161" y="2775"/>
                      <a:pt x="14517" y="2544"/>
                    </a:cubicBezTo>
                    <a:cubicBezTo>
                      <a:pt x="14365" y="2489"/>
                      <a:pt x="14211" y="2464"/>
                      <a:pt x="14058" y="2464"/>
                    </a:cubicBezTo>
                    <a:cubicBezTo>
                      <a:pt x="13565" y="2464"/>
                      <a:pt x="13082" y="2719"/>
                      <a:pt x="12690" y="3033"/>
                    </a:cubicBezTo>
                    <a:cubicBezTo>
                      <a:pt x="12870" y="2055"/>
                      <a:pt x="12407" y="1077"/>
                      <a:pt x="11531" y="613"/>
                    </a:cubicBezTo>
                    <a:cubicBezTo>
                      <a:pt x="11225" y="481"/>
                      <a:pt x="10906" y="418"/>
                      <a:pt x="10590" y="418"/>
                    </a:cubicBezTo>
                    <a:cubicBezTo>
                      <a:pt x="9924" y="418"/>
                      <a:pt x="9275" y="699"/>
                      <a:pt x="8803" y="1205"/>
                    </a:cubicBezTo>
                    <a:cubicBezTo>
                      <a:pt x="8236" y="436"/>
                      <a:pt x="7350" y="1"/>
                      <a:pt x="6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0" name="Google Shape;970;p43"/>
            <p:cNvSpPr/>
            <p:nvPr/>
          </p:nvSpPr>
          <p:spPr>
            <a:xfrm flipH="1">
              <a:off x="-72660" y="3151550"/>
              <a:ext cx="4102810" cy="2011166"/>
            </a:xfrm>
            <a:custGeom>
              <a:rect b="b" l="l" r="r" t="t"/>
              <a:pathLst>
                <a:path extrusionOk="0" h="84158" w="176731">
                  <a:moveTo>
                    <a:pt x="142388" y="1"/>
                  </a:moveTo>
                  <a:cubicBezTo>
                    <a:pt x="123803" y="1"/>
                    <a:pt x="105169" y="2997"/>
                    <a:pt x="87779" y="8940"/>
                  </a:cubicBezTo>
                  <a:cubicBezTo>
                    <a:pt x="59456" y="18582"/>
                    <a:pt x="34265" y="35697"/>
                    <a:pt x="14838" y="58433"/>
                  </a:cubicBezTo>
                  <a:cubicBezTo>
                    <a:pt x="8362" y="66047"/>
                    <a:pt x="1602" y="78536"/>
                    <a:pt x="1" y="84087"/>
                  </a:cubicBezTo>
                  <a:lnTo>
                    <a:pt x="176126" y="84158"/>
                  </a:lnTo>
                  <a:lnTo>
                    <a:pt x="176731" y="3496"/>
                  </a:lnTo>
                  <a:cubicBezTo>
                    <a:pt x="165510" y="1162"/>
                    <a:pt x="153958" y="1"/>
                    <a:pt x="1423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1" name="Google Shape;971;p43"/>
            <p:cNvGrpSpPr/>
            <p:nvPr/>
          </p:nvGrpSpPr>
          <p:grpSpPr>
            <a:xfrm>
              <a:off x="46707" y="3493087"/>
              <a:ext cx="1859905" cy="1650414"/>
              <a:chOff x="46707" y="3493087"/>
              <a:chExt cx="1859905" cy="1650414"/>
            </a:xfrm>
          </p:grpSpPr>
          <p:grpSp>
            <p:nvGrpSpPr>
              <p:cNvPr id="972" name="Google Shape;972;p43"/>
              <p:cNvGrpSpPr/>
              <p:nvPr/>
            </p:nvGrpSpPr>
            <p:grpSpPr>
              <a:xfrm flipH="1">
                <a:off x="46707" y="3493087"/>
                <a:ext cx="1451900" cy="1650412"/>
                <a:chOff x="-1087294" y="3164578"/>
                <a:chExt cx="494853" cy="562513"/>
              </a:xfrm>
            </p:grpSpPr>
            <p:sp>
              <p:nvSpPr>
                <p:cNvPr id="973" name="Google Shape;973;p43"/>
                <p:cNvSpPr/>
                <p:nvPr/>
              </p:nvSpPr>
              <p:spPr>
                <a:xfrm>
                  <a:off x="-1087294" y="3164578"/>
                  <a:ext cx="494853" cy="452653"/>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43"/>
                <p:cNvSpPr/>
                <p:nvPr/>
              </p:nvSpPr>
              <p:spPr>
                <a:xfrm>
                  <a:off x="-931932" y="3424303"/>
                  <a:ext cx="73452" cy="302788"/>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3"/>
                <p:cNvSpPr/>
                <p:nvPr/>
              </p:nvSpPr>
              <p:spPr>
                <a:xfrm>
                  <a:off x="-878466" y="3456514"/>
                  <a:ext cx="96011" cy="114043"/>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3"/>
                <p:cNvSpPr/>
                <p:nvPr/>
              </p:nvSpPr>
              <p:spPr>
                <a:xfrm>
                  <a:off x="-904882" y="3410126"/>
                  <a:ext cx="52197" cy="64436"/>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7" name="Google Shape;977;p43"/>
              <p:cNvGrpSpPr/>
              <p:nvPr/>
            </p:nvGrpSpPr>
            <p:grpSpPr>
              <a:xfrm flipH="1">
                <a:off x="857721" y="3951200"/>
                <a:ext cx="1048891" cy="1192302"/>
                <a:chOff x="-1087294" y="3164578"/>
                <a:chExt cx="494853" cy="562513"/>
              </a:xfrm>
            </p:grpSpPr>
            <p:sp>
              <p:nvSpPr>
                <p:cNvPr id="978" name="Google Shape;978;p43"/>
                <p:cNvSpPr/>
                <p:nvPr/>
              </p:nvSpPr>
              <p:spPr>
                <a:xfrm>
                  <a:off x="-1087294" y="3164578"/>
                  <a:ext cx="494853" cy="452653"/>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3"/>
                <p:cNvSpPr/>
                <p:nvPr/>
              </p:nvSpPr>
              <p:spPr>
                <a:xfrm>
                  <a:off x="-931932" y="3424303"/>
                  <a:ext cx="73452" cy="302788"/>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3"/>
                <p:cNvSpPr/>
                <p:nvPr/>
              </p:nvSpPr>
              <p:spPr>
                <a:xfrm>
                  <a:off x="-878466" y="3456514"/>
                  <a:ext cx="96011" cy="114043"/>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3"/>
                <p:cNvSpPr/>
                <p:nvPr/>
              </p:nvSpPr>
              <p:spPr>
                <a:xfrm>
                  <a:off x="-904882" y="3410126"/>
                  <a:ext cx="52197" cy="64436"/>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82" name="Google Shape;982;p43"/>
            <p:cNvGrpSpPr/>
            <p:nvPr/>
          </p:nvGrpSpPr>
          <p:grpSpPr>
            <a:xfrm>
              <a:off x="322898" y="2240623"/>
              <a:ext cx="1437416" cy="1022423"/>
              <a:chOff x="322898" y="2240623"/>
              <a:chExt cx="1437416" cy="1022423"/>
            </a:xfrm>
          </p:grpSpPr>
          <p:grpSp>
            <p:nvGrpSpPr>
              <p:cNvPr id="983" name="Google Shape;983;p43"/>
              <p:cNvGrpSpPr/>
              <p:nvPr/>
            </p:nvGrpSpPr>
            <p:grpSpPr>
              <a:xfrm flipH="1">
                <a:off x="322898" y="2240623"/>
                <a:ext cx="899495" cy="1022423"/>
                <a:chOff x="-1087294" y="3164578"/>
                <a:chExt cx="494853" cy="562513"/>
              </a:xfrm>
            </p:grpSpPr>
            <p:sp>
              <p:nvSpPr>
                <p:cNvPr id="984" name="Google Shape;984;p43"/>
                <p:cNvSpPr/>
                <p:nvPr/>
              </p:nvSpPr>
              <p:spPr>
                <a:xfrm>
                  <a:off x="-1087294" y="3164578"/>
                  <a:ext cx="494853" cy="452653"/>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3"/>
                <p:cNvSpPr/>
                <p:nvPr/>
              </p:nvSpPr>
              <p:spPr>
                <a:xfrm>
                  <a:off x="-931932" y="3424303"/>
                  <a:ext cx="73452" cy="302788"/>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3"/>
                <p:cNvSpPr/>
                <p:nvPr/>
              </p:nvSpPr>
              <p:spPr>
                <a:xfrm>
                  <a:off x="-878466" y="3456514"/>
                  <a:ext cx="96011" cy="114043"/>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3"/>
                <p:cNvSpPr/>
                <p:nvPr/>
              </p:nvSpPr>
              <p:spPr>
                <a:xfrm>
                  <a:off x="-904882" y="3410126"/>
                  <a:ext cx="52197" cy="64436"/>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8" name="Google Shape;988;p43"/>
              <p:cNvGrpSpPr/>
              <p:nvPr/>
            </p:nvGrpSpPr>
            <p:grpSpPr>
              <a:xfrm flipH="1">
                <a:off x="974933" y="2519348"/>
                <a:ext cx="785382" cy="743698"/>
                <a:chOff x="-1087294" y="3164578"/>
                <a:chExt cx="494853" cy="562513"/>
              </a:xfrm>
            </p:grpSpPr>
            <p:sp>
              <p:nvSpPr>
                <p:cNvPr id="989" name="Google Shape;989;p43"/>
                <p:cNvSpPr/>
                <p:nvPr/>
              </p:nvSpPr>
              <p:spPr>
                <a:xfrm>
                  <a:off x="-1087294" y="3164578"/>
                  <a:ext cx="494853" cy="452653"/>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3"/>
                <p:cNvSpPr/>
                <p:nvPr/>
              </p:nvSpPr>
              <p:spPr>
                <a:xfrm>
                  <a:off x="-931932" y="3424303"/>
                  <a:ext cx="73452" cy="302788"/>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3"/>
                <p:cNvSpPr/>
                <p:nvPr/>
              </p:nvSpPr>
              <p:spPr>
                <a:xfrm>
                  <a:off x="-878466" y="3456514"/>
                  <a:ext cx="96011" cy="114043"/>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3"/>
                <p:cNvSpPr/>
                <p:nvPr/>
              </p:nvSpPr>
              <p:spPr>
                <a:xfrm>
                  <a:off x="-904882" y="3410126"/>
                  <a:ext cx="52197" cy="64436"/>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3" name="Google Shape;993;p43"/>
            <p:cNvGrpSpPr/>
            <p:nvPr/>
          </p:nvGrpSpPr>
          <p:grpSpPr>
            <a:xfrm flipH="1">
              <a:off x="1062774" y="539502"/>
              <a:ext cx="2587020" cy="4491126"/>
              <a:chOff x="3269475" y="-80481"/>
              <a:chExt cx="2544276" cy="4416922"/>
            </a:xfrm>
          </p:grpSpPr>
          <p:sp>
            <p:nvSpPr>
              <p:cNvPr id="994" name="Google Shape;994;p43"/>
              <p:cNvSpPr/>
              <p:nvPr/>
            </p:nvSpPr>
            <p:spPr>
              <a:xfrm>
                <a:off x="4489288" y="1226834"/>
                <a:ext cx="181251" cy="3109607"/>
              </a:xfrm>
              <a:custGeom>
                <a:rect b="b" l="l" r="r" t="t"/>
                <a:pathLst>
                  <a:path extrusionOk="0" h="51246" w="2987">
                    <a:moveTo>
                      <a:pt x="953" y="0"/>
                    </a:moveTo>
                    <a:cubicBezTo>
                      <a:pt x="618" y="0"/>
                      <a:pt x="361" y="258"/>
                      <a:pt x="361" y="566"/>
                    </a:cubicBezTo>
                    <a:lnTo>
                      <a:pt x="0" y="51246"/>
                    </a:lnTo>
                    <a:lnTo>
                      <a:pt x="2986" y="51246"/>
                    </a:lnTo>
                    <a:lnTo>
                      <a:pt x="118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3"/>
              <p:cNvSpPr/>
              <p:nvPr/>
            </p:nvSpPr>
            <p:spPr>
              <a:xfrm>
                <a:off x="4465865" y="-80481"/>
                <a:ext cx="145329" cy="1307351"/>
              </a:xfrm>
              <a:custGeom>
                <a:rect b="b" l="l" r="r" t="t"/>
                <a:pathLst>
                  <a:path extrusionOk="0" h="21545" w="2395">
                    <a:moveTo>
                      <a:pt x="1262" y="1"/>
                    </a:moveTo>
                    <a:lnTo>
                      <a:pt x="0" y="17555"/>
                    </a:lnTo>
                    <a:lnTo>
                      <a:pt x="1262" y="21544"/>
                    </a:lnTo>
                    <a:lnTo>
                      <a:pt x="2394" y="17555"/>
                    </a:lnTo>
                    <a:lnTo>
                      <a:pt x="12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3"/>
              <p:cNvSpPr/>
              <p:nvPr/>
            </p:nvSpPr>
            <p:spPr>
              <a:xfrm>
                <a:off x="4567384" y="1248679"/>
                <a:ext cx="1246367" cy="393631"/>
              </a:xfrm>
              <a:custGeom>
                <a:rect b="b" l="l" r="r" t="t"/>
                <a:pathLst>
                  <a:path extrusionOk="0" h="6487" w="20540">
                    <a:moveTo>
                      <a:pt x="3810" y="0"/>
                    </a:moveTo>
                    <a:lnTo>
                      <a:pt x="0" y="26"/>
                    </a:lnTo>
                    <a:lnTo>
                      <a:pt x="3166" y="2085"/>
                    </a:lnTo>
                    <a:lnTo>
                      <a:pt x="20540" y="6487"/>
                    </a:lnTo>
                    <a:lnTo>
                      <a:pt x="20540" y="6487"/>
                    </a:lnTo>
                    <a:lnTo>
                      <a:pt x="381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3"/>
              <p:cNvSpPr/>
              <p:nvPr/>
            </p:nvSpPr>
            <p:spPr>
              <a:xfrm>
                <a:off x="3269475" y="1251774"/>
                <a:ext cx="1249523" cy="384286"/>
              </a:xfrm>
              <a:custGeom>
                <a:rect b="b" l="l" r="r" t="t"/>
                <a:pathLst>
                  <a:path extrusionOk="0" h="6333" w="20592">
                    <a:moveTo>
                      <a:pt x="16782" y="1"/>
                    </a:moveTo>
                    <a:lnTo>
                      <a:pt x="1" y="6333"/>
                    </a:lnTo>
                    <a:lnTo>
                      <a:pt x="17400" y="2086"/>
                    </a:lnTo>
                    <a:lnTo>
                      <a:pt x="20591" y="52"/>
                    </a:lnTo>
                    <a:lnTo>
                      <a:pt x="1678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3"/>
              <p:cNvSpPr/>
              <p:nvPr/>
            </p:nvSpPr>
            <p:spPr>
              <a:xfrm>
                <a:off x="4467442" y="1159660"/>
                <a:ext cx="143751" cy="143751"/>
              </a:xfrm>
              <a:custGeom>
                <a:rect b="b" l="l" r="r" t="t"/>
                <a:pathLst>
                  <a:path extrusionOk="0" h="2369" w="2369">
                    <a:moveTo>
                      <a:pt x="1184" y="0"/>
                    </a:moveTo>
                    <a:cubicBezTo>
                      <a:pt x="515" y="0"/>
                      <a:pt x="0" y="541"/>
                      <a:pt x="0" y="1184"/>
                    </a:cubicBezTo>
                    <a:cubicBezTo>
                      <a:pt x="0" y="1854"/>
                      <a:pt x="515" y="2368"/>
                      <a:pt x="1184" y="2368"/>
                    </a:cubicBezTo>
                    <a:cubicBezTo>
                      <a:pt x="1828" y="2368"/>
                      <a:pt x="2368" y="1854"/>
                      <a:pt x="2368" y="1184"/>
                    </a:cubicBezTo>
                    <a:cubicBezTo>
                      <a:pt x="2368" y="541"/>
                      <a:pt x="1828" y="0"/>
                      <a:pt x="11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2" name="Shape 1002"/>
        <p:cNvGrpSpPr/>
        <p:nvPr/>
      </p:nvGrpSpPr>
      <p:grpSpPr>
        <a:xfrm>
          <a:off x="0" y="0"/>
          <a:ext cx="0" cy="0"/>
          <a:chOff x="0" y="0"/>
          <a:chExt cx="0" cy="0"/>
        </a:xfrm>
      </p:grpSpPr>
      <p:pic>
        <p:nvPicPr>
          <p:cNvPr id="1003" name="Google Shape;1003;p44"/>
          <p:cNvPicPr preferRelativeResize="0"/>
          <p:nvPr>
            <p:ph idx="2" type="pic"/>
          </p:nvPr>
        </p:nvPicPr>
        <p:blipFill rotWithShape="1">
          <a:blip r:embed="rId3">
            <a:alphaModFix/>
          </a:blip>
          <a:srcRect b="18692" l="8483" r="0" t="0"/>
          <a:stretch/>
        </p:blipFill>
        <p:spPr>
          <a:xfrm>
            <a:off x="0" y="0"/>
            <a:ext cx="3858899" cy="5143501"/>
          </a:xfrm>
          <a:prstGeom prst="rect">
            <a:avLst/>
          </a:prstGeom>
        </p:spPr>
      </p:pic>
      <p:sp>
        <p:nvSpPr>
          <p:cNvPr id="1004" name="Google Shape;1004;p44"/>
          <p:cNvSpPr txBox="1"/>
          <p:nvPr>
            <p:ph type="title"/>
          </p:nvPr>
        </p:nvSpPr>
        <p:spPr>
          <a:xfrm>
            <a:off x="3858900" y="286300"/>
            <a:ext cx="5032200" cy="140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Google Technology used</a:t>
            </a:r>
            <a:endParaRPr>
              <a:latin typeface="Barlow"/>
              <a:ea typeface="Barlow"/>
              <a:cs typeface="Barlow"/>
              <a:sym typeface="Barlow"/>
            </a:endParaRPr>
          </a:p>
        </p:txBody>
      </p:sp>
      <p:sp>
        <p:nvSpPr>
          <p:cNvPr id="1005" name="Google Shape;1005;p44"/>
          <p:cNvSpPr txBox="1"/>
          <p:nvPr>
            <p:ph idx="1" type="subTitle"/>
          </p:nvPr>
        </p:nvSpPr>
        <p:spPr>
          <a:xfrm>
            <a:off x="4266750" y="1205650"/>
            <a:ext cx="4216500" cy="779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Flutter</a:t>
            </a:r>
            <a:endParaRPr/>
          </a:p>
          <a:p>
            <a:pPr indent="-317500" lvl="0" marL="457200" rtl="0" algn="l">
              <a:spcBef>
                <a:spcPts val="0"/>
              </a:spcBef>
              <a:spcAft>
                <a:spcPts val="0"/>
              </a:spcAft>
              <a:buSzPts val="1400"/>
              <a:buAutoNum type="arabicPeriod"/>
            </a:pPr>
            <a:r>
              <a:rPr lang="en"/>
              <a:t>Google cloud services</a:t>
            </a:r>
            <a:endParaRPr/>
          </a:p>
          <a:p>
            <a:pPr indent="-317500" lvl="0" marL="457200" rtl="0" algn="l">
              <a:spcBef>
                <a:spcPts val="0"/>
              </a:spcBef>
              <a:spcAft>
                <a:spcPts val="0"/>
              </a:spcAft>
              <a:buSzPts val="1400"/>
              <a:buAutoNum type="arabicPeriod"/>
            </a:pPr>
            <a:r>
              <a:rPr lang="en"/>
              <a:t>firebase</a:t>
            </a:r>
            <a:endParaRPr/>
          </a:p>
          <a:p>
            <a:pPr indent="-317500" lvl="0" marL="457200" rtl="0" algn="l">
              <a:spcBef>
                <a:spcPts val="0"/>
              </a:spcBef>
              <a:spcAft>
                <a:spcPts val="0"/>
              </a:spcAft>
              <a:buSzPts val="1400"/>
              <a:buAutoNum type="arabicPeriod"/>
            </a:pPr>
            <a:r>
              <a:rPr lang="en"/>
              <a:t>Google Sheets</a:t>
            </a:r>
            <a:endParaRPr/>
          </a:p>
          <a:p>
            <a:pPr indent="-317500" lvl="0" marL="457200" rtl="0" algn="l">
              <a:spcBef>
                <a:spcPts val="0"/>
              </a:spcBef>
              <a:spcAft>
                <a:spcPts val="0"/>
              </a:spcAft>
              <a:buSzPts val="1400"/>
              <a:buAutoNum type="arabicPeriod"/>
            </a:pPr>
            <a:r>
              <a:rPr lang="en"/>
              <a:t>Google pay</a:t>
            </a:r>
            <a:endParaRPr/>
          </a:p>
          <a:p>
            <a:pPr indent="-317500" lvl="0" marL="457200" rtl="0" algn="l">
              <a:spcBef>
                <a:spcPts val="0"/>
              </a:spcBef>
              <a:spcAft>
                <a:spcPts val="0"/>
              </a:spcAft>
              <a:buSzPts val="1400"/>
              <a:buAutoNum type="arabicPeriod"/>
            </a:pPr>
            <a:r>
              <a:rPr lang="en"/>
              <a:t>Google Analytics</a:t>
            </a:r>
            <a:endParaRPr/>
          </a:p>
          <a:p>
            <a:pPr indent="0" lvl="0" marL="457200" rtl="0" algn="l">
              <a:spcBef>
                <a:spcPts val="0"/>
              </a:spcBef>
              <a:spcAft>
                <a:spcPts val="0"/>
              </a:spcAft>
              <a:buNone/>
            </a:pPr>
            <a:r>
              <a:t/>
            </a:r>
            <a:endParaRPr/>
          </a:p>
        </p:txBody>
      </p:sp>
      <p:cxnSp>
        <p:nvCxnSpPr>
          <p:cNvPr id="1006" name="Google Shape;1006;p44"/>
          <p:cNvCxnSpPr/>
          <p:nvPr/>
        </p:nvCxnSpPr>
        <p:spPr>
          <a:xfrm>
            <a:off x="8891100" y="437450"/>
            <a:ext cx="0" cy="3293100"/>
          </a:xfrm>
          <a:prstGeom prst="straightConnector1">
            <a:avLst/>
          </a:prstGeom>
          <a:noFill/>
          <a:ln cap="flat" cmpd="sng" w="9525">
            <a:solidFill>
              <a:schemeClr val="dk1"/>
            </a:solidFill>
            <a:prstDash val="solid"/>
            <a:round/>
            <a:headEnd len="med" w="med" type="none"/>
            <a:tailEnd len="med" w="med" type="none"/>
          </a:ln>
        </p:spPr>
      </p:cxnSp>
      <p:grpSp>
        <p:nvGrpSpPr>
          <p:cNvPr id="1007" name="Google Shape;1007;p44"/>
          <p:cNvGrpSpPr/>
          <p:nvPr/>
        </p:nvGrpSpPr>
        <p:grpSpPr>
          <a:xfrm>
            <a:off x="-2092125" y="3730540"/>
            <a:ext cx="12527197" cy="2185626"/>
            <a:chOff x="-2608550" y="3730540"/>
            <a:chExt cx="12527197" cy="2185626"/>
          </a:xfrm>
        </p:grpSpPr>
        <p:grpSp>
          <p:nvGrpSpPr>
            <p:cNvPr id="1008" name="Google Shape;1008;p44"/>
            <p:cNvGrpSpPr/>
            <p:nvPr/>
          </p:nvGrpSpPr>
          <p:grpSpPr>
            <a:xfrm>
              <a:off x="-2608550" y="3730540"/>
              <a:ext cx="7483169" cy="2185626"/>
              <a:chOff x="-2608550" y="3730540"/>
              <a:chExt cx="7483169" cy="2185626"/>
            </a:xfrm>
          </p:grpSpPr>
          <p:sp>
            <p:nvSpPr>
              <p:cNvPr id="1009" name="Google Shape;1009;p44"/>
              <p:cNvSpPr/>
              <p:nvPr/>
            </p:nvSpPr>
            <p:spPr>
              <a:xfrm flipH="1">
                <a:off x="-2259584" y="3730540"/>
                <a:ext cx="6327852" cy="2098961"/>
              </a:xfrm>
              <a:custGeom>
                <a:rect b="b" l="l" r="r" t="t"/>
                <a:pathLst>
                  <a:path extrusionOk="0" h="44852" w="129543">
                    <a:moveTo>
                      <a:pt x="21013" y="0"/>
                    </a:moveTo>
                    <a:cubicBezTo>
                      <a:pt x="19450" y="0"/>
                      <a:pt x="17928" y="396"/>
                      <a:pt x="16679" y="1258"/>
                    </a:cubicBezTo>
                    <a:cubicBezTo>
                      <a:pt x="9807" y="5994"/>
                      <a:pt x="3218" y="17088"/>
                      <a:pt x="1596" y="21129"/>
                    </a:cubicBezTo>
                    <a:cubicBezTo>
                      <a:pt x="1" y="25144"/>
                      <a:pt x="2394" y="40381"/>
                      <a:pt x="3038" y="44679"/>
                    </a:cubicBezTo>
                    <a:cubicBezTo>
                      <a:pt x="5612" y="44808"/>
                      <a:pt x="20506" y="44851"/>
                      <a:pt x="39220" y="44851"/>
                    </a:cubicBezTo>
                    <a:cubicBezTo>
                      <a:pt x="76650" y="44851"/>
                      <a:pt x="129363" y="44679"/>
                      <a:pt x="129363" y="44679"/>
                    </a:cubicBezTo>
                    <a:cubicBezTo>
                      <a:pt x="129543" y="44139"/>
                      <a:pt x="128694" y="4064"/>
                      <a:pt x="128694" y="4064"/>
                    </a:cubicBezTo>
                    <a:cubicBezTo>
                      <a:pt x="128240" y="3854"/>
                      <a:pt x="127761" y="3760"/>
                      <a:pt x="127270" y="3760"/>
                    </a:cubicBezTo>
                    <a:cubicBezTo>
                      <a:pt x="124746" y="3760"/>
                      <a:pt x="121879" y="6239"/>
                      <a:pt x="120329" y="8285"/>
                    </a:cubicBezTo>
                    <a:cubicBezTo>
                      <a:pt x="118370" y="10799"/>
                      <a:pt x="115085" y="11890"/>
                      <a:pt x="111886" y="11890"/>
                    </a:cubicBezTo>
                    <a:cubicBezTo>
                      <a:pt x="111384" y="11890"/>
                      <a:pt x="110885" y="11864"/>
                      <a:pt x="110393" y="11811"/>
                    </a:cubicBezTo>
                    <a:cubicBezTo>
                      <a:pt x="106739" y="11425"/>
                      <a:pt x="103315" y="9907"/>
                      <a:pt x="99866" y="8620"/>
                    </a:cubicBezTo>
                    <a:cubicBezTo>
                      <a:pt x="97135" y="7593"/>
                      <a:pt x="94224" y="6714"/>
                      <a:pt x="91316" y="6714"/>
                    </a:cubicBezTo>
                    <a:cubicBezTo>
                      <a:pt x="90579" y="6714"/>
                      <a:pt x="89842" y="6770"/>
                      <a:pt x="89108" y="6895"/>
                    </a:cubicBezTo>
                    <a:cubicBezTo>
                      <a:pt x="83868" y="7760"/>
                      <a:pt x="79432" y="11993"/>
                      <a:pt x="74112" y="11993"/>
                    </a:cubicBezTo>
                    <a:cubicBezTo>
                      <a:pt x="74049" y="11993"/>
                      <a:pt x="73985" y="11993"/>
                      <a:pt x="73922" y="11991"/>
                    </a:cubicBezTo>
                    <a:cubicBezTo>
                      <a:pt x="67150" y="11867"/>
                      <a:pt x="61848" y="4760"/>
                      <a:pt x="55196" y="4760"/>
                    </a:cubicBezTo>
                    <a:cubicBezTo>
                      <a:pt x="54971" y="4760"/>
                      <a:pt x="54744" y="4768"/>
                      <a:pt x="54515" y="4785"/>
                    </a:cubicBezTo>
                    <a:cubicBezTo>
                      <a:pt x="50139" y="5119"/>
                      <a:pt x="46639" y="8568"/>
                      <a:pt x="42392" y="9623"/>
                    </a:cubicBezTo>
                    <a:cubicBezTo>
                      <a:pt x="41412" y="9868"/>
                      <a:pt x="40457" y="9985"/>
                      <a:pt x="39531" y="9985"/>
                    </a:cubicBezTo>
                    <a:cubicBezTo>
                      <a:pt x="35204" y="9985"/>
                      <a:pt x="31493" y="7447"/>
                      <a:pt x="28673" y="3652"/>
                    </a:cubicBezTo>
                    <a:cubicBezTo>
                      <a:pt x="26981" y="1374"/>
                      <a:pt x="23927" y="0"/>
                      <a:pt x="210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4"/>
              <p:cNvSpPr/>
              <p:nvPr/>
            </p:nvSpPr>
            <p:spPr>
              <a:xfrm flipH="1">
                <a:off x="-2608550" y="3878450"/>
                <a:ext cx="7483169" cy="2037715"/>
              </a:xfrm>
              <a:custGeom>
                <a:rect b="b" l="l" r="r" t="t"/>
                <a:pathLst>
                  <a:path extrusionOk="0" h="37355" w="131422">
                    <a:moveTo>
                      <a:pt x="127106" y="0"/>
                    </a:moveTo>
                    <a:cubicBezTo>
                      <a:pt x="126015" y="0"/>
                      <a:pt x="124826" y="383"/>
                      <a:pt x="123545" y="1115"/>
                    </a:cubicBezTo>
                    <a:cubicBezTo>
                      <a:pt x="120328" y="2942"/>
                      <a:pt x="118192" y="6185"/>
                      <a:pt x="115875" y="9119"/>
                    </a:cubicBezTo>
                    <a:cubicBezTo>
                      <a:pt x="113559" y="12028"/>
                      <a:pt x="110676" y="14911"/>
                      <a:pt x="106995" y="15400"/>
                    </a:cubicBezTo>
                    <a:cubicBezTo>
                      <a:pt x="106595" y="15455"/>
                      <a:pt x="106197" y="15482"/>
                      <a:pt x="105802" y="15482"/>
                    </a:cubicBezTo>
                    <a:cubicBezTo>
                      <a:pt x="101638" y="15482"/>
                      <a:pt x="97850" y="12519"/>
                      <a:pt x="94770" y="9557"/>
                    </a:cubicBezTo>
                    <a:cubicBezTo>
                      <a:pt x="91398" y="6314"/>
                      <a:pt x="87846" y="2633"/>
                      <a:pt x="83187" y="2119"/>
                    </a:cubicBezTo>
                    <a:cubicBezTo>
                      <a:pt x="82803" y="2076"/>
                      <a:pt x="82422" y="2055"/>
                      <a:pt x="82045" y="2055"/>
                    </a:cubicBezTo>
                    <a:cubicBezTo>
                      <a:pt x="76543" y="2055"/>
                      <a:pt x="71849" y="6461"/>
                      <a:pt x="67899" y="10484"/>
                    </a:cubicBezTo>
                    <a:cubicBezTo>
                      <a:pt x="64099" y="14329"/>
                      <a:pt x="59414" y="18381"/>
                      <a:pt x="54230" y="18381"/>
                    </a:cubicBezTo>
                    <a:cubicBezTo>
                      <a:pt x="53619" y="18381"/>
                      <a:pt x="53002" y="18324"/>
                      <a:pt x="52378" y="18205"/>
                    </a:cubicBezTo>
                    <a:cubicBezTo>
                      <a:pt x="44476" y="16712"/>
                      <a:pt x="41491" y="6288"/>
                      <a:pt x="34155" y="2994"/>
                    </a:cubicBezTo>
                    <a:cubicBezTo>
                      <a:pt x="32547" y="2260"/>
                      <a:pt x="30831" y="1930"/>
                      <a:pt x="29096" y="1930"/>
                    </a:cubicBezTo>
                    <a:cubicBezTo>
                      <a:pt x="25416" y="1930"/>
                      <a:pt x="21652" y="3414"/>
                      <a:pt x="18661" y="5670"/>
                    </a:cubicBezTo>
                    <a:cubicBezTo>
                      <a:pt x="14259" y="8991"/>
                      <a:pt x="4324" y="20161"/>
                      <a:pt x="2239" y="25283"/>
                    </a:cubicBezTo>
                    <a:cubicBezTo>
                      <a:pt x="1184" y="27883"/>
                      <a:pt x="0" y="36274"/>
                      <a:pt x="0" y="36274"/>
                    </a:cubicBezTo>
                    <a:lnTo>
                      <a:pt x="131396" y="37355"/>
                    </a:lnTo>
                    <a:lnTo>
                      <a:pt x="131421" y="2813"/>
                    </a:lnTo>
                    <a:cubicBezTo>
                      <a:pt x="130222" y="898"/>
                      <a:pt x="128778" y="0"/>
                      <a:pt x="1271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1" name="Google Shape;1011;p44"/>
            <p:cNvGrpSpPr/>
            <p:nvPr/>
          </p:nvGrpSpPr>
          <p:grpSpPr>
            <a:xfrm flipH="1">
              <a:off x="-622247" y="3911271"/>
              <a:ext cx="10540893" cy="1301563"/>
              <a:chOff x="-698447" y="3911271"/>
              <a:chExt cx="10540893" cy="1301563"/>
            </a:xfrm>
          </p:grpSpPr>
          <p:grpSp>
            <p:nvGrpSpPr>
              <p:cNvPr id="1012" name="Google Shape;1012;p44"/>
              <p:cNvGrpSpPr/>
              <p:nvPr/>
            </p:nvGrpSpPr>
            <p:grpSpPr>
              <a:xfrm>
                <a:off x="-698447" y="4770378"/>
                <a:ext cx="10540893" cy="442456"/>
                <a:chOff x="-1396900" y="4770378"/>
                <a:chExt cx="10540893" cy="442456"/>
              </a:xfrm>
            </p:grpSpPr>
            <p:sp>
              <p:nvSpPr>
                <p:cNvPr id="1013" name="Google Shape;1013;p44"/>
                <p:cNvSpPr/>
                <p:nvPr/>
              </p:nvSpPr>
              <p:spPr>
                <a:xfrm flipH="1">
                  <a:off x="-1396900" y="4770378"/>
                  <a:ext cx="5563543" cy="442456"/>
                </a:xfrm>
                <a:custGeom>
                  <a:rect b="b" l="l" r="r" t="t"/>
                  <a:pathLst>
                    <a:path extrusionOk="0" h="10245" w="128823">
                      <a:moveTo>
                        <a:pt x="108489" y="1"/>
                      </a:moveTo>
                      <a:cubicBezTo>
                        <a:pt x="101812" y="1"/>
                        <a:pt x="95686" y="4642"/>
                        <a:pt x="89126" y="4642"/>
                      </a:cubicBezTo>
                      <a:cubicBezTo>
                        <a:pt x="88625" y="4642"/>
                        <a:pt x="88121" y="4615"/>
                        <a:pt x="87615" y="4556"/>
                      </a:cubicBezTo>
                      <a:cubicBezTo>
                        <a:pt x="83085" y="4016"/>
                        <a:pt x="79147" y="1030"/>
                        <a:pt x="74617" y="361"/>
                      </a:cubicBezTo>
                      <a:cubicBezTo>
                        <a:pt x="73940" y="263"/>
                        <a:pt x="73267" y="218"/>
                        <a:pt x="72598" y="218"/>
                      </a:cubicBezTo>
                      <a:cubicBezTo>
                        <a:pt x="67104" y="218"/>
                        <a:pt x="61828" y="3229"/>
                        <a:pt x="56368" y="4582"/>
                      </a:cubicBezTo>
                      <a:cubicBezTo>
                        <a:pt x="54114" y="5146"/>
                        <a:pt x="51809" y="5426"/>
                        <a:pt x="49507" y="5426"/>
                      </a:cubicBezTo>
                      <a:cubicBezTo>
                        <a:pt x="46130" y="5426"/>
                        <a:pt x="42759" y="4823"/>
                        <a:pt x="39561" y="3630"/>
                      </a:cubicBezTo>
                      <a:cubicBezTo>
                        <a:pt x="37218" y="2729"/>
                        <a:pt x="34953" y="1519"/>
                        <a:pt x="32508" y="953"/>
                      </a:cubicBezTo>
                      <a:cubicBezTo>
                        <a:pt x="31312" y="674"/>
                        <a:pt x="30109" y="554"/>
                        <a:pt x="28902" y="554"/>
                      </a:cubicBezTo>
                      <a:cubicBezTo>
                        <a:pt x="24656" y="554"/>
                        <a:pt x="20370" y="2044"/>
                        <a:pt x="16241" y="3347"/>
                      </a:cubicBezTo>
                      <a:cubicBezTo>
                        <a:pt x="12959" y="4403"/>
                        <a:pt x="9428" y="5341"/>
                        <a:pt x="6014" y="5341"/>
                      </a:cubicBezTo>
                      <a:cubicBezTo>
                        <a:pt x="3939" y="5341"/>
                        <a:pt x="1907" y="4994"/>
                        <a:pt x="0" y="4119"/>
                      </a:cubicBezTo>
                      <a:lnTo>
                        <a:pt x="0" y="10245"/>
                      </a:lnTo>
                      <a:lnTo>
                        <a:pt x="128822" y="8958"/>
                      </a:lnTo>
                      <a:lnTo>
                        <a:pt x="128822" y="5380"/>
                      </a:lnTo>
                      <a:cubicBezTo>
                        <a:pt x="121795" y="5200"/>
                        <a:pt x="115567" y="1"/>
                        <a:pt x="108540" y="1"/>
                      </a:cubicBezTo>
                      <a:cubicBezTo>
                        <a:pt x="108523" y="1"/>
                        <a:pt x="108506" y="1"/>
                        <a:pt x="1084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4"/>
                <p:cNvSpPr/>
                <p:nvPr/>
              </p:nvSpPr>
              <p:spPr>
                <a:xfrm>
                  <a:off x="3580450" y="4770378"/>
                  <a:ext cx="5563543" cy="442456"/>
                </a:xfrm>
                <a:custGeom>
                  <a:rect b="b" l="l" r="r" t="t"/>
                  <a:pathLst>
                    <a:path extrusionOk="0" h="10245" w="128823">
                      <a:moveTo>
                        <a:pt x="108489" y="1"/>
                      </a:moveTo>
                      <a:cubicBezTo>
                        <a:pt x="101812" y="1"/>
                        <a:pt x="95686" y="4642"/>
                        <a:pt x="89126" y="4642"/>
                      </a:cubicBezTo>
                      <a:cubicBezTo>
                        <a:pt x="88625" y="4642"/>
                        <a:pt x="88121" y="4615"/>
                        <a:pt x="87615" y="4556"/>
                      </a:cubicBezTo>
                      <a:cubicBezTo>
                        <a:pt x="83085" y="4016"/>
                        <a:pt x="79147" y="1030"/>
                        <a:pt x="74617" y="361"/>
                      </a:cubicBezTo>
                      <a:cubicBezTo>
                        <a:pt x="73940" y="263"/>
                        <a:pt x="73267" y="218"/>
                        <a:pt x="72598" y="218"/>
                      </a:cubicBezTo>
                      <a:cubicBezTo>
                        <a:pt x="67104" y="218"/>
                        <a:pt x="61828" y="3229"/>
                        <a:pt x="56368" y="4582"/>
                      </a:cubicBezTo>
                      <a:cubicBezTo>
                        <a:pt x="54114" y="5146"/>
                        <a:pt x="51809" y="5426"/>
                        <a:pt x="49507" y="5426"/>
                      </a:cubicBezTo>
                      <a:cubicBezTo>
                        <a:pt x="46130" y="5426"/>
                        <a:pt x="42759" y="4823"/>
                        <a:pt x="39561" y="3630"/>
                      </a:cubicBezTo>
                      <a:cubicBezTo>
                        <a:pt x="37218" y="2729"/>
                        <a:pt x="34953" y="1519"/>
                        <a:pt x="32508" y="953"/>
                      </a:cubicBezTo>
                      <a:cubicBezTo>
                        <a:pt x="31312" y="674"/>
                        <a:pt x="30109" y="554"/>
                        <a:pt x="28902" y="554"/>
                      </a:cubicBezTo>
                      <a:cubicBezTo>
                        <a:pt x="24656" y="554"/>
                        <a:pt x="20370" y="2044"/>
                        <a:pt x="16241" y="3347"/>
                      </a:cubicBezTo>
                      <a:cubicBezTo>
                        <a:pt x="12959" y="4403"/>
                        <a:pt x="9428" y="5341"/>
                        <a:pt x="6014" y="5341"/>
                      </a:cubicBezTo>
                      <a:cubicBezTo>
                        <a:pt x="3939" y="5341"/>
                        <a:pt x="1907" y="4994"/>
                        <a:pt x="0" y="4119"/>
                      </a:cubicBezTo>
                      <a:lnTo>
                        <a:pt x="0" y="10245"/>
                      </a:lnTo>
                      <a:lnTo>
                        <a:pt x="128822" y="8958"/>
                      </a:lnTo>
                      <a:lnTo>
                        <a:pt x="128822" y="5380"/>
                      </a:lnTo>
                      <a:cubicBezTo>
                        <a:pt x="121795" y="5200"/>
                        <a:pt x="115567" y="1"/>
                        <a:pt x="108540" y="1"/>
                      </a:cubicBezTo>
                      <a:cubicBezTo>
                        <a:pt x="108523" y="1"/>
                        <a:pt x="108506" y="1"/>
                        <a:pt x="1084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5" name="Google Shape;1015;p44"/>
              <p:cNvGrpSpPr/>
              <p:nvPr/>
            </p:nvGrpSpPr>
            <p:grpSpPr>
              <a:xfrm>
                <a:off x="2730595" y="3911271"/>
                <a:ext cx="6414504" cy="1298166"/>
                <a:chOff x="2730595" y="3911271"/>
                <a:chExt cx="6414504" cy="1298166"/>
              </a:xfrm>
            </p:grpSpPr>
            <p:grpSp>
              <p:nvGrpSpPr>
                <p:cNvPr id="1016" name="Google Shape;1016;p44"/>
                <p:cNvGrpSpPr/>
                <p:nvPr/>
              </p:nvGrpSpPr>
              <p:grpSpPr>
                <a:xfrm>
                  <a:off x="3001838" y="4114023"/>
                  <a:ext cx="974931" cy="1095414"/>
                  <a:chOff x="-1175666" y="2980025"/>
                  <a:chExt cx="671625" cy="754625"/>
                </a:xfrm>
              </p:grpSpPr>
              <p:sp>
                <p:nvSpPr>
                  <p:cNvPr id="1017" name="Google Shape;1017;p44"/>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44"/>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4"/>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4"/>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1" name="Google Shape;1021;p44"/>
                <p:cNvGrpSpPr/>
                <p:nvPr/>
              </p:nvGrpSpPr>
              <p:grpSpPr>
                <a:xfrm>
                  <a:off x="6334225" y="3911271"/>
                  <a:ext cx="2810874" cy="1265190"/>
                  <a:chOff x="6334225" y="3878300"/>
                  <a:chExt cx="2810874" cy="1265190"/>
                </a:xfrm>
              </p:grpSpPr>
              <p:sp>
                <p:nvSpPr>
                  <p:cNvPr id="1022" name="Google Shape;1022;p44"/>
                  <p:cNvSpPr/>
                  <p:nvPr/>
                </p:nvSpPr>
                <p:spPr>
                  <a:xfrm>
                    <a:off x="6619456" y="3878300"/>
                    <a:ext cx="329518" cy="1265189"/>
                  </a:xfrm>
                  <a:custGeom>
                    <a:rect b="b" l="l" r="r" t="t"/>
                    <a:pathLst>
                      <a:path extrusionOk="0" h="34594" w="9010">
                        <a:moveTo>
                          <a:pt x="7877" y="12072"/>
                        </a:moveTo>
                        <a:lnTo>
                          <a:pt x="7851" y="12406"/>
                        </a:lnTo>
                        <a:lnTo>
                          <a:pt x="7130" y="12406"/>
                        </a:lnTo>
                        <a:lnTo>
                          <a:pt x="7130" y="12072"/>
                        </a:lnTo>
                        <a:close/>
                        <a:moveTo>
                          <a:pt x="2394" y="12072"/>
                        </a:moveTo>
                        <a:lnTo>
                          <a:pt x="2420" y="12432"/>
                        </a:lnTo>
                        <a:lnTo>
                          <a:pt x="1674" y="12432"/>
                        </a:lnTo>
                        <a:lnTo>
                          <a:pt x="1674" y="12072"/>
                        </a:lnTo>
                        <a:close/>
                        <a:moveTo>
                          <a:pt x="5148" y="12072"/>
                        </a:moveTo>
                        <a:lnTo>
                          <a:pt x="5148" y="12432"/>
                        </a:lnTo>
                        <a:lnTo>
                          <a:pt x="4402" y="12432"/>
                        </a:lnTo>
                        <a:lnTo>
                          <a:pt x="4402" y="12072"/>
                        </a:lnTo>
                        <a:close/>
                        <a:moveTo>
                          <a:pt x="2394" y="13153"/>
                        </a:moveTo>
                        <a:lnTo>
                          <a:pt x="2420" y="13874"/>
                        </a:lnTo>
                        <a:lnTo>
                          <a:pt x="1674" y="13874"/>
                        </a:lnTo>
                        <a:lnTo>
                          <a:pt x="1674" y="13153"/>
                        </a:lnTo>
                        <a:close/>
                        <a:moveTo>
                          <a:pt x="5148" y="13153"/>
                        </a:moveTo>
                        <a:lnTo>
                          <a:pt x="5148" y="13874"/>
                        </a:lnTo>
                        <a:lnTo>
                          <a:pt x="4402" y="13874"/>
                        </a:lnTo>
                        <a:lnTo>
                          <a:pt x="4402" y="13153"/>
                        </a:lnTo>
                        <a:close/>
                        <a:moveTo>
                          <a:pt x="7877" y="13153"/>
                        </a:moveTo>
                        <a:lnTo>
                          <a:pt x="7851" y="13874"/>
                        </a:lnTo>
                        <a:lnTo>
                          <a:pt x="7130" y="13874"/>
                        </a:lnTo>
                        <a:lnTo>
                          <a:pt x="7130" y="13153"/>
                        </a:lnTo>
                        <a:close/>
                        <a:moveTo>
                          <a:pt x="7877" y="14594"/>
                        </a:moveTo>
                        <a:lnTo>
                          <a:pt x="7851" y="15315"/>
                        </a:lnTo>
                        <a:lnTo>
                          <a:pt x="7130" y="15315"/>
                        </a:lnTo>
                        <a:lnTo>
                          <a:pt x="7130" y="14594"/>
                        </a:lnTo>
                        <a:close/>
                        <a:moveTo>
                          <a:pt x="2394" y="14620"/>
                        </a:moveTo>
                        <a:lnTo>
                          <a:pt x="2420" y="15341"/>
                        </a:lnTo>
                        <a:lnTo>
                          <a:pt x="1674" y="15341"/>
                        </a:lnTo>
                        <a:lnTo>
                          <a:pt x="1674" y="14620"/>
                        </a:lnTo>
                        <a:close/>
                        <a:moveTo>
                          <a:pt x="5148" y="14594"/>
                        </a:moveTo>
                        <a:lnTo>
                          <a:pt x="5148" y="15341"/>
                        </a:lnTo>
                        <a:lnTo>
                          <a:pt x="4402" y="15341"/>
                        </a:lnTo>
                        <a:lnTo>
                          <a:pt x="4402" y="14594"/>
                        </a:lnTo>
                        <a:close/>
                        <a:moveTo>
                          <a:pt x="2394" y="16061"/>
                        </a:moveTo>
                        <a:lnTo>
                          <a:pt x="2420" y="16782"/>
                        </a:lnTo>
                        <a:lnTo>
                          <a:pt x="1674" y="16782"/>
                        </a:lnTo>
                        <a:lnTo>
                          <a:pt x="1674" y="16061"/>
                        </a:lnTo>
                        <a:close/>
                        <a:moveTo>
                          <a:pt x="5148" y="16061"/>
                        </a:moveTo>
                        <a:lnTo>
                          <a:pt x="5148" y="16782"/>
                        </a:lnTo>
                        <a:lnTo>
                          <a:pt x="4402" y="16782"/>
                        </a:lnTo>
                        <a:lnTo>
                          <a:pt x="4402" y="16061"/>
                        </a:lnTo>
                        <a:close/>
                        <a:moveTo>
                          <a:pt x="7877" y="16061"/>
                        </a:moveTo>
                        <a:lnTo>
                          <a:pt x="7851" y="16782"/>
                        </a:lnTo>
                        <a:lnTo>
                          <a:pt x="7130" y="16782"/>
                        </a:lnTo>
                        <a:lnTo>
                          <a:pt x="7130" y="16061"/>
                        </a:lnTo>
                        <a:close/>
                        <a:moveTo>
                          <a:pt x="7877" y="17503"/>
                        </a:moveTo>
                        <a:lnTo>
                          <a:pt x="7851" y="18223"/>
                        </a:lnTo>
                        <a:lnTo>
                          <a:pt x="7130" y="18223"/>
                        </a:lnTo>
                        <a:lnTo>
                          <a:pt x="7130" y="17503"/>
                        </a:lnTo>
                        <a:close/>
                        <a:moveTo>
                          <a:pt x="2394" y="17528"/>
                        </a:moveTo>
                        <a:lnTo>
                          <a:pt x="2420" y="18249"/>
                        </a:lnTo>
                        <a:lnTo>
                          <a:pt x="1674" y="18249"/>
                        </a:lnTo>
                        <a:lnTo>
                          <a:pt x="1674" y="17528"/>
                        </a:lnTo>
                        <a:close/>
                        <a:moveTo>
                          <a:pt x="5148" y="17503"/>
                        </a:moveTo>
                        <a:lnTo>
                          <a:pt x="5148" y="18249"/>
                        </a:lnTo>
                        <a:lnTo>
                          <a:pt x="4402" y="18249"/>
                        </a:lnTo>
                        <a:lnTo>
                          <a:pt x="4402" y="17503"/>
                        </a:lnTo>
                        <a:close/>
                        <a:moveTo>
                          <a:pt x="2394" y="18970"/>
                        </a:moveTo>
                        <a:lnTo>
                          <a:pt x="2420" y="19691"/>
                        </a:lnTo>
                        <a:lnTo>
                          <a:pt x="1674" y="19691"/>
                        </a:lnTo>
                        <a:lnTo>
                          <a:pt x="1674" y="18970"/>
                        </a:lnTo>
                        <a:close/>
                        <a:moveTo>
                          <a:pt x="5148" y="18970"/>
                        </a:moveTo>
                        <a:lnTo>
                          <a:pt x="5148" y="19691"/>
                        </a:lnTo>
                        <a:lnTo>
                          <a:pt x="4402" y="19691"/>
                        </a:lnTo>
                        <a:lnTo>
                          <a:pt x="4402" y="18970"/>
                        </a:lnTo>
                        <a:close/>
                        <a:moveTo>
                          <a:pt x="7877" y="18970"/>
                        </a:moveTo>
                        <a:lnTo>
                          <a:pt x="7851" y="19691"/>
                        </a:lnTo>
                        <a:lnTo>
                          <a:pt x="7130" y="19691"/>
                        </a:lnTo>
                        <a:lnTo>
                          <a:pt x="7130" y="18970"/>
                        </a:lnTo>
                        <a:close/>
                        <a:moveTo>
                          <a:pt x="7877" y="20437"/>
                        </a:moveTo>
                        <a:lnTo>
                          <a:pt x="7851" y="21132"/>
                        </a:lnTo>
                        <a:lnTo>
                          <a:pt x="7130" y="21132"/>
                        </a:lnTo>
                        <a:lnTo>
                          <a:pt x="7130" y="20437"/>
                        </a:lnTo>
                        <a:close/>
                        <a:moveTo>
                          <a:pt x="2394" y="20437"/>
                        </a:moveTo>
                        <a:lnTo>
                          <a:pt x="2420" y="21158"/>
                        </a:lnTo>
                        <a:lnTo>
                          <a:pt x="1674" y="21158"/>
                        </a:lnTo>
                        <a:lnTo>
                          <a:pt x="1674" y="20437"/>
                        </a:lnTo>
                        <a:close/>
                        <a:moveTo>
                          <a:pt x="5148" y="20437"/>
                        </a:moveTo>
                        <a:lnTo>
                          <a:pt x="5148" y="21158"/>
                        </a:lnTo>
                        <a:lnTo>
                          <a:pt x="4402" y="21158"/>
                        </a:lnTo>
                        <a:lnTo>
                          <a:pt x="4402" y="20437"/>
                        </a:lnTo>
                        <a:close/>
                        <a:moveTo>
                          <a:pt x="2394" y="21878"/>
                        </a:moveTo>
                        <a:lnTo>
                          <a:pt x="2420" y="22599"/>
                        </a:lnTo>
                        <a:lnTo>
                          <a:pt x="1674" y="22599"/>
                        </a:lnTo>
                        <a:lnTo>
                          <a:pt x="1674" y="21878"/>
                        </a:lnTo>
                        <a:close/>
                        <a:moveTo>
                          <a:pt x="5148" y="21878"/>
                        </a:moveTo>
                        <a:lnTo>
                          <a:pt x="5148" y="22599"/>
                        </a:lnTo>
                        <a:lnTo>
                          <a:pt x="4402" y="22599"/>
                        </a:lnTo>
                        <a:lnTo>
                          <a:pt x="4402" y="21878"/>
                        </a:lnTo>
                        <a:close/>
                        <a:moveTo>
                          <a:pt x="7877" y="21878"/>
                        </a:moveTo>
                        <a:lnTo>
                          <a:pt x="7851" y="22599"/>
                        </a:lnTo>
                        <a:lnTo>
                          <a:pt x="7130" y="22599"/>
                        </a:lnTo>
                        <a:lnTo>
                          <a:pt x="7130" y="21878"/>
                        </a:lnTo>
                        <a:close/>
                        <a:moveTo>
                          <a:pt x="7877" y="23320"/>
                        </a:moveTo>
                        <a:lnTo>
                          <a:pt x="7851" y="24040"/>
                        </a:lnTo>
                        <a:lnTo>
                          <a:pt x="7130" y="24040"/>
                        </a:lnTo>
                        <a:lnTo>
                          <a:pt x="7130" y="23320"/>
                        </a:lnTo>
                        <a:close/>
                        <a:moveTo>
                          <a:pt x="2394" y="23345"/>
                        </a:moveTo>
                        <a:lnTo>
                          <a:pt x="2420" y="24066"/>
                        </a:lnTo>
                        <a:lnTo>
                          <a:pt x="1674" y="24066"/>
                        </a:lnTo>
                        <a:lnTo>
                          <a:pt x="1674" y="23345"/>
                        </a:lnTo>
                        <a:close/>
                        <a:moveTo>
                          <a:pt x="5148" y="23320"/>
                        </a:moveTo>
                        <a:lnTo>
                          <a:pt x="5148" y="24066"/>
                        </a:lnTo>
                        <a:lnTo>
                          <a:pt x="4402" y="24066"/>
                        </a:lnTo>
                        <a:lnTo>
                          <a:pt x="4402" y="23320"/>
                        </a:lnTo>
                        <a:close/>
                        <a:moveTo>
                          <a:pt x="2394" y="24787"/>
                        </a:moveTo>
                        <a:lnTo>
                          <a:pt x="2420" y="25507"/>
                        </a:lnTo>
                        <a:lnTo>
                          <a:pt x="1674" y="25507"/>
                        </a:lnTo>
                        <a:lnTo>
                          <a:pt x="1674" y="24787"/>
                        </a:lnTo>
                        <a:close/>
                        <a:moveTo>
                          <a:pt x="5148" y="24787"/>
                        </a:moveTo>
                        <a:lnTo>
                          <a:pt x="5148" y="25507"/>
                        </a:lnTo>
                        <a:lnTo>
                          <a:pt x="4402" y="25507"/>
                        </a:lnTo>
                        <a:lnTo>
                          <a:pt x="4402" y="24787"/>
                        </a:lnTo>
                        <a:close/>
                        <a:moveTo>
                          <a:pt x="7877" y="24787"/>
                        </a:moveTo>
                        <a:lnTo>
                          <a:pt x="7851" y="25507"/>
                        </a:lnTo>
                        <a:lnTo>
                          <a:pt x="7130" y="25507"/>
                        </a:lnTo>
                        <a:lnTo>
                          <a:pt x="7130" y="24787"/>
                        </a:lnTo>
                        <a:close/>
                        <a:moveTo>
                          <a:pt x="7877" y="26228"/>
                        </a:moveTo>
                        <a:lnTo>
                          <a:pt x="7851" y="26949"/>
                        </a:lnTo>
                        <a:lnTo>
                          <a:pt x="7130" y="26949"/>
                        </a:lnTo>
                        <a:lnTo>
                          <a:pt x="7130" y="26228"/>
                        </a:lnTo>
                        <a:close/>
                        <a:moveTo>
                          <a:pt x="2394" y="26254"/>
                        </a:moveTo>
                        <a:lnTo>
                          <a:pt x="2420" y="26975"/>
                        </a:lnTo>
                        <a:lnTo>
                          <a:pt x="1674" y="26975"/>
                        </a:lnTo>
                        <a:lnTo>
                          <a:pt x="1674" y="26254"/>
                        </a:lnTo>
                        <a:close/>
                        <a:moveTo>
                          <a:pt x="5148" y="26228"/>
                        </a:moveTo>
                        <a:lnTo>
                          <a:pt x="5148" y="26975"/>
                        </a:lnTo>
                        <a:lnTo>
                          <a:pt x="4402" y="26975"/>
                        </a:lnTo>
                        <a:lnTo>
                          <a:pt x="4402" y="26228"/>
                        </a:lnTo>
                        <a:close/>
                        <a:moveTo>
                          <a:pt x="2394" y="27695"/>
                        </a:moveTo>
                        <a:lnTo>
                          <a:pt x="2420" y="28416"/>
                        </a:lnTo>
                        <a:lnTo>
                          <a:pt x="1674" y="28416"/>
                        </a:lnTo>
                        <a:lnTo>
                          <a:pt x="1674" y="27695"/>
                        </a:lnTo>
                        <a:close/>
                        <a:moveTo>
                          <a:pt x="5148" y="27695"/>
                        </a:moveTo>
                        <a:lnTo>
                          <a:pt x="5148" y="28416"/>
                        </a:lnTo>
                        <a:lnTo>
                          <a:pt x="4402" y="28416"/>
                        </a:lnTo>
                        <a:lnTo>
                          <a:pt x="4402" y="27695"/>
                        </a:lnTo>
                        <a:close/>
                        <a:moveTo>
                          <a:pt x="7877" y="27695"/>
                        </a:moveTo>
                        <a:lnTo>
                          <a:pt x="7851" y="28416"/>
                        </a:lnTo>
                        <a:lnTo>
                          <a:pt x="7130" y="28416"/>
                        </a:lnTo>
                        <a:lnTo>
                          <a:pt x="7130" y="27695"/>
                        </a:lnTo>
                        <a:close/>
                        <a:moveTo>
                          <a:pt x="7877" y="29137"/>
                        </a:moveTo>
                        <a:lnTo>
                          <a:pt x="7851" y="29857"/>
                        </a:lnTo>
                        <a:lnTo>
                          <a:pt x="7130" y="29857"/>
                        </a:lnTo>
                        <a:lnTo>
                          <a:pt x="7130" y="29137"/>
                        </a:lnTo>
                        <a:close/>
                        <a:moveTo>
                          <a:pt x="2394" y="29162"/>
                        </a:moveTo>
                        <a:lnTo>
                          <a:pt x="2420" y="29883"/>
                        </a:lnTo>
                        <a:lnTo>
                          <a:pt x="1674" y="29883"/>
                        </a:lnTo>
                        <a:lnTo>
                          <a:pt x="1674" y="29162"/>
                        </a:lnTo>
                        <a:close/>
                        <a:moveTo>
                          <a:pt x="5148" y="29137"/>
                        </a:moveTo>
                        <a:lnTo>
                          <a:pt x="5148" y="29883"/>
                        </a:lnTo>
                        <a:lnTo>
                          <a:pt x="4402" y="29883"/>
                        </a:lnTo>
                        <a:lnTo>
                          <a:pt x="4402" y="29137"/>
                        </a:lnTo>
                        <a:close/>
                        <a:moveTo>
                          <a:pt x="2394" y="30604"/>
                        </a:moveTo>
                        <a:lnTo>
                          <a:pt x="2420" y="31324"/>
                        </a:lnTo>
                        <a:lnTo>
                          <a:pt x="1674" y="31324"/>
                        </a:lnTo>
                        <a:lnTo>
                          <a:pt x="1674" y="30604"/>
                        </a:lnTo>
                        <a:close/>
                        <a:moveTo>
                          <a:pt x="5148" y="30604"/>
                        </a:moveTo>
                        <a:lnTo>
                          <a:pt x="5148" y="31324"/>
                        </a:lnTo>
                        <a:lnTo>
                          <a:pt x="4402" y="31324"/>
                        </a:lnTo>
                        <a:lnTo>
                          <a:pt x="4402" y="30604"/>
                        </a:lnTo>
                        <a:close/>
                        <a:moveTo>
                          <a:pt x="7877" y="30604"/>
                        </a:moveTo>
                        <a:lnTo>
                          <a:pt x="7851" y="31324"/>
                        </a:lnTo>
                        <a:lnTo>
                          <a:pt x="7130" y="31324"/>
                        </a:lnTo>
                        <a:lnTo>
                          <a:pt x="7130" y="30604"/>
                        </a:lnTo>
                        <a:close/>
                        <a:moveTo>
                          <a:pt x="2394" y="32071"/>
                        </a:moveTo>
                        <a:lnTo>
                          <a:pt x="2420" y="32431"/>
                        </a:lnTo>
                        <a:lnTo>
                          <a:pt x="1674" y="32431"/>
                        </a:lnTo>
                        <a:lnTo>
                          <a:pt x="1674" y="32071"/>
                        </a:lnTo>
                        <a:close/>
                        <a:moveTo>
                          <a:pt x="5148" y="32045"/>
                        </a:moveTo>
                        <a:lnTo>
                          <a:pt x="5148" y="32431"/>
                        </a:lnTo>
                        <a:lnTo>
                          <a:pt x="4402" y="32431"/>
                        </a:lnTo>
                        <a:lnTo>
                          <a:pt x="4402" y="32045"/>
                        </a:lnTo>
                        <a:close/>
                        <a:moveTo>
                          <a:pt x="7877" y="32045"/>
                        </a:moveTo>
                        <a:lnTo>
                          <a:pt x="7851" y="32431"/>
                        </a:lnTo>
                        <a:lnTo>
                          <a:pt x="7130" y="32431"/>
                        </a:lnTo>
                        <a:lnTo>
                          <a:pt x="7130" y="32045"/>
                        </a:lnTo>
                        <a:close/>
                        <a:moveTo>
                          <a:pt x="4376" y="0"/>
                        </a:moveTo>
                        <a:lnTo>
                          <a:pt x="4376" y="5663"/>
                        </a:lnTo>
                        <a:lnTo>
                          <a:pt x="3063" y="5663"/>
                        </a:lnTo>
                        <a:lnTo>
                          <a:pt x="3063" y="7439"/>
                        </a:lnTo>
                        <a:lnTo>
                          <a:pt x="2317" y="7439"/>
                        </a:lnTo>
                        <a:lnTo>
                          <a:pt x="2317" y="10528"/>
                        </a:lnTo>
                        <a:lnTo>
                          <a:pt x="1" y="10528"/>
                        </a:lnTo>
                        <a:lnTo>
                          <a:pt x="1" y="34593"/>
                        </a:lnTo>
                        <a:lnTo>
                          <a:pt x="9009" y="34593"/>
                        </a:lnTo>
                        <a:lnTo>
                          <a:pt x="9009" y="10528"/>
                        </a:lnTo>
                        <a:lnTo>
                          <a:pt x="6693" y="10528"/>
                        </a:lnTo>
                        <a:lnTo>
                          <a:pt x="6693" y="7439"/>
                        </a:lnTo>
                        <a:lnTo>
                          <a:pt x="5946" y="7439"/>
                        </a:lnTo>
                        <a:lnTo>
                          <a:pt x="5946" y="5663"/>
                        </a:lnTo>
                        <a:lnTo>
                          <a:pt x="4633" y="5663"/>
                        </a:lnTo>
                        <a:lnTo>
                          <a:pt x="46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4"/>
                  <p:cNvSpPr/>
                  <p:nvPr/>
                </p:nvSpPr>
                <p:spPr>
                  <a:xfrm>
                    <a:off x="8489900" y="3948886"/>
                    <a:ext cx="328531" cy="1194604"/>
                  </a:xfrm>
                  <a:custGeom>
                    <a:rect b="b" l="l" r="r" t="t"/>
                    <a:pathLst>
                      <a:path extrusionOk="0" h="32664" w="8983">
                        <a:moveTo>
                          <a:pt x="2188" y="10142"/>
                        </a:moveTo>
                        <a:lnTo>
                          <a:pt x="2188" y="10502"/>
                        </a:lnTo>
                        <a:lnTo>
                          <a:pt x="1442" y="10502"/>
                        </a:lnTo>
                        <a:lnTo>
                          <a:pt x="1442" y="10142"/>
                        </a:lnTo>
                        <a:close/>
                        <a:moveTo>
                          <a:pt x="4890" y="10142"/>
                        </a:moveTo>
                        <a:lnTo>
                          <a:pt x="4890" y="10502"/>
                        </a:lnTo>
                        <a:lnTo>
                          <a:pt x="4144" y="10502"/>
                        </a:lnTo>
                        <a:lnTo>
                          <a:pt x="4144" y="10142"/>
                        </a:lnTo>
                        <a:close/>
                        <a:moveTo>
                          <a:pt x="7619" y="10142"/>
                        </a:moveTo>
                        <a:lnTo>
                          <a:pt x="7619" y="10502"/>
                        </a:lnTo>
                        <a:lnTo>
                          <a:pt x="6872" y="10502"/>
                        </a:lnTo>
                        <a:lnTo>
                          <a:pt x="6872" y="10142"/>
                        </a:lnTo>
                        <a:close/>
                        <a:moveTo>
                          <a:pt x="4890" y="11223"/>
                        </a:moveTo>
                        <a:lnTo>
                          <a:pt x="4890" y="11944"/>
                        </a:lnTo>
                        <a:lnTo>
                          <a:pt x="4144" y="11944"/>
                        </a:lnTo>
                        <a:lnTo>
                          <a:pt x="4144" y="11223"/>
                        </a:lnTo>
                        <a:close/>
                        <a:moveTo>
                          <a:pt x="7619" y="11223"/>
                        </a:moveTo>
                        <a:lnTo>
                          <a:pt x="7619" y="11944"/>
                        </a:lnTo>
                        <a:lnTo>
                          <a:pt x="6872" y="11944"/>
                        </a:lnTo>
                        <a:lnTo>
                          <a:pt x="6872" y="11223"/>
                        </a:lnTo>
                        <a:close/>
                        <a:moveTo>
                          <a:pt x="2188" y="11223"/>
                        </a:moveTo>
                        <a:lnTo>
                          <a:pt x="2188" y="11969"/>
                        </a:lnTo>
                        <a:lnTo>
                          <a:pt x="1442" y="11969"/>
                        </a:lnTo>
                        <a:lnTo>
                          <a:pt x="1442" y="11223"/>
                        </a:lnTo>
                        <a:close/>
                        <a:moveTo>
                          <a:pt x="2188" y="12690"/>
                        </a:moveTo>
                        <a:lnTo>
                          <a:pt x="2188" y="13411"/>
                        </a:lnTo>
                        <a:lnTo>
                          <a:pt x="1442" y="13411"/>
                        </a:lnTo>
                        <a:lnTo>
                          <a:pt x="1442" y="12690"/>
                        </a:lnTo>
                        <a:close/>
                        <a:moveTo>
                          <a:pt x="4890" y="12690"/>
                        </a:moveTo>
                        <a:lnTo>
                          <a:pt x="4890" y="13411"/>
                        </a:lnTo>
                        <a:lnTo>
                          <a:pt x="4144" y="13411"/>
                        </a:lnTo>
                        <a:lnTo>
                          <a:pt x="4144" y="12690"/>
                        </a:lnTo>
                        <a:close/>
                        <a:moveTo>
                          <a:pt x="7619" y="12664"/>
                        </a:moveTo>
                        <a:lnTo>
                          <a:pt x="7619" y="13411"/>
                        </a:lnTo>
                        <a:lnTo>
                          <a:pt x="6872" y="13411"/>
                        </a:lnTo>
                        <a:lnTo>
                          <a:pt x="6872" y="12664"/>
                        </a:lnTo>
                        <a:close/>
                        <a:moveTo>
                          <a:pt x="4890" y="14131"/>
                        </a:moveTo>
                        <a:lnTo>
                          <a:pt x="4890" y="14852"/>
                        </a:lnTo>
                        <a:lnTo>
                          <a:pt x="4144" y="14852"/>
                        </a:lnTo>
                        <a:lnTo>
                          <a:pt x="4144" y="14131"/>
                        </a:lnTo>
                        <a:close/>
                        <a:moveTo>
                          <a:pt x="7619" y="14131"/>
                        </a:moveTo>
                        <a:lnTo>
                          <a:pt x="7619" y="14852"/>
                        </a:lnTo>
                        <a:lnTo>
                          <a:pt x="6872" y="14852"/>
                        </a:lnTo>
                        <a:lnTo>
                          <a:pt x="6872" y="14131"/>
                        </a:lnTo>
                        <a:close/>
                        <a:moveTo>
                          <a:pt x="2188" y="14131"/>
                        </a:moveTo>
                        <a:lnTo>
                          <a:pt x="2188" y="14878"/>
                        </a:lnTo>
                        <a:lnTo>
                          <a:pt x="1442" y="14878"/>
                        </a:lnTo>
                        <a:lnTo>
                          <a:pt x="1442" y="14131"/>
                        </a:lnTo>
                        <a:close/>
                        <a:moveTo>
                          <a:pt x="2188" y="15598"/>
                        </a:moveTo>
                        <a:lnTo>
                          <a:pt x="2188" y="16319"/>
                        </a:lnTo>
                        <a:lnTo>
                          <a:pt x="1442" y="16319"/>
                        </a:lnTo>
                        <a:lnTo>
                          <a:pt x="1442" y="15598"/>
                        </a:lnTo>
                        <a:close/>
                        <a:moveTo>
                          <a:pt x="4890" y="15598"/>
                        </a:moveTo>
                        <a:lnTo>
                          <a:pt x="4890" y="16319"/>
                        </a:lnTo>
                        <a:lnTo>
                          <a:pt x="4144" y="16319"/>
                        </a:lnTo>
                        <a:lnTo>
                          <a:pt x="4144" y="15598"/>
                        </a:lnTo>
                        <a:close/>
                        <a:moveTo>
                          <a:pt x="7619" y="15573"/>
                        </a:moveTo>
                        <a:lnTo>
                          <a:pt x="7619" y="16319"/>
                        </a:lnTo>
                        <a:lnTo>
                          <a:pt x="6872" y="16319"/>
                        </a:lnTo>
                        <a:lnTo>
                          <a:pt x="6872" y="15573"/>
                        </a:lnTo>
                        <a:close/>
                        <a:moveTo>
                          <a:pt x="4890" y="17040"/>
                        </a:moveTo>
                        <a:lnTo>
                          <a:pt x="4890" y="17761"/>
                        </a:lnTo>
                        <a:lnTo>
                          <a:pt x="4144" y="17761"/>
                        </a:lnTo>
                        <a:lnTo>
                          <a:pt x="4144" y="17040"/>
                        </a:lnTo>
                        <a:close/>
                        <a:moveTo>
                          <a:pt x="7619" y="17040"/>
                        </a:moveTo>
                        <a:lnTo>
                          <a:pt x="7619" y="17761"/>
                        </a:lnTo>
                        <a:lnTo>
                          <a:pt x="6872" y="17761"/>
                        </a:lnTo>
                        <a:lnTo>
                          <a:pt x="6872" y="17040"/>
                        </a:lnTo>
                        <a:close/>
                        <a:moveTo>
                          <a:pt x="2188" y="17040"/>
                        </a:moveTo>
                        <a:lnTo>
                          <a:pt x="2188" y="17786"/>
                        </a:lnTo>
                        <a:lnTo>
                          <a:pt x="1442" y="17786"/>
                        </a:lnTo>
                        <a:lnTo>
                          <a:pt x="1442" y="17040"/>
                        </a:lnTo>
                        <a:close/>
                        <a:moveTo>
                          <a:pt x="2188" y="18507"/>
                        </a:moveTo>
                        <a:lnTo>
                          <a:pt x="2188" y="19228"/>
                        </a:lnTo>
                        <a:lnTo>
                          <a:pt x="1442" y="19228"/>
                        </a:lnTo>
                        <a:lnTo>
                          <a:pt x="1442" y="18507"/>
                        </a:lnTo>
                        <a:close/>
                        <a:moveTo>
                          <a:pt x="4890" y="18507"/>
                        </a:moveTo>
                        <a:lnTo>
                          <a:pt x="4890" y="19228"/>
                        </a:lnTo>
                        <a:lnTo>
                          <a:pt x="4144" y="19228"/>
                        </a:lnTo>
                        <a:lnTo>
                          <a:pt x="4144" y="18507"/>
                        </a:lnTo>
                        <a:close/>
                        <a:moveTo>
                          <a:pt x="7619" y="18507"/>
                        </a:moveTo>
                        <a:lnTo>
                          <a:pt x="7619" y="19228"/>
                        </a:lnTo>
                        <a:lnTo>
                          <a:pt x="6872" y="19228"/>
                        </a:lnTo>
                        <a:lnTo>
                          <a:pt x="6872" y="18507"/>
                        </a:lnTo>
                        <a:close/>
                        <a:moveTo>
                          <a:pt x="4890" y="19948"/>
                        </a:moveTo>
                        <a:lnTo>
                          <a:pt x="4890" y="20669"/>
                        </a:lnTo>
                        <a:lnTo>
                          <a:pt x="4144" y="20669"/>
                        </a:lnTo>
                        <a:lnTo>
                          <a:pt x="4144" y="19948"/>
                        </a:lnTo>
                        <a:close/>
                        <a:moveTo>
                          <a:pt x="7619" y="19948"/>
                        </a:moveTo>
                        <a:lnTo>
                          <a:pt x="7619" y="20669"/>
                        </a:lnTo>
                        <a:lnTo>
                          <a:pt x="6872" y="20669"/>
                        </a:lnTo>
                        <a:lnTo>
                          <a:pt x="6872" y="19948"/>
                        </a:lnTo>
                        <a:close/>
                        <a:moveTo>
                          <a:pt x="2188" y="19948"/>
                        </a:moveTo>
                        <a:lnTo>
                          <a:pt x="2188" y="20695"/>
                        </a:lnTo>
                        <a:lnTo>
                          <a:pt x="1442" y="20695"/>
                        </a:lnTo>
                        <a:lnTo>
                          <a:pt x="1442" y="19948"/>
                        </a:lnTo>
                        <a:close/>
                        <a:moveTo>
                          <a:pt x="2188" y="21415"/>
                        </a:moveTo>
                        <a:lnTo>
                          <a:pt x="2188" y="22136"/>
                        </a:lnTo>
                        <a:lnTo>
                          <a:pt x="1442" y="22136"/>
                        </a:lnTo>
                        <a:lnTo>
                          <a:pt x="1442" y="21415"/>
                        </a:lnTo>
                        <a:close/>
                        <a:moveTo>
                          <a:pt x="4890" y="21415"/>
                        </a:moveTo>
                        <a:lnTo>
                          <a:pt x="4890" y="22136"/>
                        </a:lnTo>
                        <a:lnTo>
                          <a:pt x="4144" y="22136"/>
                        </a:lnTo>
                        <a:lnTo>
                          <a:pt x="4144" y="21415"/>
                        </a:lnTo>
                        <a:close/>
                        <a:moveTo>
                          <a:pt x="7619" y="21390"/>
                        </a:moveTo>
                        <a:lnTo>
                          <a:pt x="7619" y="22136"/>
                        </a:lnTo>
                        <a:lnTo>
                          <a:pt x="6872" y="22136"/>
                        </a:lnTo>
                        <a:lnTo>
                          <a:pt x="6872" y="21390"/>
                        </a:lnTo>
                        <a:close/>
                        <a:moveTo>
                          <a:pt x="4890" y="22857"/>
                        </a:moveTo>
                        <a:lnTo>
                          <a:pt x="4890" y="23577"/>
                        </a:lnTo>
                        <a:lnTo>
                          <a:pt x="4144" y="23577"/>
                        </a:lnTo>
                        <a:lnTo>
                          <a:pt x="4144" y="22857"/>
                        </a:lnTo>
                        <a:close/>
                        <a:moveTo>
                          <a:pt x="7619" y="22857"/>
                        </a:moveTo>
                        <a:lnTo>
                          <a:pt x="7619" y="23577"/>
                        </a:lnTo>
                        <a:lnTo>
                          <a:pt x="6872" y="23577"/>
                        </a:lnTo>
                        <a:lnTo>
                          <a:pt x="6872" y="22857"/>
                        </a:lnTo>
                        <a:close/>
                        <a:moveTo>
                          <a:pt x="2188" y="22857"/>
                        </a:moveTo>
                        <a:lnTo>
                          <a:pt x="2188" y="23603"/>
                        </a:lnTo>
                        <a:lnTo>
                          <a:pt x="1442" y="23603"/>
                        </a:lnTo>
                        <a:lnTo>
                          <a:pt x="1442" y="22857"/>
                        </a:lnTo>
                        <a:close/>
                        <a:moveTo>
                          <a:pt x="2188" y="24324"/>
                        </a:moveTo>
                        <a:lnTo>
                          <a:pt x="2188" y="25045"/>
                        </a:lnTo>
                        <a:lnTo>
                          <a:pt x="1442" y="25045"/>
                        </a:lnTo>
                        <a:lnTo>
                          <a:pt x="1442" y="24324"/>
                        </a:lnTo>
                        <a:close/>
                        <a:moveTo>
                          <a:pt x="4890" y="24324"/>
                        </a:moveTo>
                        <a:lnTo>
                          <a:pt x="4890" y="25045"/>
                        </a:lnTo>
                        <a:lnTo>
                          <a:pt x="4144" y="25045"/>
                        </a:lnTo>
                        <a:lnTo>
                          <a:pt x="4144" y="24324"/>
                        </a:lnTo>
                        <a:close/>
                        <a:moveTo>
                          <a:pt x="7619" y="24298"/>
                        </a:moveTo>
                        <a:lnTo>
                          <a:pt x="7619" y="25045"/>
                        </a:lnTo>
                        <a:lnTo>
                          <a:pt x="6872" y="25045"/>
                        </a:lnTo>
                        <a:lnTo>
                          <a:pt x="6872" y="24298"/>
                        </a:lnTo>
                        <a:close/>
                        <a:moveTo>
                          <a:pt x="4890" y="25765"/>
                        </a:moveTo>
                        <a:lnTo>
                          <a:pt x="4890" y="26486"/>
                        </a:lnTo>
                        <a:lnTo>
                          <a:pt x="4144" y="26486"/>
                        </a:lnTo>
                        <a:lnTo>
                          <a:pt x="4144" y="25765"/>
                        </a:lnTo>
                        <a:close/>
                        <a:moveTo>
                          <a:pt x="7619" y="25765"/>
                        </a:moveTo>
                        <a:lnTo>
                          <a:pt x="7619" y="26486"/>
                        </a:lnTo>
                        <a:lnTo>
                          <a:pt x="6872" y="26486"/>
                        </a:lnTo>
                        <a:lnTo>
                          <a:pt x="6872" y="25765"/>
                        </a:lnTo>
                        <a:close/>
                        <a:moveTo>
                          <a:pt x="2188" y="25765"/>
                        </a:moveTo>
                        <a:lnTo>
                          <a:pt x="2188" y="26512"/>
                        </a:lnTo>
                        <a:lnTo>
                          <a:pt x="1442" y="26512"/>
                        </a:lnTo>
                        <a:lnTo>
                          <a:pt x="1442" y="25765"/>
                        </a:lnTo>
                        <a:close/>
                        <a:moveTo>
                          <a:pt x="2188" y="27232"/>
                        </a:moveTo>
                        <a:lnTo>
                          <a:pt x="2188" y="27953"/>
                        </a:lnTo>
                        <a:lnTo>
                          <a:pt x="1442" y="27953"/>
                        </a:lnTo>
                        <a:lnTo>
                          <a:pt x="1442" y="27232"/>
                        </a:lnTo>
                        <a:close/>
                        <a:moveTo>
                          <a:pt x="4890" y="27232"/>
                        </a:moveTo>
                        <a:lnTo>
                          <a:pt x="4890" y="27953"/>
                        </a:lnTo>
                        <a:lnTo>
                          <a:pt x="4144" y="27953"/>
                        </a:lnTo>
                        <a:lnTo>
                          <a:pt x="4144" y="27232"/>
                        </a:lnTo>
                        <a:close/>
                        <a:moveTo>
                          <a:pt x="7619" y="27207"/>
                        </a:moveTo>
                        <a:lnTo>
                          <a:pt x="7619" y="27953"/>
                        </a:lnTo>
                        <a:lnTo>
                          <a:pt x="6872" y="27953"/>
                        </a:lnTo>
                        <a:lnTo>
                          <a:pt x="6872" y="27207"/>
                        </a:lnTo>
                        <a:close/>
                        <a:moveTo>
                          <a:pt x="4890" y="28674"/>
                        </a:moveTo>
                        <a:lnTo>
                          <a:pt x="4890" y="29394"/>
                        </a:lnTo>
                        <a:lnTo>
                          <a:pt x="4144" y="29394"/>
                        </a:lnTo>
                        <a:lnTo>
                          <a:pt x="4144" y="28674"/>
                        </a:lnTo>
                        <a:close/>
                        <a:moveTo>
                          <a:pt x="7619" y="28674"/>
                        </a:moveTo>
                        <a:lnTo>
                          <a:pt x="7619" y="29394"/>
                        </a:lnTo>
                        <a:lnTo>
                          <a:pt x="6872" y="29394"/>
                        </a:lnTo>
                        <a:lnTo>
                          <a:pt x="6872" y="28674"/>
                        </a:lnTo>
                        <a:close/>
                        <a:moveTo>
                          <a:pt x="2188" y="28674"/>
                        </a:moveTo>
                        <a:lnTo>
                          <a:pt x="2188" y="29420"/>
                        </a:lnTo>
                        <a:lnTo>
                          <a:pt x="1442" y="29420"/>
                        </a:lnTo>
                        <a:lnTo>
                          <a:pt x="1442" y="28674"/>
                        </a:lnTo>
                        <a:close/>
                        <a:moveTo>
                          <a:pt x="2188" y="30141"/>
                        </a:moveTo>
                        <a:lnTo>
                          <a:pt x="2188" y="30501"/>
                        </a:lnTo>
                        <a:lnTo>
                          <a:pt x="1442" y="30501"/>
                        </a:lnTo>
                        <a:lnTo>
                          <a:pt x="1442" y="30141"/>
                        </a:lnTo>
                        <a:close/>
                        <a:moveTo>
                          <a:pt x="4890" y="30141"/>
                        </a:moveTo>
                        <a:lnTo>
                          <a:pt x="4890" y="30501"/>
                        </a:lnTo>
                        <a:lnTo>
                          <a:pt x="4144" y="30501"/>
                        </a:lnTo>
                        <a:lnTo>
                          <a:pt x="4144" y="30141"/>
                        </a:lnTo>
                        <a:close/>
                        <a:moveTo>
                          <a:pt x="7619" y="30115"/>
                        </a:moveTo>
                        <a:lnTo>
                          <a:pt x="7619" y="30501"/>
                        </a:lnTo>
                        <a:lnTo>
                          <a:pt x="6872" y="30501"/>
                        </a:lnTo>
                        <a:lnTo>
                          <a:pt x="6872" y="30115"/>
                        </a:lnTo>
                        <a:close/>
                        <a:moveTo>
                          <a:pt x="4350" y="1"/>
                        </a:moveTo>
                        <a:lnTo>
                          <a:pt x="4350" y="4068"/>
                        </a:lnTo>
                        <a:lnTo>
                          <a:pt x="3037" y="5663"/>
                        </a:lnTo>
                        <a:lnTo>
                          <a:pt x="3037" y="7439"/>
                        </a:lnTo>
                        <a:lnTo>
                          <a:pt x="2291" y="7439"/>
                        </a:lnTo>
                        <a:lnTo>
                          <a:pt x="2291" y="8598"/>
                        </a:lnTo>
                        <a:lnTo>
                          <a:pt x="0" y="8598"/>
                        </a:lnTo>
                        <a:lnTo>
                          <a:pt x="0" y="32663"/>
                        </a:lnTo>
                        <a:lnTo>
                          <a:pt x="8983" y="32663"/>
                        </a:lnTo>
                        <a:lnTo>
                          <a:pt x="8983" y="8598"/>
                        </a:lnTo>
                        <a:lnTo>
                          <a:pt x="6692" y="8598"/>
                        </a:lnTo>
                        <a:lnTo>
                          <a:pt x="6692" y="7439"/>
                        </a:lnTo>
                        <a:lnTo>
                          <a:pt x="5946" y="7439"/>
                        </a:lnTo>
                        <a:lnTo>
                          <a:pt x="5946" y="5663"/>
                        </a:lnTo>
                        <a:lnTo>
                          <a:pt x="4607" y="4068"/>
                        </a:lnTo>
                        <a:lnTo>
                          <a:pt x="46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4"/>
                  <p:cNvSpPr/>
                  <p:nvPr/>
                </p:nvSpPr>
                <p:spPr>
                  <a:xfrm>
                    <a:off x="7230369" y="4257670"/>
                    <a:ext cx="328567" cy="884872"/>
                  </a:xfrm>
                  <a:custGeom>
                    <a:rect b="b" l="l" r="r" t="t"/>
                    <a:pathLst>
                      <a:path extrusionOk="0" h="24195" w="8984">
                        <a:moveTo>
                          <a:pt x="7594" y="4401"/>
                        </a:moveTo>
                        <a:lnTo>
                          <a:pt x="7594" y="5122"/>
                        </a:lnTo>
                        <a:lnTo>
                          <a:pt x="6847" y="5122"/>
                        </a:lnTo>
                        <a:lnTo>
                          <a:pt x="6847" y="4401"/>
                        </a:lnTo>
                        <a:close/>
                        <a:moveTo>
                          <a:pt x="2163" y="4427"/>
                        </a:moveTo>
                        <a:lnTo>
                          <a:pt x="2163" y="5148"/>
                        </a:lnTo>
                        <a:lnTo>
                          <a:pt x="1417" y="5148"/>
                        </a:lnTo>
                        <a:lnTo>
                          <a:pt x="1417" y="4427"/>
                        </a:lnTo>
                        <a:close/>
                        <a:moveTo>
                          <a:pt x="4865" y="4401"/>
                        </a:moveTo>
                        <a:lnTo>
                          <a:pt x="4891" y="5148"/>
                        </a:lnTo>
                        <a:lnTo>
                          <a:pt x="4145" y="5148"/>
                        </a:lnTo>
                        <a:lnTo>
                          <a:pt x="4145" y="4401"/>
                        </a:lnTo>
                        <a:close/>
                        <a:moveTo>
                          <a:pt x="2163" y="5869"/>
                        </a:moveTo>
                        <a:lnTo>
                          <a:pt x="2163" y="6589"/>
                        </a:lnTo>
                        <a:lnTo>
                          <a:pt x="1417" y="6589"/>
                        </a:lnTo>
                        <a:lnTo>
                          <a:pt x="1417" y="5869"/>
                        </a:lnTo>
                        <a:close/>
                        <a:moveTo>
                          <a:pt x="4865" y="5869"/>
                        </a:moveTo>
                        <a:lnTo>
                          <a:pt x="4891" y="6589"/>
                        </a:lnTo>
                        <a:lnTo>
                          <a:pt x="4145" y="6589"/>
                        </a:lnTo>
                        <a:lnTo>
                          <a:pt x="4145" y="5869"/>
                        </a:lnTo>
                        <a:close/>
                        <a:moveTo>
                          <a:pt x="7594" y="5869"/>
                        </a:moveTo>
                        <a:lnTo>
                          <a:pt x="7594" y="6589"/>
                        </a:lnTo>
                        <a:lnTo>
                          <a:pt x="6847" y="6589"/>
                        </a:lnTo>
                        <a:lnTo>
                          <a:pt x="6847" y="5869"/>
                        </a:lnTo>
                        <a:close/>
                        <a:moveTo>
                          <a:pt x="7594" y="7310"/>
                        </a:moveTo>
                        <a:lnTo>
                          <a:pt x="7594" y="8031"/>
                        </a:lnTo>
                        <a:lnTo>
                          <a:pt x="6847" y="8031"/>
                        </a:lnTo>
                        <a:lnTo>
                          <a:pt x="6847" y="7310"/>
                        </a:lnTo>
                        <a:close/>
                        <a:moveTo>
                          <a:pt x="2163" y="7336"/>
                        </a:moveTo>
                        <a:lnTo>
                          <a:pt x="2163" y="8056"/>
                        </a:lnTo>
                        <a:lnTo>
                          <a:pt x="1417" y="8056"/>
                        </a:lnTo>
                        <a:lnTo>
                          <a:pt x="1417" y="7336"/>
                        </a:lnTo>
                        <a:close/>
                        <a:moveTo>
                          <a:pt x="4865" y="7310"/>
                        </a:moveTo>
                        <a:lnTo>
                          <a:pt x="4891" y="8056"/>
                        </a:lnTo>
                        <a:lnTo>
                          <a:pt x="4145" y="8056"/>
                        </a:lnTo>
                        <a:lnTo>
                          <a:pt x="4145" y="7310"/>
                        </a:lnTo>
                        <a:close/>
                        <a:moveTo>
                          <a:pt x="2163" y="8777"/>
                        </a:moveTo>
                        <a:lnTo>
                          <a:pt x="2163" y="9498"/>
                        </a:lnTo>
                        <a:lnTo>
                          <a:pt x="1417" y="9498"/>
                        </a:lnTo>
                        <a:lnTo>
                          <a:pt x="1417" y="8777"/>
                        </a:lnTo>
                        <a:close/>
                        <a:moveTo>
                          <a:pt x="4865" y="8777"/>
                        </a:moveTo>
                        <a:lnTo>
                          <a:pt x="4891" y="9498"/>
                        </a:lnTo>
                        <a:lnTo>
                          <a:pt x="4145" y="9498"/>
                        </a:lnTo>
                        <a:lnTo>
                          <a:pt x="4145" y="8777"/>
                        </a:lnTo>
                        <a:close/>
                        <a:moveTo>
                          <a:pt x="7594" y="8777"/>
                        </a:moveTo>
                        <a:lnTo>
                          <a:pt x="7594" y="9498"/>
                        </a:lnTo>
                        <a:lnTo>
                          <a:pt x="6847" y="9498"/>
                        </a:lnTo>
                        <a:lnTo>
                          <a:pt x="6847" y="8777"/>
                        </a:lnTo>
                        <a:close/>
                        <a:moveTo>
                          <a:pt x="7594" y="10218"/>
                        </a:moveTo>
                        <a:lnTo>
                          <a:pt x="7594" y="10939"/>
                        </a:lnTo>
                        <a:lnTo>
                          <a:pt x="6847" y="10939"/>
                        </a:lnTo>
                        <a:lnTo>
                          <a:pt x="6847" y="10218"/>
                        </a:lnTo>
                        <a:close/>
                        <a:moveTo>
                          <a:pt x="2163" y="10244"/>
                        </a:moveTo>
                        <a:lnTo>
                          <a:pt x="2163" y="10965"/>
                        </a:lnTo>
                        <a:lnTo>
                          <a:pt x="1417" y="10965"/>
                        </a:lnTo>
                        <a:lnTo>
                          <a:pt x="1417" y="10244"/>
                        </a:lnTo>
                        <a:close/>
                        <a:moveTo>
                          <a:pt x="4865" y="10218"/>
                        </a:moveTo>
                        <a:lnTo>
                          <a:pt x="4891" y="10965"/>
                        </a:lnTo>
                        <a:lnTo>
                          <a:pt x="4145" y="10965"/>
                        </a:lnTo>
                        <a:lnTo>
                          <a:pt x="4145" y="10218"/>
                        </a:lnTo>
                        <a:close/>
                        <a:moveTo>
                          <a:pt x="2163" y="11685"/>
                        </a:moveTo>
                        <a:lnTo>
                          <a:pt x="2163" y="12406"/>
                        </a:lnTo>
                        <a:lnTo>
                          <a:pt x="1417" y="12406"/>
                        </a:lnTo>
                        <a:lnTo>
                          <a:pt x="1417" y="11685"/>
                        </a:lnTo>
                        <a:close/>
                        <a:moveTo>
                          <a:pt x="4865" y="11685"/>
                        </a:moveTo>
                        <a:lnTo>
                          <a:pt x="4891" y="12406"/>
                        </a:lnTo>
                        <a:lnTo>
                          <a:pt x="4145" y="12406"/>
                        </a:lnTo>
                        <a:lnTo>
                          <a:pt x="4145" y="11685"/>
                        </a:lnTo>
                        <a:close/>
                        <a:moveTo>
                          <a:pt x="7594" y="11685"/>
                        </a:moveTo>
                        <a:lnTo>
                          <a:pt x="7594" y="12406"/>
                        </a:lnTo>
                        <a:lnTo>
                          <a:pt x="6847" y="12406"/>
                        </a:lnTo>
                        <a:lnTo>
                          <a:pt x="6847" y="11685"/>
                        </a:lnTo>
                        <a:close/>
                        <a:moveTo>
                          <a:pt x="7594" y="13127"/>
                        </a:moveTo>
                        <a:lnTo>
                          <a:pt x="7594" y="13848"/>
                        </a:lnTo>
                        <a:lnTo>
                          <a:pt x="6847" y="13848"/>
                        </a:lnTo>
                        <a:lnTo>
                          <a:pt x="6847" y="13127"/>
                        </a:lnTo>
                        <a:close/>
                        <a:moveTo>
                          <a:pt x="2163" y="13153"/>
                        </a:moveTo>
                        <a:lnTo>
                          <a:pt x="2163" y="13873"/>
                        </a:lnTo>
                        <a:lnTo>
                          <a:pt x="1417" y="13873"/>
                        </a:lnTo>
                        <a:lnTo>
                          <a:pt x="1417" y="13153"/>
                        </a:lnTo>
                        <a:close/>
                        <a:moveTo>
                          <a:pt x="4865" y="13127"/>
                        </a:moveTo>
                        <a:lnTo>
                          <a:pt x="4891" y="13873"/>
                        </a:lnTo>
                        <a:lnTo>
                          <a:pt x="4145" y="13873"/>
                        </a:lnTo>
                        <a:lnTo>
                          <a:pt x="4145" y="13127"/>
                        </a:lnTo>
                        <a:close/>
                        <a:moveTo>
                          <a:pt x="2163" y="14594"/>
                        </a:moveTo>
                        <a:lnTo>
                          <a:pt x="2163" y="15315"/>
                        </a:lnTo>
                        <a:lnTo>
                          <a:pt x="1417" y="15315"/>
                        </a:lnTo>
                        <a:lnTo>
                          <a:pt x="1417" y="14594"/>
                        </a:lnTo>
                        <a:close/>
                        <a:moveTo>
                          <a:pt x="4865" y="14594"/>
                        </a:moveTo>
                        <a:lnTo>
                          <a:pt x="4891" y="15315"/>
                        </a:lnTo>
                        <a:lnTo>
                          <a:pt x="4145" y="15315"/>
                        </a:lnTo>
                        <a:lnTo>
                          <a:pt x="4145" y="14594"/>
                        </a:lnTo>
                        <a:close/>
                        <a:moveTo>
                          <a:pt x="7594" y="14594"/>
                        </a:moveTo>
                        <a:lnTo>
                          <a:pt x="7594" y="15315"/>
                        </a:lnTo>
                        <a:lnTo>
                          <a:pt x="6847" y="15315"/>
                        </a:lnTo>
                        <a:lnTo>
                          <a:pt x="6847" y="14594"/>
                        </a:lnTo>
                        <a:close/>
                        <a:moveTo>
                          <a:pt x="7594" y="16035"/>
                        </a:moveTo>
                        <a:lnTo>
                          <a:pt x="7594" y="16756"/>
                        </a:lnTo>
                        <a:lnTo>
                          <a:pt x="6847" y="16756"/>
                        </a:lnTo>
                        <a:lnTo>
                          <a:pt x="6847" y="16035"/>
                        </a:lnTo>
                        <a:close/>
                        <a:moveTo>
                          <a:pt x="2163" y="16061"/>
                        </a:moveTo>
                        <a:lnTo>
                          <a:pt x="2163" y="16782"/>
                        </a:lnTo>
                        <a:lnTo>
                          <a:pt x="1417" y="16782"/>
                        </a:lnTo>
                        <a:lnTo>
                          <a:pt x="1417" y="16061"/>
                        </a:lnTo>
                        <a:close/>
                        <a:moveTo>
                          <a:pt x="4865" y="16035"/>
                        </a:moveTo>
                        <a:lnTo>
                          <a:pt x="4891" y="16782"/>
                        </a:lnTo>
                        <a:lnTo>
                          <a:pt x="4145" y="16782"/>
                        </a:lnTo>
                        <a:lnTo>
                          <a:pt x="4145" y="16035"/>
                        </a:lnTo>
                        <a:close/>
                        <a:moveTo>
                          <a:pt x="2163" y="17502"/>
                        </a:moveTo>
                        <a:lnTo>
                          <a:pt x="2163" y="18223"/>
                        </a:lnTo>
                        <a:lnTo>
                          <a:pt x="1417" y="18223"/>
                        </a:lnTo>
                        <a:lnTo>
                          <a:pt x="1417" y="17502"/>
                        </a:lnTo>
                        <a:close/>
                        <a:moveTo>
                          <a:pt x="4865" y="17502"/>
                        </a:moveTo>
                        <a:lnTo>
                          <a:pt x="4891" y="18223"/>
                        </a:lnTo>
                        <a:lnTo>
                          <a:pt x="4145" y="18223"/>
                        </a:lnTo>
                        <a:lnTo>
                          <a:pt x="4145" y="17502"/>
                        </a:lnTo>
                        <a:close/>
                        <a:moveTo>
                          <a:pt x="7594" y="17502"/>
                        </a:moveTo>
                        <a:lnTo>
                          <a:pt x="7594" y="18223"/>
                        </a:lnTo>
                        <a:lnTo>
                          <a:pt x="6847" y="18223"/>
                        </a:lnTo>
                        <a:lnTo>
                          <a:pt x="6847" y="17502"/>
                        </a:lnTo>
                        <a:close/>
                        <a:moveTo>
                          <a:pt x="7594" y="18969"/>
                        </a:moveTo>
                        <a:lnTo>
                          <a:pt x="7594" y="19664"/>
                        </a:lnTo>
                        <a:lnTo>
                          <a:pt x="6847" y="19664"/>
                        </a:lnTo>
                        <a:lnTo>
                          <a:pt x="6847" y="18969"/>
                        </a:lnTo>
                        <a:close/>
                        <a:moveTo>
                          <a:pt x="2163" y="18969"/>
                        </a:moveTo>
                        <a:lnTo>
                          <a:pt x="2163" y="19690"/>
                        </a:lnTo>
                        <a:lnTo>
                          <a:pt x="1417" y="19690"/>
                        </a:lnTo>
                        <a:lnTo>
                          <a:pt x="1417" y="18969"/>
                        </a:lnTo>
                        <a:close/>
                        <a:moveTo>
                          <a:pt x="4865" y="18969"/>
                        </a:moveTo>
                        <a:lnTo>
                          <a:pt x="4891" y="19690"/>
                        </a:lnTo>
                        <a:lnTo>
                          <a:pt x="4145" y="19690"/>
                        </a:lnTo>
                        <a:lnTo>
                          <a:pt x="4145" y="18969"/>
                        </a:lnTo>
                        <a:close/>
                        <a:moveTo>
                          <a:pt x="2163" y="20411"/>
                        </a:moveTo>
                        <a:lnTo>
                          <a:pt x="2163" y="21132"/>
                        </a:lnTo>
                        <a:lnTo>
                          <a:pt x="1417" y="21132"/>
                        </a:lnTo>
                        <a:lnTo>
                          <a:pt x="1417" y="20411"/>
                        </a:lnTo>
                        <a:close/>
                        <a:moveTo>
                          <a:pt x="4865" y="20411"/>
                        </a:moveTo>
                        <a:lnTo>
                          <a:pt x="4891" y="21132"/>
                        </a:lnTo>
                        <a:lnTo>
                          <a:pt x="4145" y="21132"/>
                        </a:lnTo>
                        <a:lnTo>
                          <a:pt x="4145" y="20411"/>
                        </a:lnTo>
                        <a:close/>
                        <a:moveTo>
                          <a:pt x="7594" y="20411"/>
                        </a:moveTo>
                        <a:lnTo>
                          <a:pt x="7594" y="21132"/>
                        </a:lnTo>
                        <a:lnTo>
                          <a:pt x="6847" y="21132"/>
                        </a:lnTo>
                        <a:lnTo>
                          <a:pt x="6847" y="20411"/>
                        </a:lnTo>
                        <a:close/>
                        <a:moveTo>
                          <a:pt x="7594" y="21878"/>
                        </a:moveTo>
                        <a:lnTo>
                          <a:pt x="7594" y="22213"/>
                        </a:lnTo>
                        <a:lnTo>
                          <a:pt x="6847" y="22213"/>
                        </a:lnTo>
                        <a:lnTo>
                          <a:pt x="6847" y="21878"/>
                        </a:lnTo>
                        <a:close/>
                        <a:moveTo>
                          <a:pt x="2163" y="21878"/>
                        </a:moveTo>
                        <a:lnTo>
                          <a:pt x="2163" y="22238"/>
                        </a:lnTo>
                        <a:lnTo>
                          <a:pt x="1417" y="22238"/>
                        </a:lnTo>
                        <a:lnTo>
                          <a:pt x="1417" y="21878"/>
                        </a:lnTo>
                        <a:close/>
                        <a:moveTo>
                          <a:pt x="4865" y="21878"/>
                        </a:moveTo>
                        <a:lnTo>
                          <a:pt x="4891" y="22238"/>
                        </a:lnTo>
                        <a:lnTo>
                          <a:pt x="4145" y="22238"/>
                        </a:lnTo>
                        <a:lnTo>
                          <a:pt x="4145" y="21878"/>
                        </a:lnTo>
                        <a:close/>
                        <a:moveTo>
                          <a:pt x="8984" y="0"/>
                        </a:moveTo>
                        <a:lnTo>
                          <a:pt x="1" y="3115"/>
                        </a:lnTo>
                        <a:lnTo>
                          <a:pt x="1" y="24194"/>
                        </a:lnTo>
                        <a:lnTo>
                          <a:pt x="8984" y="24194"/>
                        </a:lnTo>
                        <a:lnTo>
                          <a:pt x="8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44"/>
                  <p:cNvSpPr/>
                  <p:nvPr/>
                </p:nvSpPr>
                <p:spPr>
                  <a:xfrm>
                    <a:off x="8816532" y="4257670"/>
                    <a:ext cx="328567" cy="884872"/>
                  </a:xfrm>
                  <a:custGeom>
                    <a:rect b="b" l="l" r="r" t="t"/>
                    <a:pathLst>
                      <a:path extrusionOk="0" h="24195" w="8984">
                        <a:moveTo>
                          <a:pt x="7593" y="4401"/>
                        </a:moveTo>
                        <a:lnTo>
                          <a:pt x="7593" y="5122"/>
                        </a:lnTo>
                        <a:lnTo>
                          <a:pt x="6847" y="5122"/>
                        </a:lnTo>
                        <a:lnTo>
                          <a:pt x="6847" y="4401"/>
                        </a:lnTo>
                        <a:close/>
                        <a:moveTo>
                          <a:pt x="2162" y="4427"/>
                        </a:moveTo>
                        <a:lnTo>
                          <a:pt x="2162" y="5148"/>
                        </a:lnTo>
                        <a:lnTo>
                          <a:pt x="1442" y="5148"/>
                        </a:lnTo>
                        <a:lnTo>
                          <a:pt x="1442" y="4427"/>
                        </a:lnTo>
                        <a:close/>
                        <a:moveTo>
                          <a:pt x="4891" y="4401"/>
                        </a:moveTo>
                        <a:lnTo>
                          <a:pt x="4891" y="5148"/>
                        </a:lnTo>
                        <a:lnTo>
                          <a:pt x="4144" y="5148"/>
                        </a:lnTo>
                        <a:lnTo>
                          <a:pt x="4144" y="4401"/>
                        </a:lnTo>
                        <a:close/>
                        <a:moveTo>
                          <a:pt x="2162" y="5869"/>
                        </a:moveTo>
                        <a:lnTo>
                          <a:pt x="2162" y="6589"/>
                        </a:lnTo>
                        <a:lnTo>
                          <a:pt x="1442" y="6589"/>
                        </a:lnTo>
                        <a:lnTo>
                          <a:pt x="1442" y="5869"/>
                        </a:lnTo>
                        <a:close/>
                        <a:moveTo>
                          <a:pt x="4891" y="5869"/>
                        </a:moveTo>
                        <a:lnTo>
                          <a:pt x="4891" y="6589"/>
                        </a:lnTo>
                        <a:lnTo>
                          <a:pt x="4144" y="6589"/>
                        </a:lnTo>
                        <a:lnTo>
                          <a:pt x="4144" y="5869"/>
                        </a:lnTo>
                        <a:close/>
                        <a:moveTo>
                          <a:pt x="7593" y="5869"/>
                        </a:moveTo>
                        <a:lnTo>
                          <a:pt x="7593" y="6589"/>
                        </a:lnTo>
                        <a:lnTo>
                          <a:pt x="6847" y="6589"/>
                        </a:lnTo>
                        <a:lnTo>
                          <a:pt x="6847" y="5869"/>
                        </a:lnTo>
                        <a:close/>
                        <a:moveTo>
                          <a:pt x="7593" y="7310"/>
                        </a:moveTo>
                        <a:lnTo>
                          <a:pt x="7593" y="8031"/>
                        </a:lnTo>
                        <a:lnTo>
                          <a:pt x="6847" y="8031"/>
                        </a:lnTo>
                        <a:lnTo>
                          <a:pt x="6847" y="7310"/>
                        </a:lnTo>
                        <a:close/>
                        <a:moveTo>
                          <a:pt x="2162" y="7336"/>
                        </a:moveTo>
                        <a:lnTo>
                          <a:pt x="2162" y="8056"/>
                        </a:lnTo>
                        <a:lnTo>
                          <a:pt x="1442" y="8056"/>
                        </a:lnTo>
                        <a:lnTo>
                          <a:pt x="1442" y="7336"/>
                        </a:lnTo>
                        <a:close/>
                        <a:moveTo>
                          <a:pt x="4891" y="7310"/>
                        </a:moveTo>
                        <a:lnTo>
                          <a:pt x="4891" y="8056"/>
                        </a:lnTo>
                        <a:lnTo>
                          <a:pt x="4144" y="8056"/>
                        </a:lnTo>
                        <a:lnTo>
                          <a:pt x="4144" y="7310"/>
                        </a:lnTo>
                        <a:close/>
                        <a:moveTo>
                          <a:pt x="2162" y="8777"/>
                        </a:moveTo>
                        <a:lnTo>
                          <a:pt x="2162" y="9498"/>
                        </a:lnTo>
                        <a:lnTo>
                          <a:pt x="1442" y="9498"/>
                        </a:lnTo>
                        <a:lnTo>
                          <a:pt x="1442" y="8777"/>
                        </a:lnTo>
                        <a:close/>
                        <a:moveTo>
                          <a:pt x="4891" y="8777"/>
                        </a:moveTo>
                        <a:lnTo>
                          <a:pt x="4891" y="9498"/>
                        </a:lnTo>
                        <a:lnTo>
                          <a:pt x="4144" y="9498"/>
                        </a:lnTo>
                        <a:lnTo>
                          <a:pt x="4144" y="8777"/>
                        </a:lnTo>
                        <a:close/>
                        <a:moveTo>
                          <a:pt x="7593" y="8777"/>
                        </a:moveTo>
                        <a:lnTo>
                          <a:pt x="7593" y="9498"/>
                        </a:lnTo>
                        <a:lnTo>
                          <a:pt x="6847" y="9498"/>
                        </a:lnTo>
                        <a:lnTo>
                          <a:pt x="6847" y="8777"/>
                        </a:lnTo>
                        <a:close/>
                        <a:moveTo>
                          <a:pt x="7593" y="10218"/>
                        </a:moveTo>
                        <a:lnTo>
                          <a:pt x="7593" y="10939"/>
                        </a:lnTo>
                        <a:lnTo>
                          <a:pt x="6847" y="10939"/>
                        </a:lnTo>
                        <a:lnTo>
                          <a:pt x="6847" y="10218"/>
                        </a:lnTo>
                        <a:close/>
                        <a:moveTo>
                          <a:pt x="2162" y="10244"/>
                        </a:moveTo>
                        <a:lnTo>
                          <a:pt x="2162" y="10965"/>
                        </a:lnTo>
                        <a:lnTo>
                          <a:pt x="1442" y="10965"/>
                        </a:lnTo>
                        <a:lnTo>
                          <a:pt x="1442" y="10244"/>
                        </a:lnTo>
                        <a:close/>
                        <a:moveTo>
                          <a:pt x="4891" y="10218"/>
                        </a:moveTo>
                        <a:lnTo>
                          <a:pt x="4891" y="10965"/>
                        </a:lnTo>
                        <a:lnTo>
                          <a:pt x="4144" y="10965"/>
                        </a:lnTo>
                        <a:lnTo>
                          <a:pt x="4144" y="10218"/>
                        </a:lnTo>
                        <a:close/>
                        <a:moveTo>
                          <a:pt x="2162" y="11685"/>
                        </a:moveTo>
                        <a:lnTo>
                          <a:pt x="2162" y="12406"/>
                        </a:lnTo>
                        <a:lnTo>
                          <a:pt x="1442" y="12406"/>
                        </a:lnTo>
                        <a:lnTo>
                          <a:pt x="1442" y="11685"/>
                        </a:lnTo>
                        <a:close/>
                        <a:moveTo>
                          <a:pt x="4891" y="11685"/>
                        </a:moveTo>
                        <a:lnTo>
                          <a:pt x="4891" y="12406"/>
                        </a:lnTo>
                        <a:lnTo>
                          <a:pt x="4144" y="12406"/>
                        </a:lnTo>
                        <a:lnTo>
                          <a:pt x="4144" y="11685"/>
                        </a:lnTo>
                        <a:close/>
                        <a:moveTo>
                          <a:pt x="7593" y="11685"/>
                        </a:moveTo>
                        <a:lnTo>
                          <a:pt x="7593" y="12406"/>
                        </a:lnTo>
                        <a:lnTo>
                          <a:pt x="6847" y="12406"/>
                        </a:lnTo>
                        <a:lnTo>
                          <a:pt x="6847" y="11685"/>
                        </a:lnTo>
                        <a:close/>
                        <a:moveTo>
                          <a:pt x="7593" y="13127"/>
                        </a:moveTo>
                        <a:lnTo>
                          <a:pt x="7593" y="13848"/>
                        </a:lnTo>
                        <a:lnTo>
                          <a:pt x="6847" y="13848"/>
                        </a:lnTo>
                        <a:lnTo>
                          <a:pt x="6847" y="13127"/>
                        </a:lnTo>
                        <a:close/>
                        <a:moveTo>
                          <a:pt x="2162" y="13153"/>
                        </a:moveTo>
                        <a:lnTo>
                          <a:pt x="2162" y="13873"/>
                        </a:lnTo>
                        <a:lnTo>
                          <a:pt x="1442" y="13873"/>
                        </a:lnTo>
                        <a:lnTo>
                          <a:pt x="1442" y="13153"/>
                        </a:lnTo>
                        <a:close/>
                        <a:moveTo>
                          <a:pt x="4891" y="13127"/>
                        </a:moveTo>
                        <a:lnTo>
                          <a:pt x="4891" y="13873"/>
                        </a:lnTo>
                        <a:lnTo>
                          <a:pt x="4144" y="13873"/>
                        </a:lnTo>
                        <a:lnTo>
                          <a:pt x="4144" y="13127"/>
                        </a:lnTo>
                        <a:close/>
                        <a:moveTo>
                          <a:pt x="2162" y="14594"/>
                        </a:moveTo>
                        <a:lnTo>
                          <a:pt x="2162" y="15315"/>
                        </a:lnTo>
                        <a:lnTo>
                          <a:pt x="1442" y="15315"/>
                        </a:lnTo>
                        <a:lnTo>
                          <a:pt x="1442" y="14594"/>
                        </a:lnTo>
                        <a:close/>
                        <a:moveTo>
                          <a:pt x="4891" y="14594"/>
                        </a:moveTo>
                        <a:lnTo>
                          <a:pt x="4891" y="15315"/>
                        </a:lnTo>
                        <a:lnTo>
                          <a:pt x="4144" y="15315"/>
                        </a:lnTo>
                        <a:lnTo>
                          <a:pt x="4144" y="14594"/>
                        </a:lnTo>
                        <a:close/>
                        <a:moveTo>
                          <a:pt x="7593" y="14594"/>
                        </a:moveTo>
                        <a:lnTo>
                          <a:pt x="7593" y="15315"/>
                        </a:lnTo>
                        <a:lnTo>
                          <a:pt x="6847" y="15315"/>
                        </a:lnTo>
                        <a:lnTo>
                          <a:pt x="6847" y="14594"/>
                        </a:lnTo>
                        <a:close/>
                        <a:moveTo>
                          <a:pt x="7593" y="16035"/>
                        </a:moveTo>
                        <a:lnTo>
                          <a:pt x="7593" y="16756"/>
                        </a:lnTo>
                        <a:lnTo>
                          <a:pt x="6847" y="16756"/>
                        </a:lnTo>
                        <a:lnTo>
                          <a:pt x="6847" y="16035"/>
                        </a:lnTo>
                        <a:close/>
                        <a:moveTo>
                          <a:pt x="2162" y="16061"/>
                        </a:moveTo>
                        <a:lnTo>
                          <a:pt x="2162" y="16782"/>
                        </a:lnTo>
                        <a:lnTo>
                          <a:pt x="1442" y="16782"/>
                        </a:lnTo>
                        <a:lnTo>
                          <a:pt x="1442" y="16061"/>
                        </a:lnTo>
                        <a:close/>
                        <a:moveTo>
                          <a:pt x="4891" y="16035"/>
                        </a:moveTo>
                        <a:lnTo>
                          <a:pt x="4891" y="16782"/>
                        </a:lnTo>
                        <a:lnTo>
                          <a:pt x="4144" y="16782"/>
                        </a:lnTo>
                        <a:lnTo>
                          <a:pt x="4144" y="16035"/>
                        </a:lnTo>
                        <a:close/>
                        <a:moveTo>
                          <a:pt x="2162" y="17502"/>
                        </a:moveTo>
                        <a:lnTo>
                          <a:pt x="2162" y="18223"/>
                        </a:lnTo>
                        <a:lnTo>
                          <a:pt x="1442" y="18223"/>
                        </a:lnTo>
                        <a:lnTo>
                          <a:pt x="1442" y="17502"/>
                        </a:lnTo>
                        <a:close/>
                        <a:moveTo>
                          <a:pt x="4891" y="17502"/>
                        </a:moveTo>
                        <a:lnTo>
                          <a:pt x="4891" y="18223"/>
                        </a:lnTo>
                        <a:lnTo>
                          <a:pt x="4144" y="18223"/>
                        </a:lnTo>
                        <a:lnTo>
                          <a:pt x="4144" y="17502"/>
                        </a:lnTo>
                        <a:close/>
                        <a:moveTo>
                          <a:pt x="7593" y="17502"/>
                        </a:moveTo>
                        <a:lnTo>
                          <a:pt x="7593" y="18223"/>
                        </a:lnTo>
                        <a:lnTo>
                          <a:pt x="6847" y="18223"/>
                        </a:lnTo>
                        <a:lnTo>
                          <a:pt x="6847" y="17502"/>
                        </a:lnTo>
                        <a:close/>
                        <a:moveTo>
                          <a:pt x="7593" y="18969"/>
                        </a:moveTo>
                        <a:lnTo>
                          <a:pt x="7593" y="19664"/>
                        </a:lnTo>
                        <a:lnTo>
                          <a:pt x="6847" y="19664"/>
                        </a:lnTo>
                        <a:lnTo>
                          <a:pt x="6847" y="18969"/>
                        </a:lnTo>
                        <a:close/>
                        <a:moveTo>
                          <a:pt x="2162" y="18969"/>
                        </a:moveTo>
                        <a:lnTo>
                          <a:pt x="2162" y="19690"/>
                        </a:lnTo>
                        <a:lnTo>
                          <a:pt x="1442" y="19690"/>
                        </a:lnTo>
                        <a:lnTo>
                          <a:pt x="1442" y="18969"/>
                        </a:lnTo>
                        <a:close/>
                        <a:moveTo>
                          <a:pt x="4891" y="18969"/>
                        </a:moveTo>
                        <a:lnTo>
                          <a:pt x="4891" y="19690"/>
                        </a:lnTo>
                        <a:lnTo>
                          <a:pt x="4144" y="19690"/>
                        </a:lnTo>
                        <a:lnTo>
                          <a:pt x="4144" y="18969"/>
                        </a:lnTo>
                        <a:close/>
                        <a:moveTo>
                          <a:pt x="2162" y="20411"/>
                        </a:moveTo>
                        <a:lnTo>
                          <a:pt x="2162" y="21132"/>
                        </a:lnTo>
                        <a:lnTo>
                          <a:pt x="1442" y="21132"/>
                        </a:lnTo>
                        <a:lnTo>
                          <a:pt x="1442" y="20411"/>
                        </a:lnTo>
                        <a:close/>
                        <a:moveTo>
                          <a:pt x="4891" y="20411"/>
                        </a:moveTo>
                        <a:lnTo>
                          <a:pt x="4891" y="21132"/>
                        </a:lnTo>
                        <a:lnTo>
                          <a:pt x="4144" y="21132"/>
                        </a:lnTo>
                        <a:lnTo>
                          <a:pt x="4144" y="20411"/>
                        </a:lnTo>
                        <a:close/>
                        <a:moveTo>
                          <a:pt x="7593" y="20411"/>
                        </a:moveTo>
                        <a:lnTo>
                          <a:pt x="7593" y="21132"/>
                        </a:lnTo>
                        <a:lnTo>
                          <a:pt x="6847" y="21132"/>
                        </a:lnTo>
                        <a:lnTo>
                          <a:pt x="6847" y="20411"/>
                        </a:lnTo>
                        <a:close/>
                        <a:moveTo>
                          <a:pt x="7593" y="21878"/>
                        </a:moveTo>
                        <a:lnTo>
                          <a:pt x="7593" y="22213"/>
                        </a:lnTo>
                        <a:lnTo>
                          <a:pt x="6847" y="22213"/>
                        </a:lnTo>
                        <a:lnTo>
                          <a:pt x="6847" y="21878"/>
                        </a:lnTo>
                        <a:close/>
                        <a:moveTo>
                          <a:pt x="2162" y="21878"/>
                        </a:moveTo>
                        <a:lnTo>
                          <a:pt x="2162" y="22238"/>
                        </a:lnTo>
                        <a:lnTo>
                          <a:pt x="1442" y="22238"/>
                        </a:lnTo>
                        <a:lnTo>
                          <a:pt x="1442" y="21878"/>
                        </a:lnTo>
                        <a:close/>
                        <a:moveTo>
                          <a:pt x="4891" y="21878"/>
                        </a:moveTo>
                        <a:lnTo>
                          <a:pt x="4891" y="22238"/>
                        </a:lnTo>
                        <a:lnTo>
                          <a:pt x="4144" y="22238"/>
                        </a:lnTo>
                        <a:lnTo>
                          <a:pt x="4144" y="21878"/>
                        </a:lnTo>
                        <a:close/>
                        <a:moveTo>
                          <a:pt x="8983" y="0"/>
                        </a:moveTo>
                        <a:lnTo>
                          <a:pt x="0" y="3115"/>
                        </a:lnTo>
                        <a:lnTo>
                          <a:pt x="0" y="24194"/>
                        </a:lnTo>
                        <a:lnTo>
                          <a:pt x="8983" y="24194"/>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4"/>
                  <p:cNvSpPr/>
                  <p:nvPr/>
                </p:nvSpPr>
                <p:spPr>
                  <a:xfrm>
                    <a:off x="7887436" y="4123045"/>
                    <a:ext cx="328567" cy="1019495"/>
                  </a:xfrm>
                  <a:custGeom>
                    <a:rect b="b" l="l" r="r" t="t"/>
                    <a:pathLst>
                      <a:path extrusionOk="0" h="27876" w="8984">
                        <a:moveTo>
                          <a:pt x="2291" y="4736"/>
                        </a:moveTo>
                        <a:lnTo>
                          <a:pt x="2291" y="5097"/>
                        </a:lnTo>
                        <a:lnTo>
                          <a:pt x="1545" y="5097"/>
                        </a:lnTo>
                        <a:lnTo>
                          <a:pt x="1545" y="4736"/>
                        </a:lnTo>
                        <a:close/>
                        <a:moveTo>
                          <a:pt x="4994" y="4711"/>
                        </a:moveTo>
                        <a:lnTo>
                          <a:pt x="4994" y="5097"/>
                        </a:lnTo>
                        <a:lnTo>
                          <a:pt x="4273" y="5097"/>
                        </a:lnTo>
                        <a:lnTo>
                          <a:pt x="4273" y="4711"/>
                        </a:lnTo>
                        <a:close/>
                        <a:moveTo>
                          <a:pt x="7722" y="4711"/>
                        </a:moveTo>
                        <a:lnTo>
                          <a:pt x="7722" y="5097"/>
                        </a:lnTo>
                        <a:lnTo>
                          <a:pt x="6976" y="5097"/>
                        </a:lnTo>
                        <a:lnTo>
                          <a:pt x="6976" y="4711"/>
                        </a:lnTo>
                        <a:close/>
                        <a:moveTo>
                          <a:pt x="4994" y="5817"/>
                        </a:moveTo>
                        <a:lnTo>
                          <a:pt x="4994" y="6538"/>
                        </a:lnTo>
                        <a:lnTo>
                          <a:pt x="4273" y="6538"/>
                        </a:lnTo>
                        <a:lnTo>
                          <a:pt x="4273" y="5817"/>
                        </a:lnTo>
                        <a:close/>
                        <a:moveTo>
                          <a:pt x="7722" y="5817"/>
                        </a:moveTo>
                        <a:lnTo>
                          <a:pt x="7722" y="6538"/>
                        </a:lnTo>
                        <a:lnTo>
                          <a:pt x="6976" y="6538"/>
                        </a:lnTo>
                        <a:lnTo>
                          <a:pt x="6976" y="5817"/>
                        </a:lnTo>
                        <a:close/>
                        <a:moveTo>
                          <a:pt x="2291" y="5817"/>
                        </a:moveTo>
                        <a:lnTo>
                          <a:pt x="2291" y="6564"/>
                        </a:lnTo>
                        <a:lnTo>
                          <a:pt x="1545" y="6564"/>
                        </a:lnTo>
                        <a:lnTo>
                          <a:pt x="1545" y="5817"/>
                        </a:lnTo>
                        <a:close/>
                        <a:moveTo>
                          <a:pt x="2291" y="7285"/>
                        </a:moveTo>
                        <a:lnTo>
                          <a:pt x="2291" y="8005"/>
                        </a:lnTo>
                        <a:lnTo>
                          <a:pt x="1545" y="8005"/>
                        </a:lnTo>
                        <a:lnTo>
                          <a:pt x="1545" y="7285"/>
                        </a:lnTo>
                        <a:close/>
                        <a:moveTo>
                          <a:pt x="4994" y="7285"/>
                        </a:moveTo>
                        <a:lnTo>
                          <a:pt x="4994" y="8005"/>
                        </a:lnTo>
                        <a:lnTo>
                          <a:pt x="4273" y="8005"/>
                        </a:lnTo>
                        <a:lnTo>
                          <a:pt x="4273" y="7285"/>
                        </a:lnTo>
                        <a:close/>
                        <a:moveTo>
                          <a:pt x="7722" y="7259"/>
                        </a:moveTo>
                        <a:lnTo>
                          <a:pt x="7722" y="8005"/>
                        </a:lnTo>
                        <a:lnTo>
                          <a:pt x="6976" y="8005"/>
                        </a:lnTo>
                        <a:lnTo>
                          <a:pt x="6976" y="7259"/>
                        </a:lnTo>
                        <a:close/>
                        <a:moveTo>
                          <a:pt x="4994" y="8726"/>
                        </a:moveTo>
                        <a:lnTo>
                          <a:pt x="4994" y="9447"/>
                        </a:lnTo>
                        <a:lnTo>
                          <a:pt x="4273" y="9447"/>
                        </a:lnTo>
                        <a:lnTo>
                          <a:pt x="4273" y="8726"/>
                        </a:lnTo>
                        <a:close/>
                        <a:moveTo>
                          <a:pt x="7722" y="8726"/>
                        </a:moveTo>
                        <a:lnTo>
                          <a:pt x="7722" y="9447"/>
                        </a:lnTo>
                        <a:lnTo>
                          <a:pt x="6976" y="9447"/>
                        </a:lnTo>
                        <a:lnTo>
                          <a:pt x="6976" y="8726"/>
                        </a:lnTo>
                        <a:close/>
                        <a:moveTo>
                          <a:pt x="2291" y="8726"/>
                        </a:moveTo>
                        <a:lnTo>
                          <a:pt x="2291" y="9472"/>
                        </a:lnTo>
                        <a:lnTo>
                          <a:pt x="1545" y="9472"/>
                        </a:lnTo>
                        <a:lnTo>
                          <a:pt x="1545" y="8726"/>
                        </a:lnTo>
                        <a:close/>
                        <a:moveTo>
                          <a:pt x="2291" y="10193"/>
                        </a:moveTo>
                        <a:lnTo>
                          <a:pt x="2291" y="10914"/>
                        </a:lnTo>
                        <a:lnTo>
                          <a:pt x="1545" y="10914"/>
                        </a:lnTo>
                        <a:lnTo>
                          <a:pt x="1545" y="10193"/>
                        </a:lnTo>
                        <a:close/>
                        <a:moveTo>
                          <a:pt x="4994" y="10193"/>
                        </a:moveTo>
                        <a:lnTo>
                          <a:pt x="4994" y="10914"/>
                        </a:lnTo>
                        <a:lnTo>
                          <a:pt x="4273" y="10914"/>
                        </a:lnTo>
                        <a:lnTo>
                          <a:pt x="4273" y="10193"/>
                        </a:lnTo>
                        <a:close/>
                        <a:moveTo>
                          <a:pt x="7722" y="10193"/>
                        </a:moveTo>
                        <a:lnTo>
                          <a:pt x="7722" y="10914"/>
                        </a:lnTo>
                        <a:lnTo>
                          <a:pt x="6976" y="10914"/>
                        </a:lnTo>
                        <a:lnTo>
                          <a:pt x="6976" y="10193"/>
                        </a:lnTo>
                        <a:close/>
                        <a:moveTo>
                          <a:pt x="4994" y="11634"/>
                        </a:moveTo>
                        <a:lnTo>
                          <a:pt x="4994" y="12355"/>
                        </a:lnTo>
                        <a:lnTo>
                          <a:pt x="4273" y="12355"/>
                        </a:lnTo>
                        <a:lnTo>
                          <a:pt x="4273" y="11634"/>
                        </a:lnTo>
                        <a:close/>
                        <a:moveTo>
                          <a:pt x="7722" y="11634"/>
                        </a:moveTo>
                        <a:lnTo>
                          <a:pt x="7722" y="12355"/>
                        </a:lnTo>
                        <a:lnTo>
                          <a:pt x="6976" y="12355"/>
                        </a:lnTo>
                        <a:lnTo>
                          <a:pt x="6976" y="11634"/>
                        </a:lnTo>
                        <a:close/>
                        <a:moveTo>
                          <a:pt x="2291" y="11634"/>
                        </a:moveTo>
                        <a:lnTo>
                          <a:pt x="2291" y="12381"/>
                        </a:lnTo>
                        <a:lnTo>
                          <a:pt x="1545" y="12381"/>
                        </a:lnTo>
                        <a:lnTo>
                          <a:pt x="1545" y="11634"/>
                        </a:lnTo>
                        <a:close/>
                        <a:moveTo>
                          <a:pt x="2291" y="13101"/>
                        </a:moveTo>
                        <a:lnTo>
                          <a:pt x="2291" y="13822"/>
                        </a:lnTo>
                        <a:lnTo>
                          <a:pt x="1545" y="13822"/>
                        </a:lnTo>
                        <a:lnTo>
                          <a:pt x="1545" y="13101"/>
                        </a:lnTo>
                        <a:close/>
                        <a:moveTo>
                          <a:pt x="4994" y="13101"/>
                        </a:moveTo>
                        <a:lnTo>
                          <a:pt x="4994" y="13822"/>
                        </a:lnTo>
                        <a:lnTo>
                          <a:pt x="4273" y="13822"/>
                        </a:lnTo>
                        <a:lnTo>
                          <a:pt x="4273" y="13101"/>
                        </a:lnTo>
                        <a:close/>
                        <a:moveTo>
                          <a:pt x="7722" y="13076"/>
                        </a:moveTo>
                        <a:lnTo>
                          <a:pt x="7722" y="13822"/>
                        </a:lnTo>
                        <a:lnTo>
                          <a:pt x="6976" y="13822"/>
                        </a:lnTo>
                        <a:lnTo>
                          <a:pt x="6976" y="13076"/>
                        </a:lnTo>
                        <a:close/>
                        <a:moveTo>
                          <a:pt x="4994" y="14543"/>
                        </a:moveTo>
                        <a:lnTo>
                          <a:pt x="4994" y="15264"/>
                        </a:lnTo>
                        <a:lnTo>
                          <a:pt x="4273" y="15264"/>
                        </a:lnTo>
                        <a:lnTo>
                          <a:pt x="4273" y="14543"/>
                        </a:lnTo>
                        <a:close/>
                        <a:moveTo>
                          <a:pt x="7722" y="14543"/>
                        </a:moveTo>
                        <a:lnTo>
                          <a:pt x="7722" y="15264"/>
                        </a:lnTo>
                        <a:lnTo>
                          <a:pt x="6976" y="15264"/>
                        </a:lnTo>
                        <a:lnTo>
                          <a:pt x="6976" y="14543"/>
                        </a:lnTo>
                        <a:close/>
                        <a:moveTo>
                          <a:pt x="2291" y="14543"/>
                        </a:moveTo>
                        <a:lnTo>
                          <a:pt x="2291" y="15289"/>
                        </a:lnTo>
                        <a:lnTo>
                          <a:pt x="1545" y="15289"/>
                        </a:lnTo>
                        <a:lnTo>
                          <a:pt x="1545" y="14543"/>
                        </a:lnTo>
                        <a:close/>
                        <a:moveTo>
                          <a:pt x="2291" y="16010"/>
                        </a:moveTo>
                        <a:lnTo>
                          <a:pt x="2291" y="16731"/>
                        </a:lnTo>
                        <a:lnTo>
                          <a:pt x="1545" y="16731"/>
                        </a:lnTo>
                        <a:lnTo>
                          <a:pt x="1545" y="16010"/>
                        </a:lnTo>
                        <a:close/>
                        <a:moveTo>
                          <a:pt x="4994" y="16010"/>
                        </a:moveTo>
                        <a:lnTo>
                          <a:pt x="4994" y="16731"/>
                        </a:lnTo>
                        <a:lnTo>
                          <a:pt x="4273" y="16731"/>
                        </a:lnTo>
                        <a:lnTo>
                          <a:pt x="4273" y="16010"/>
                        </a:lnTo>
                        <a:close/>
                        <a:moveTo>
                          <a:pt x="7722" y="15984"/>
                        </a:moveTo>
                        <a:lnTo>
                          <a:pt x="7722" y="16731"/>
                        </a:lnTo>
                        <a:lnTo>
                          <a:pt x="6976" y="16731"/>
                        </a:lnTo>
                        <a:lnTo>
                          <a:pt x="6976" y="15984"/>
                        </a:lnTo>
                        <a:close/>
                        <a:moveTo>
                          <a:pt x="4994" y="17477"/>
                        </a:moveTo>
                        <a:lnTo>
                          <a:pt x="4994" y="18172"/>
                        </a:lnTo>
                        <a:lnTo>
                          <a:pt x="4273" y="18172"/>
                        </a:lnTo>
                        <a:lnTo>
                          <a:pt x="4273" y="17477"/>
                        </a:lnTo>
                        <a:close/>
                        <a:moveTo>
                          <a:pt x="7722" y="17477"/>
                        </a:moveTo>
                        <a:lnTo>
                          <a:pt x="7722" y="18172"/>
                        </a:lnTo>
                        <a:lnTo>
                          <a:pt x="6976" y="18172"/>
                        </a:lnTo>
                        <a:lnTo>
                          <a:pt x="6976" y="17477"/>
                        </a:lnTo>
                        <a:close/>
                        <a:moveTo>
                          <a:pt x="2291" y="17477"/>
                        </a:moveTo>
                        <a:lnTo>
                          <a:pt x="2291" y="18198"/>
                        </a:lnTo>
                        <a:lnTo>
                          <a:pt x="1545" y="18198"/>
                        </a:lnTo>
                        <a:lnTo>
                          <a:pt x="1545" y="17477"/>
                        </a:lnTo>
                        <a:close/>
                        <a:moveTo>
                          <a:pt x="2291" y="18918"/>
                        </a:moveTo>
                        <a:lnTo>
                          <a:pt x="2291" y="19639"/>
                        </a:lnTo>
                        <a:lnTo>
                          <a:pt x="1545" y="19639"/>
                        </a:lnTo>
                        <a:lnTo>
                          <a:pt x="1545" y="18918"/>
                        </a:lnTo>
                        <a:close/>
                        <a:moveTo>
                          <a:pt x="4994" y="18918"/>
                        </a:moveTo>
                        <a:lnTo>
                          <a:pt x="4994" y="19639"/>
                        </a:lnTo>
                        <a:lnTo>
                          <a:pt x="4273" y="19639"/>
                        </a:lnTo>
                        <a:lnTo>
                          <a:pt x="4273" y="18918"/>
                        </a:lnTo>
                        <a:close/>
                        <a:moveTo>
                          <a:pt x="7722" y="18893"/>
                        </a:moveTo>
                        <a:lnTo>
                          <a:pt x="7722" y="19639"/>
                        </a:lnTo>
                        <a:lnTo>
                          <a:pt x="6976" y="19639"/>
                        </a:lnTo>
                        <a:lnTo>
                          <a:pt x="6976" y="18893"/>
                        </a:lnTo>
                        <a:close/>
                        <a:moveTo>
                          <a:pt x="4994" y="20360"/>
                        </a:moveTo>
                        <a:lnTo>
                          <a:pt x="4994" y="21080"/>
                        </a:lnTo>
                        <a:lnTo>
                          <a:pt x="4273" y="21080"/>
                        </a:lnTo>
                        <a:lnTo>
                          <a:pt x="4273" y="20360"/>
                        </a:lnTo>
                        <a:close/>
                        <a:moveTo>
                          <a:pt x="7722" y="20360"/>
                        </a:moveTo>
                        <a:lnTo>
                          <a:pt x="7722" y="21080"/>
                        </a:lnTo>
                        <a:lnTo>
                          <a:pt x="6976" y="21080"/>
                        </a:lnTo>
                        <a:lnTo>
                          <a:pt x="6976" y="20360"/>
                        </a:lnTo>
                        <a:close/>
                        <a:moveTo>
                          <a:pt x="2291" y="20360"/>
                        </a:moveTo>
                        <a:lnTo>
                          <a:pt x="2291" y="21106"/>
                        </a:lnTo>
                        <a:lnTo>
                          <a:pt x="1545" y="21106"/>
                        </a:lnTo>
                        <a:lnTo>
                          <a:pt x="1545" y="20360"/>
                        </a:lnTo>
                        <a:close/>
                        <a:moveTo>
                          <a:pt x="2291" y="21827"/>
                        </a:moveTo>
                        <a:lnTo>
                          <a:pt x="2291" y="22548"/>
                        </a:lnTo>
                        <a:lnTo>
                          <a:pt x="1545" y="22548"/>
                        </a:lnTo>
                        <a:lnTo>
                          <a:pt x="1545" y="21827"/>
                        </a:lnTo>
                        <a:close/>
                        <a:moveTo>
                          <a:pt x="4994" y="21827"/>
                        </a:moveTo>
                        <a:lnTo>
                          <a:pt x="4994" y="22548"/>
                        </a:lnTo>
                        <a:lnTo>
                          <a:pt x="4273" y="22548"/>
                        </a:lnTo>
                        <a:lnTo>
                          <a:pt x="4273" y="21827"/>
                        </a:lnTo>
                        <a:close/>
                        <a:moveTo>
                          <a:pt x="7722" y="21801"/>
                        </a:moveTo>
                        <a:lnTo>
                          <a:pt x="7722" y="22548"/>
                        </a:lnTo>
                        <a:lnTo>
                          <a:pt x="6976" y="22548"/>
                        </a:lnTo>
                        <a:lnTo>
                          <a:pt x="6976" y="21801"/>
                        </a:lnTo>
                        <a:close/>
                        <a:moveTo>
                          <a:pt x="4994" y="23294"/>
                        </a:moveTo>
                        <a:lnTo>
                          <a:pt x="4994" y="23989"/>
                        </a:lnTo>
                        <a:lnTo>
                          <a:pt x="4273" y="23989"/>
                        </a:lnTo>
                        <a:lnTo>
                          <a:pt x="4273" y="23294"/>
                        </a:lnTo>
                        <a:close/>
                        <a:moveTo>
                          <a:pt x="7722" y="23294"/>
                        </a:moveTo>
                        <a:lnTo>
                          <a:pt x="7722" y="23989"/>
                        </a:lnTo>
                        <a:lnTo>
                          <a:pt x="6976" y="23989"/>
                        </a:lnTo>
                        <a:lnTo>
                          <a:pt x="6976" y="23294"/>
                        </a:lnTo>
                        <a:close/>
                        <a:moveTo>
                          <a:pt x="2291" y="23294"/>
                        </a:moveTo>
                        <a:lnTo>
                          <a:pt x="2291" y="24015"/>
                        </a:lnTo>
                        <a:lnTo>
                          <a:pt x="1545" y="24015"/>
                        </a:lnTo>
                        <a:lnTo>
                          <a:pt x="1545" y="23294"/>
                        </a:lnTo>
                        <a:close/>
                        <a:moveTo>
                          <a:pt x="2291" y="24735"/>
                        </a:moveTo>
                        <a:lnTo>
                          <a:pt x="2291" y="25096"/>
                        </a:lnTo>
                        <a:lnTo>
                          <a:pt x="1545" y="25096"/>
                        </a:lnTo>
                        <a:lnTo>
                          <a:pt x="1545" y="24735"/>
                        </a:lnTo>
                        <a:close/>
                        <a:moveTo>
                          <a:pt x="4994" y="24735"/>
                        </a:moveTo>
                        <a:lnTo>
                          <a:pt x="4994" y="25096"/>
                        </a:lnTo>
                        <a:lnTo>
                          <a:pt x="4273" y="25096"/>
                        </a:lnTo>
                        <a:lnTo>
                          <a:pt x="4273" y="24735"/>
                        </a:lnTo>
                        <a:close/>
                        <a:moveTo>
                          <a:pt x="7722" y="24710"/>
                        </a:moveTo>
                        <a:lnTo>
                          <a:pt x="7722" y="25096"/>
                        </a:lnTo>
                        <a:lnTo>
                          <a:pt x="6976" y="25096"/>
                        </a:lnTo>
                        <a:lnTo>
                          <a:pt x="6976" y="24710"/>
                        </a:lnTo>
                        <a:close/>
                        <a:moveTo>
                          <a:pt x="4505" y="1"/>
                        </a:moveTo>
                        <a:lnTo>
                          <a:pt x="0" y="3681"/>
                        </a:lnTo>
                        <a:lnTo>
                          <a:pt x="0" y="27875"/>
                        </a:lnTo>
                        <a:lnTo>
                          <a:pt x="8983" y="27875"/>
                        </a:lnTo>
                        <a:lnTo>
                          <a:pt x="8983" y="368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44"/>
                  <p:cNvSpPr/>
                  <p:nvPr/>
                </p:nvSpPr>
                <p:spPr>
                  <a:xfrm>
                    <a:off x="6947039" y="4567368"/>
                    <a:ext cx="284315" cy="575176"/>
                  </a:xfrm>
                  <a:custGeom>
                    <a:rect b="b" l="l" r="r" t="t"/>
                    <a:pathLst>
                      <a:path extrusionOk="0" h="15727" w="7774">
                        <a:moveTo>
                          <a:pt x="2574" y="1030"/>
                        </a:moveTo>
                        <a:lnTo>
                          <a:pt x="2574" y="1416"/>
                        </a:lnTo>
                        <a:lnTo>
                          <a:pt x="1828" y="1416"/>
                        </a:lnTo>
                        <a:lnTo>
                          <a:pt x="1828" y="1030"/>
                        </a:lnTo>
                        <a:close/>
                        <a:moveTo>
                          <a:pt x="4556" y="1030"/>
                        </a:moveTo>
                        <a:lnTo>
                          <a:pt x="4556" y="1416"/>
                        </a:lnTo>
                        <a:lnTo>
                          <a:pt x="3810" y="1416"/>
                        </a:lnTo>
                        <a:lnTo>
                          <a:pt x="3810" y="1030"/>
                        </a:lnTo>
                        <a:close/>
                        <a:moveTo>
                          <a:pt x="6538" y="1030"/>
                        </a:moveTo>
                        <a:lnTo>
                          <a:pt x="6538" y="1416"/>
                        </a:lnTo>
                        <a:lnTo>
                          <a:pt x="5792" y="1416"/>
                        </a:lnTo>
                        <a:lnTo>
                          <a:pt x="5792" y="1030"/>
                        </a:lnTo>
                        <a:close/>
                        <a:moveTo>
                          <a:pt x="2574" y="2111"/>
                        </a:moveTo>
                        <a:lnTo>
                          <a:pt x="2574" y="2831"/>
                        </a:lnTo>
                        <a:lnTo>
                          <a:pt x="1828" y="2831"/>
                        </a:lnTo>
                        <a:lnTo>
                          <a:pt x="1828" y="2111"/>
                        </a:lnTo>
                        <a:close/>
                        <a:moveTo>
                          <a:pt x="4556" y="2111"/>
                        </a:moveTo>
                        <a:lnTo>
                          <a:pt x="4556" y="2831"/>
                        </a:lnTo>
                        <a:lnTo>
                          <a:pt x="3810" y="2831"/>
                        </a:lnTo>
                        <a:lnTo>
                          <a:pt x="3810" y="2111"/>
                        </a:lnTo>
                        <a:close/>
                        <a:moveTo>
                          <a:pt x="6538" y="2111"/>
                        </a:moveTo>
                        <a:lnTo>
                          <a:pt x="6538" y="2831"/>
                        </a:lnTo>
                        <a:lnTo>
                          <a:pt x="5792" y="2831"/>
                        </a:lnTo>
                        <a:lnTo>
                          <a:pt x="5792" y="2111"/>
                        </a:lnTo>
                        <a:close/>
                        <a:moveTo>
                          <a:pt x="2574" y="3552"/>
                        </a:moveTo>
                        <a:lnTo>
                          <a:pt x="2574" y="4247"/>
                        </a:lnTo>
                        <a:lnTo>
                          <a:pt x="1828" y="4247"/>
                        </a:lnTo>
                        <a:lnTo>
                          <a:pt x="1828" y="3552"/>
                        </a:lnTo>
                        <a:close/>
                        <a:moveTo>
                          <a:pt x="6538" y="3552"/>
                        </a:moveTo>
                        <a:lnTo>
                          <a:pt x="6538" y="4247"/>
                        </a:lnTo>
                        <a:lnTo>
                          <a:pt x="5792" y="4247"/>
                        </a:lnTo>
                        <a:lnTo>
                          <a:pt x="5792" y="3552"/>
                        </a:lnTo>
                        <a:close/>
                        <a:moveTo>
                          <a:pt x="4556" y="3552"/>
                        </a:moveTo>
                        <a:lnTo>
                          <a:pt x="4556" y="4273"/>
                        </a:lnTo>
                        <a:lnTo>
                          <a:pt x="3810" y="4273"/>
                        </a:lnTo>
                        <a:lnTo>
                          <a:pt x="3810" y="3552"/>
                        </a:lnTo>
                        <a:close/>
                        <a:moveTo>
                          <a:pt x="2574" y="4968"/>
                        </a:moveTo>
                        <a:lnTo>
                          <a:pt x="2574" y="5688"/>
                        </a:lnTo>
                        <a:lnTo>
                          <a:pt x="1828" y="5688"/>
                        </a:lnTo>
                        <a:lnTo>
                          <a:pt x="1828" y="4968"/>
                        </a:lnTo>
                        <a:close/>
                        <a:moveTo>
                          <a:pt x="4556" y="4968"/>
                        </a:moveTo>
                        <a:lnTo>
                          <a:pt x="4556" y="5688"/>
                        </a:lnTo>
                        <a:lnTo>
                          <a:pt x="3810" y="5688"/>
                        </a:lnTo>
                        <a:lnTo>
                          <a:pt x="3810" y="4968"/>
                        </a:lnTo>
                        <a:close/>
                        <a:moveTo>
                          <a:pt x="6538" y="4968"/>
                        </a:moveTo>
                        <a:lnTo>
                          <a:pt x="6538" y="5688"/>
                        </a:lnTo>
                        <a:lnTo>
                          <a:pt x="5792" y="5688"/>
                        </a:lnTo>
                        <a:lnTo>
                          <a:pt x="5792" y="4968"/>
                        </a:lnTo>
                        <a:close/>
                        <a:moveTo>
                          <a:pt x="2574" y="6383"/>
                        </a:moveTo>
                        <a:lnTo>
                          <a:pt x="2574" y="7104"/>
                        </a:lnTo>
                        <a:lnTo>
                          <a:pt x="1828" y="7104"/>
                        </a:lnTo>
                        <a:lnTo>
                          <a:pt x="1828" y="6383"/>
                        </a:lnTo>
                        <a:close/>
                        <a:moveTo>
                          <a:pt x="4556" y="6409"/>
                        </a:moveTo>
                        <a:lnTo>
                          <a:pt x="4556" y="7104"/>
                        </a:lnTo>
                        <a:lnTo>
                          <a:pt x="3810" y="7104"/>
                        </a:lnTo>
                        <a:lnTo>
                          <a:pt x="3810" y="6409"/>
                        </a:lnTo>
                        <a:close/>
                        <a:moveTo>
                          <a:pt x="6538" y="6383"/>
                        </a:moveTo>
                        <a:lnTo>
                          <a:pt x="6538" y="7104"/>
                        </a:lnTo>
                        <a:lnTo>
                          <a:pt x="5792" y="7104"/>
                        </a:lnTo>
                        <a:lnTo>
                          <a:pt x="5792" y="6383"/>
                        </a:lnTo>
                        <a:close/>
                        <a:moveTo>
                          <a:pt x="2574" y="7825"/>
                        </a:moveTo>
                        <a:lnTo>
                          <a:pt x="2574" y="8545"/>
                        </a:lnTo>
                        <a:lnTo>
                          <a:pt x="1828" y="8545"/>
                        </a:lnTo>
                        <a:lnTo>
                          <a:pt x="1828" y="7825"/>
                        </a:lnTo>
                        <a:close/>
                        <a:moveTo>
                          <a:pt x="4556" y="7825"/>
                        </a:moveTo>
                        <a:lnTo>
                          <a:pt x="4556" y="8545"/>
                        </a:lnTo>
                        <a:lnTo>
                          <a:pt x="3810" y="8545"/>
                        </a:lnTo>
                        <a:lnTo>
                          <a:pt x="3810" y="7825"/>
                        </a:lnTo>
                        <a:close/>
                        <a:moveTo>
                          <a:pt x="6538" y="7825"/>
                        </a:moveTo>
                        <a:lnTo>
                          <a:pt x="6538" y="8545"/>
                        </a:lnTo>
                        <a:lnTo>
                          <a:pt x="5792" y="8545"/>
                        </a:lnTo>
                        <a:lnTo>
                          <a:pt x="5792" y="7825"/>
                        </a:lnTo>
                        <a:close/>
                        <a:moveTo>
                          <a:pt x="2574" y="9240"/>
                        </a:moveTo>
                        <a:lnTo>
                          <a:pt x="2574" y="9961"/>
                        </a:lnTo>
                        <a:lnTo>
                          <a:pt x="1828" y="9961"/>
                        </a:lnTo>
                        <a:lnTo>
                          <a:pt x="1828" y="9240"/>
                        </a:lnTo>
                        <a:close/>
                        <a:moveTo>
                          <a:pt x="4556" y="9240"/>
                        </a:moveTo>
                        <a:lnTo>
                          <a:pt x="4556" y="9961"/>
                        </a:lnTo>
                        <a:lnTo>
                          <a:pt x="3810" y="9961"/>
                        </a:lnTo>
                        <a:lnTo>
                          <a:pt x="3810" y="9240"/>
                        </a:lnTo>
                        <a:close/>
                        <a:moveTo>
                          <a:pt x="6538" y="9240"/>
                        </a:moveTo>
                        <a:lnTo>
                          <a:pt x="6538" y="9961"/>
                        </a:lnTo>
                        <a:lnTo>
                          <a:pt x="5792" y="9961"/>
                        </a:lnTo>
                        <a:lnTo>
                          <a:pt x="5792" y="9240"/>
                        </a:lnTo>
                        <a:close/>
                        <a:moveTo>
                          <a:pt x="2574" y="10682"/>
                        </a:moveTo>
                        <a:lnTo>
                          <a:pt x="2574" y="11402"/>
                        </a:lnTo>
                        <a:lnTo>
                          <a:pt x="1828" y="11402"/>
                        </a:lnTo>
                        <a:lnTo>
                          <a:pt x="1828" y="10682"/>
                        </a:lnTo>
                        <a:close/>
                        <a:moveTo>
                          <a:pt x="4556" y="10682"/>
                        </a:moveTo>
                        <a:lnTo>
                          <a:pt x="4556" y="11402"/>
                        </a:lnTo>
                        <a:lnTo>
                          <a:pt x="3810" y="11402"/>
                        </a:lnTo>
                        <a:lnTo>
                          <a:pt x="3810" y="10682"/>
                        </a:lnTo>
                        <a:close/>
                        <a:moveTo>
                          <a:pt x="6538" y="10682"/>
                        </a:moveTo>
                        <a:lnTo>
                          <a:pt x="6538" y="11402"/>
                        </a:lnTo>
                        <a:lnTo>
                          <a:pt x="5792" y="11402"/>
                        </a:lnTo>
                        <a:lnTo>
                          <a:pt x="5792" y="10682"/>
                        </a:lnTo>
                        <a:close/>
                        <a:moveTo>
                          <a:pt x="2574" y="12123"/>
                        </a:moveTo>
                        <a:lnTo>
                          <a:pt x="2574" y="12818"/>
                        </a:lnTo>
                        <a:lnTo>
                          <a:pt x="1828" y="12818"/>
                        </a:lnTo>
                        <a:lnTo>
                          <a:pt x="1828" y="12123"/>
                        </a:lnTo>
                        <a:close/>
                        <a:moveTo>
                          <a:pt x="4556" y="12123"/>
                        </a:moveTo>
                        <a:lnTo>
                          <a:pt x="4556" y="12818"/>
                        </a:lnTo>
                        <a:lnTo>
                          <a:pt x="3810" y="12818"/>
                        </a:lnTo>
                        <a:lnTo>
                          <a:pt x="3810" y="12123"/>
                        </a:lnTo>
                        <a:close/>
                        <a:moveTo>
                          <a:pt x="6538" y="12123"/>
                        </a:moveTo>
                        <a:lnTo>
                          <a:pt x="6538" y="12818"/>
                        </a:lnTo>
                        <a:lnTo>
                          <a:pt x="5792" y="12818"/>
                        </a:lnTo>
                        <a:lnTo>
                          <a:pt x="5792" y="12123"/>
                        </a:lnTo>
                        <a:close/>
                        <a:moveTo>
                          <a:pt x="2574" y="13539"/>
                        </a:moveTo>
                        <a:lnTo>
                          <a:pt x="2574" y="13899"/>
                        </a:lnTo>
                        <a:lnTo>
                          <a:pt x="1828" y="13899"/>
                        </a:lnTo>
                        <a:lnTo>
                          <a:pt x="1828" y="13539"/>
                        </a:lnTo>
                        <a:close/>
                        <a:moveTo>
                          <a:pt x="4556" y="13539"/>
                        </a:moveTo>
                        <a:lnTo>
                          <a:pt x="4556" y="13899"/>
                        </a:lnTo>
                        <a:lnTo>
                          <a:pt x="3810" y="13899"/>
                        </a:lnTo>
                        <a:lnTo>
                          <a:pt x="3810" y="13539"/>
                        </a:lnTo>
                        <a:close/>
                        <a:moveTo>
                          <a:pt x="6538" y="13539"/>
                        </a:moveTo>
                        <a:lnTo>
                          <a:pt x="6538" y="13899"/>
                        </a:lnTo>
                        <a:lnTo>
                          <a:pt x="5792" y="13899"/>
                        </a:lnTo>
                        <a:lnTo>
                          <a:pt x="5792" y="13539"/>
                        </a:lnTo>
                        <a:close/>
                        <a:moveTo>
                          <a:pt x="1" y="0"/>
                        </a:moveTo>
                        <a:lnTo>
                          <a:pt x="1" y="15726"/>
                        </a:lnTo>
                        <a:lnTo>
                          <a:pt x="7774" y="15726"/>
                        </a:lnTo>
                        <a:lnTo>
                          <a:pt x="77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4"/>
                  <p:cNvSpPr/>
                  <p:nvPr/>
                </p:nvSpPr>
                <p:spPr>
                  <a:xfrm>
                    <a:off x="7558902" y="4567368"/>
                    <a:ext cx="328567" cy="575176"/>
                  </a:xfrm>
                  <a:custGeom>
                    <a:rect b="b" l="l" r="r" t="t"/>
                    <a:pathLst>
                      <a:path extrusionOk="0" h="15727" w="8984">
                        <a:moveTo>
                          <a:pt x="2085" y="1519"/>
                        </a:moveTo>
                        <a:lnTo>
                          <a:pt x="2085" y="1905"/>
                        </a:lnTo>
                        <a:lnTo>
                          <a:pt x="1339" y="1905"/>
                        </a:lnTo>
                        <a:lnTo>
                          <a:pt x="1339" y="1519"/>
                        </a:lnTo>
                        <a:close/>
                        <a:moveTo>
                          <a:pt x="4067" y="1519"/>
                        </a:moveTo>
                        <a:lnTo>
                          <a:pt x="4042" y="1905"/>
                        </a:lnTo>
                        <a:lnTo>
                          <a:pt x="3321" y="1905"/>
                        </a:lnTo>
                        <a:lnTo>
                          <a:pt x="3321" y="1519"/>
                        </a:lnTo>
                        <a:close/>
                        <a:moveTo>
                          <a:pt x="6023" y="1519"/>
                        </a:moveTo>
                        <a:lnTo>
                          <a:pt x="6023" y="1905"/>
                        </a:lnTo>
                        <a:lnTo>
                          <a:pt x="5277" y="1905"/>
                        </a:lnTo>
                        <a:lnTo>
                          <a:pt x="5277" y="1519"/>
                        </a:lnTo>
                        <a:close/>
                        <a:moveTo>
                          <a:pt x="2085" y="2600"/>
                        </a:moveTo>
                        <a:lnTo>
                          <a:pt x="2085" y="3320"/>
                        </a:lnTo>
                        <a:lnTo>
                          <a:pt x="1339" y="3320"/>
                        </a:lnTo>
                        <a:lnTo>
                          <a:pt x="1339" y="2600"/>
                        </a:lnTo>
                        <a:close/>
                        <a:moveTo>
                          <a:pt x="4067" y="2625"/>
                        </a:moveTo>
                        <a:lnTo>
                          <a:pt x="4042" y="3320"/>
                        </a:lnTo>
                        <a:lnTo>
                          <a:pt x="3321" y="3320"/>
                        </a:lnTo>
                        <a:lnTo>
                          <a:pt x="3321" y="2625"/>
                        </a:lnTo>
                        <a:close/>
                        <a:moveTo>
                          <a:pt x="6023" y="2625"/>
                        </a:moveTo>
                        <a:lnTo>
                          <a:pt x="6023" y="3346"/>
                        </a:lnTo>
                        <a:lnTo>
                          <a:pt x="5277" y="3346"/>
                        </a:lnTo>
                        <a:lnTo>
                          <a:pt x="5277" y="2625"/>
                        </a:lnTo>
                        <a:close/>
                        <a:moveTo>
                          <a:pt x="2085" y="4041"/>
                        </a:moveTo>
                        <a:lnTo>
                          <a:pt x="2085" y="4762"/>
                        </a:lnTo>
                        <a:lnTo>
                          <a:pt x="1339" y="4762"/>
                        </a:lnTo>
                        <a:lnTo>
                          <a:pt x="1339" y="4041"/>
                        </a:lnTo>
                        <a:close/>
                        <a:moveTo>
                          <a:pt x="4067" y="4041"/>
                        </a:moveTo>
                        <a:lnTo>
                          <a:pt x="4042" y="4762"/>
                        </a:lnTo>
                        <a:lnTo>
                          <a:pt x="3321" y="4762"/>
                        </a:lnTo>
                        <a:lnTo>
                          <a:pt x="3321" y="4041"/>
                        </a:lnTo>
                        <a:close/>
                        <a:moveTo>
                          <a:pt x="6023" y="4041"/>
                        </a:moveTo>
                        <a:lnTo>
                          <a:pt x="6023" y="4762"/>
                        </a:lnTo>
                        <a:lnTo>
                          <a:pt x="5277" y="4762"/>
                        </a:lnTo>
                        <a:lnTo>
                          <a:pt x="5277" y="4041"/>
                        </a:lnTo>
                        <a:close/>
                        <a:moveTo>
                          <a:pt x="2085" y="5457"/>
                        </a:moveTo>
                        <a:lnTo>
                          <a:pt x="2085" y="6177"/>
                        </a:lnTo>
                        <a:lnTo>
                          <a:pt x="1339" y="6177"/>
                        </a:lnTo>
                        <a:lnTo>
                          <a:pt x="1339" y="5457"/>
                        </a:lnTo>
                        <a:close/>
                        <a:moveTo>
                          <a:pt x="4067" y="5457"/>
                        </a:moveTo>
                        <a:lnTo>
                          <a:pt x="4042" y="6177"/>
                        </a:lnTo>
                        <a:lnTo>
                          <a:pt x="3321" y="6177"/>
                        </a:lnTo>
                        <a:lnTo>
                          <a:pt x="3321" y="5457"/>
                        </a:lnTo>
                        <a:close/>
                        <a:moveTo>
                          <a:pt x="6023" y="5457"/>
                        </a:moveTo>
                        <a:lnTo>
                          <a:pt x="6023" y="6177"/>
                        </a:lnTo>
                        <a:lnTo>
                          <a:pt x="5277" y="6177"/>
                        </a:lnTo>
                        <a:lnTo>
                          <a:pt x="5277" y="5457"/>
                        </a:lnTo>
                        <a:close/>
                        <a:moveTo>
                          <a:pt x="2085" y="6898"/>
                        </a:moveTo>
                        <a:lnTo>
                          <a:pt x="2085" y="7619"/>
                        </a:lnTo>
                        <a:lnTo>
                          <a:pt x="1339" y="7619"/>
                        </a:lnTo>
                        <a:lnTo>
                          <a:pt x="1339" y="6898"/>
                        </a:lnTo>
                        <a:close/>
                        <a:moveTo>
                          <a:pt x="4067" y="6898"/>
                        </a:moveTo>
                        <a:lnTo>
                          <a:pt x="4042" y="7619"/>
                        </a:lnTo>
                        <a:lnTo>
                          <a:pt x="3321" y="7619"/>
                        </a:lnTo>
                        <a:lnTo>
                          <a:pt x="3321" y="6898"/>
                        </a:lnTo>
                        <a:close/>
                        <a:moveTo>
                          <a:pt x="6023" y="6898"/>
                        </a:moveTo>
                        <a:lnTo>
                          <a:pt x="6023" y="7619"/>
                        </a:lnTo>
                        <a:lnTo>
                          <a:pt x="5277" y="7619"/>
                        </a:lnTo>
                        <a:lnTo>
                          <a:pt x="5277" y="6898"/>
                        </a:lnTo>
                        <a:close/>
                        <a:moveTo>
                          <a:pt x="2085" y="8314"/>
                        </a:moveTo>
                        <a:lnTo>
                          <a:pt x="2085" y="9034"/>
                        </a:lnTo>
                        <a:lnTo>
                          <a:pt x="1339" y="9034"/>
                        </a:lnTo>
                        <a:lnTo>
                          <a:pt x="1339" y="8314"/>
                        </a:lnTo>
                        <a:close/>
                        <a:moveTo>
                          <a:pt x="4067" y="8314"/>
                        </a:moveTo>
                        <a:lnTo>
                          <a:pt x="4042" y="9034"/>
                        </a:lnTo>
                        <a:lnTo>
                          <a:pt x="3321" y="9034"/>
                        </a:lnTo>
                        <a:lnTo>
                          <a:pt x="3321" y="8314"/>
                        </a:lnTo>
                        <a:close/>
                        <a:moveTo>
                          <a:pt x="6023" y="8314"/>
                        </a:moveTo>
                        <a:lnTo>
                          <a:pt x="6023" y="9034"/>
                        </a:lnTo>
                        <a:lnTo>
                          <a:pt x="5277" y="9034"/>
                        </a:lnTo>
                        <a:lnTo>
                          <a:pt x="5277" y="8314"/>
                        </a:lnTo>
                        <a:close/>
                        <a:moveTo>
                          <a:pt x="2085" y="9755"/>
                        </a:moveTo>
                        <a:lnTo>
                          <a:pt x="2085" y="10450"/>
                        </a:lnTo>
                        <a:lnTo>
                          <a:pt x="1339" y="10450"/>
                        </a:lnTo>
                        <a:lnTo>
                          <a:pt x="1339" y="9755"/>
                        </a:lnTo>
                        <a:close/>
                        <a:moveTo>
                          <a:pt x="4067" y="9755"/>
                        </a:moveTo>
                        <a:lnTo>
                          <a:pt x="4042" y="10450"/>
                        </a:lnTo>
                        <a:lnTo>
                          <a:pt x="3321" y="10450"/>
                        </a:lnTo>
                        <a:lnTo>
                          <a:pt x="3321" y="9755"/>
                        </a:lnTo>
                        <a:close/>
                        <a:moveTo>
                          <a:pt x="6023" y="9755"/>
                        </a:moveTo>
                        <a:lnTo>
                          <a:pt x="6023" y="10476"/>
                        </a:lnTo>
                        <a:lnTo>
                          <a:pt x="5277" y="10476"/>
                        </a:lnTo>
                        <a:lnTo>
                          <a:pt x="5277" y="9755"/>
                        </a:lnTo>
                        <a:close/>
                        <a:moveTo>
                          <a:pt x="2085" y="11171"/>
                        </a:moveTo>
                        <a:lnTo>
                          <a:pt x="2085" y="11891"/>
                        </a:lnTo>
                        <a:lnTo>
                          <a:pt x="1339" y="11891"/>
                        </a:lnTo>
                        <a:lnTo>
                          <a:pt x="1339" y="11171"/>
                        </a:lnTo>
                        <a:close/>
                        <a:moveTo>
                          <a:pt x="4067" y="11171"/>
                        </a:moveTo>
                        <a:lnTo>
                          <a:pt x="4042" y="11891"/>
                        </a:lnTo>
                        <a:lnTo>
                          <a:pt x="3321" y="11891"/>
                        </a:lnTo>
                        <a:lnTo>
                          <a:pt x="3321" y="11171"/>
                        </a:lnTo>
                        <a:close/>
                        <a:moveTo>
                          <a:pt x="6023" y="11171"/>
                        </a:moveTo>
                        <a:lnTo>
                          <a:pt x="6023" y="11891"/>
                        </a:lnTo>
                        <a:lnTo>
                          <a:pt x="5277" y="11891"/>
                        </a:lnTo>
                        <a:lnTo>
                          <a:pt x="5277" y="11171"/>
                        </a:lnTo>
                        <a:close/>
                        <a:moveTo>
                          <a:pt x="2085" y="12586"/>
                        </a:moveTo>
                        <a:lnTo>
                          <a:pt x="2085" y="13307"/>
                        </a:lnTo>
                        <a:lnTo>
                          <a:pt x="1339" y="13307"/>
                        </a:lnTo>
                        <a:lnTo>
                          <a:pt x="1339" y="12586"/>
                        </a:lnTo>
                        <a:close/>
                        <a:moveTo>
                          <a:pt x="4067" y="12612"/>
                        </a:moveTo>
                        <a:lnTo>
                          <a:pt x="4042" y="13307"/>
                        </a:lnTo>
                        <a:lnTo>
                          <a:pt x="3321" y="13307"/>
                        </a:lnTo>
                        <a:lnTo>
                          <a:pt x="3321" y="12612"/>
                        </a:lnTo>
                        <a:close/>
                        <a:moveTo>
                          <a:pt x="6023" y="12612"/>
                        </a:moveTo>
                        <a:lnTo>
                          <a:pt x="6023" y="13307"/>
                        </a:lnTo>
                        <a:lnTo>
                          <a:pt x="5277" y="13307"/>
                        </a:lnTo>
                        <a:lnTo>
                          <a:pt x="5277" y="12612"/>
                        </a:lnTo>
                        <a:close/>
                        <a:moveTo>
                          <a:pt x="2085" y="14028"/>
                        </a:moveTo>
                        <a:lnTo>
                          <a:pt x="2085" y="14388"/>
                        </a:lnTo>
                        <a:lnTo>
                          <a:pt x="1339" y="14388"/>
                        </a:lnTo>
                        <a:lnTo>
                          <a:pt x="1339" y="14028"/>
                        </a:lnTo>
                        <a:close/>
                        <a:moveTo>
                          <a:pt x="4067" y="14028"/>
                        </a:moveTo>
                        <a:lnTo>
                          <a:pt x="4042" y="14388"/>
                        </a:lnTo>
                        <a:lnTo>
                          <a:pt x="3321" y="14388"/>
                        </a:lnTo>
                        <a:lnTo>
                          <a:pt x="3321" y="14028"/>
                        </a:lnTo>
                        <a:close/>
                        <a:moveTo>
                          <a:pt x="6023" y="14028"/>
                        </a:moveTo>
                        <a:lnTo>
                          <a:pt x="6023" y="14414"/>
                        </a:lnTo>
                        <a:lnTo>
                          <a:pt x="5277" y="14414"/>
                        </a:lnTo>
                        <a:lnTo>
                          <a:pt x="5277" y="14028"/>
                        </a:lnTo>
                        <a:close/>
                        <a:moveTo>
                          <a:pt x="1" y="0"/>
                        </a:moveTo>
                        <a:lnTo>
                          <a:pt x="1" y="15726"/>
                        </a:lnTo>
                        <a:lnTo>
                          <a:pt x="8983" y="15726"/>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4"/>
                  <p:cNvSpPr/>
                  <p:nvPr/>
                </p:nvSpPr>
                <p:spPr>
                  <a:xfrm>
                    <a:off x="6334225" y="4567368"/>
                    <a:ext cx="328567" cy="575176"/>
                  </a:xfrm>
                  <a:custGeom>
                    <a:rect b="b" l="l" r="r" t="t"/>
                    <a:pathLst>
                      <a:path extrusionOk="0" h="15727" w="8984">
                        <a:moveTo>
                          <a:pt x="2086" y="1519"/>
                        </a:moveTo>
                        <a:lnTo>
                          <a:pt x="2086" y="1905"/>
                        </a:lnTo>
                        <a:lnTo>
                          <a:pt x="1339" y="1905"/>
                        </a:lnTo>
                        <a:lnTo>
                          <a:pt x="1339" y="1519"/>
                        </a:lnTo>
                        <a:close/>
                        <a:moveTo>
                          <a:pt x="4067" y="1519"/>
                        </a:moveTo>
                        <a:lnTo>
                          <a:pt x="4067" y="1905"/>
                        </a:lnTo>
                        <a:lnTo>
                          <a:pt x="3321" y="1905"/>
                        </a:lnTo>
                        <a:lnTo>
                          <a:pt x="3321" y="1519"/>
                        </a:lnTo>
                        <a:close/>
                        <a:moveTo>
                          <a:pt x="6049" y="1519"/>
                        </a:moveTo>
                        <a:lnTo>
                          <a:pt x="6049" y="1905"/>
                        </a:lnTo>
                        <a:lnTo>
                          <a:pt x="5303" y="1905"/>
                        </a:lnTo>
                        <a:lnTo>
                          <a:pt x="5303" y="1519"/>
                        </a:lnTo>
                        <a:close/>
                        <a:moveTo>
                          <a:pt x="2086" y="2600"/>
                        </a:moveTo>
                        <a:lnTo>
                          <a:pt x="2086" y="3320"/>
                        </a:lnTo>
                        <a:lnTo>
                          <a:pt x="1339" y="3320"/>
                        </a:lnTo>
                        <a:lnTo>
                          <a:pt x="1339" y="2600"/>
                        </a:lnTo>
                        <a:close/>
                        <a:moveTo>
                          <a:pt x="4067" y="2625"/>
                        </a:moveTo>
                        <a:lnTo>
                          <a:pt x="4067" y="3320"/>
                        </a:lnTo>
                        <a:lnTo>
                          <a:pt x="3321" y="3320"/>
                        </a:lnTo>
                        <a:lnTo>
                          <a:pt x="3321" y="2625"/>
                        </a:lnTo>
                        <a:close/>
                        <a:moveTo>
                          <a:pt x="6049" y="2625"/>
                        </a:moveTo>
                        <a:lnTo>
                          <a:pt x="6049" y="3346"/>
                        </a:lnTo>
                        <a:lnTo>
                          <a:pt x="5303" y="3346"/>
                        </a:lnTo>
                        <a:lnTo>
                          <a:pt x="5303" y="2625"/>
                        </a:lnTo>
                        <a:close/>
                        <a:moveTo>
                          <a:pt x="2086" y="4041"/>
                        </a:moveTo>
                        <a:lnTo>
                          <a:pt x="2086" y="4762"/>
                        </a:lnTo>
                        <a:lnTo>
                          <a:pt x="1339" y="4762"/>
                        </a:lnTo>
                        <a:lnTo>
                          <a:pt x="1339" y="4041"/>
                        </a:lnTo>
                        <a:close/>
                        <a:moveTo>
                          <a:pt x="4067" y="4041"/>
                        </a:moveTo>
                        <a:lnTo>
                          <a:pt x="4067" y="4762"/>
                        </a:lnTo>
                        <a:lnTo>
                          <a:pt x="3321" y="4762"/>
                        </a:lnTo>
                        <a:lnTo>
                          <a:pt x="3321" y="4041"/>
                        </a:lnTo>
                        <a:close/>
                        <a:moveTo>
                          <a:pt x="6049" y="4041"/>
                        </a:moveTo>
                        <a:lnTo>
                          <a:pt x="6049" y="4762"/>
                        </a:lnTo>
                        <a:lnTo>
                          <a:pt x="5303" y="4762"/>
                        </a:lnTo>
                        <a:lnTo>
                          <a:pt x="5303" y="4041"/>
                        </a:lnTo>
                        <a:close/>
                        <a:moveTo>
                          <a:pt x="2086" y="5457"/>
                        </a:moveTo>
                        <a:lnTo>
                          <a:pt x="2086" y="6177"/>
                        </a:lnTo>
                        <a:lnTo>
                          <a:pt x="1339" y="6177"/>
                        </a:lnTo>
                        <a:lnTo>
                          <a:pt x="1339" y="5457"/>
                        </a:lnTo>
                        <a:close/>
                        <a:moveTo>
                          <a:pt x="4067" y="5457"/>
                        </a:moveTo>
                        <a:lnTo>
                          <a:pt x="4067" y="6177"/>
                        </a:lnTo>
                        <a:lnTo>
                          <a:pt x="3321" y="6177"/>
                        </a:lnTo>
                        <a:lnTo>
                          <a:pt x="3321" y="5457"/>
                        </a:lnTo>
                        <a:close/>
                        <a:moveTo>
                          <a:pt x="6049" y="5457"/>
                        </a:moveTo>
                        <a:lnTo>
                          <a:pt x="6049" y="6177"/>
                        </a:lnTo>
                        <a:lnTo>
                          <a:pt x="5303" y="6177"/>
                        </a:lnTo>
                        <a:lnTo>
                          <a:pt x="5303" y="5457"/>
                        </a:lnTo>
                        <a:close/>
                        <a:moveTo>
                          <a:pt x="2086" y="6898"/>
                        </a:moveTo>
                        <a:lnTo>
                          <a:pt x="2086" y="7619"/>
                        </a:lnTo>
                        <a:lnTo>
                          <a:pt x="1339" y="7619"/>
                        </a:lnTo>
                        <a:lnTo>
                          <a:pt x="1339" y="6898"/>
                        </a:lnTo>
                        <a:close/>
                        <a:moveTo>
                          <a:pt x="4067" y="6898"/>
                        </a:moveTo>
                        <a:lnTo>
                          <a:pt x="4067" y="7619"/>
                        </a:lnTo>
                        <a:lnTo>
                          <a:pt x="3321" y="7619"/>
                        </a:lnTo>
                        <a:lnTo>
                          <a:pt x="3321" y="6898"/>
                        </a:lnTo>
                        <a:close/>
                        <a:moveTo>
                          <a:pt x="6049" y="6898"/>
                        </a:moveTo>
                        <a:lnTo>
                          <a:pt x="6049" y="7619"/>
                        </a:lnTo>
                        <a:lnTo>
                          <a:pt x="5303" y="7619"/>
                        </a:lnTo>
                        <a:lnTo>
                          <a:pt x="5303" y="6898"/>
                        </a:lnTo>
                        <a:close/>
                        <a:moveTo>
                          <a:pt x="2086" y="8314"/>
                        </a:moveTo>
                        <a:lnTo>
                          <a:pt x="2086" y="9034"/>
                        </a:lnTo>
                        <a:lnTo>
                          <a:pt x="1339" y="9034"/>
                        </a:lnTo>
                        <a:lnTo>
                          <a:pt x="1339" y="8314"/>
                        </a:lnTo>
                        <a:close/>
                        <a:moveTo>
                          <a:pt x="4067" y="8314"/>
                        </a:moveTo>
                        <a:lnTo>
                          <a:pt x="4067" y="9034"/>
                        </a:lnTo>
                        <a:lnTo>
                          <a:pt x="3321" y="9034"/>
                        </a:lnTo>
                        <a:lnTo>
                          <a:pt x="3321" y="8314"/>
                        </a:lnTo>
                        <a:close/>
                        <a:moveTo>
                          <a:pt x="6049" y="8314"/>
                        </a:moveTo>
                        <a:lnTo>
                          <a:pt x="6049" y="9034"/>
                        </a:lnTo>
                        <a:lnTo>
                          <a:pt x="5303" y="9034"/>
                        </a:lnTo>
                        <a:lnTo>
                          <a:pt x="5303" y="8314"/>
                        </a:lnTo>
                        <a:close/>
                        <a:moveTo>
                          <a:pt x="2086" y="9755"/>
                        </a:moveTo>
                        <a:lnTo>
                          <a:pt x="2086" y="10450"/>
                        </a:lnTo>
                        <a:lnTo>
                          <a:pt x="1339" y="10450"/>
                        </a:lnTo>
                        <a:lnTo>
                          <a:pt x="1339" y="9755"/>
                        </a:lnTo>
                        <a:close/>
                        <a:moveTo>
                          <a:pt x="4067" y="9755"/>
                        </a:moveTo>
                        <a:lnTo>
                          <a:pt x="4067" y="10450"/>
                        </a:lnTo>
                        <a:lnTo>
                          <a:pt x="3321" y="10450"/>
                        </a:lnTo>
                        <a:lnTo>
                          <a:pt x="3321" y="9755"/>
                        </a:lnTo>
                        <a:close/>
                        <a:moveTo>
                          <a:pt x="6049" y="9755"/>
                        </a:moveTo>
                        <a:lnTo>
                          <a:pt x="6049" y="10476"/>
                        </a:lnTo>
                        <a:lnTo>
                          <a:pt x="5303" y="10476"/>
                        </a:lnTo>
                        <a:lnTo>
                          <a:pt x="5303" y="9755"/>
                        </a:lnTo>
                        <a:close/>
                        <a:moveTo>
                          <a:pt x="2086" y="11171"/>
                        </a:moveTo>
                        <a:lnTo>
                          <a:pt x="2086" y="11891"/>
                        </a:lnTo>
                        <a:lnTo>
                          <a:pt x="1339" y="11891"/>
                        </a:lnTo>
                        <a:lnTo>
                          <a:pt x="1339" y="11171"/>
                        </a:lnTo>
                        <a:close/>
                        <a:moveTo>
                          <a:pt x="4067" y="11171"/>
                        </a:moveTo>
                        <a:lnTo>
                          <a:pt x="4067" y="11891"/>
                        </a:lnTo>
                        <a:lnTo>
                          <a:pt x="3321" y="11891"/>
                        </a:lnTo>
                        <a:lnTo>
                          <a:pt x="3321" y="11171"/>
                        </a:lnTo>
                        <a:close/>
                        <a:moveTo>
                          <a:pt x="6049" y="11171"/>
                        </a:moveTo>
                        <a:lnTo>
                          <a:pt x="6049" y="11891"/>
                        </a:lnTo>
                        <a:lnTo>
                          <a:pt x="5303" y="11891"/>
                        </a:lnTo>
                        <a:lnTo>
                          <a:pt x="5303" y="11171"/>
                        </a:lnTo>
                        <a:close/>
                        <a:moveTo>
                          <a:pt x="2086" y="12586"/>
                        </a:moveTo>
                        <a:lnTo>
                          <a:pt x="2086" y="13307"/>
                        </a:lnTo>
                        <a:lnTo>
                          <a:pt x="1339" y="13307"/>
                        </a:lnTo>
                        <a:lnTo>
                          <a:pt x="1339" y="12586"/>
                        </a:lnTo>
                        <a:close/>
                        <a:moveTo>
                          <a:pt x="4067" y="12612"/>
                        </a:moveTo>
                        <a:lnTo>
                          <a:pt x="4067" y="13307"/>
                        </a:lnTo>
                        <a:lnTo>
                          <a:pt x="3321" y="13307"/>
                        </a:lnTo>
                        <a:lnTo>
                          <a:pt x="3321" y="12612"/>
                        </a:lnTo>
                        <a:close/>
                        <a:moveTo>
                          <a:pt x="6049" y="12612"/>
                        </a:moveTo>
                        <a:lnTo>
                          <a:pt x="6049" y="13307"/>
                        </a:lnTo>
                        <a:lnTo>
                          <a:pt x="5303" y="13307"/>
                        </a:lnTo>
                        <a:lnTo>
                          <a:pt x="5303" y="12612"/>
                        </a:lnTo>
                        <a:close/>
                        <a:moveTo>
                          <a:pt x="2086" y="14028"/>
                        </a:moveTo>
                        <a:lnTo>
                          <a:pt x="2086" y="14388"/>
                        </a:lnTo>
                        <a:lnTo>
                          <a:pt x="1339" y="14388"/>
                        </a:lnTo>
                        <a:lnTo>
                          <a:pt x="1339" y="14028"/>
                        </a:lnTo>
                        <a:close/>
                        <a:moveTo>
                          <a:pt x="4067" y="14028"/>
                        </a:moveTo>
                        <a:lnTo>
                          <a:pt x="4067" y="14388"/>
                        </a:lnTo>
                        <a:lnTo>
                          <a:pt x="3321" y="14388"/>
                        </a:lnTo>
                        <a:lnTo>
                          <a:pt x="3321" y="14028"/>
                        </a:lnTo>
                        <a:close/>
                        <a:moveTo>
                          <a:pt x="6049" y="14028"/>
                        </a:moveTo>
                        <a:lnTo>
                          <a:pt x="6049" y="14414"/>
                        </a:lnTo>
                        <a:lnTo>
                          <a:pt x="5303" y="14414"/>
                        </a:lnTo>
                        <a:lnTo>
                          <a:pt x="5303" y="14028"/>
                        </a:lnTo>
                        <a:close/>
                        <a:moveTo>
                          <a:pt x="1" y="0"/>
                        </a:moveTo>
                        <a:lnTo>
                          <a:pt x="1" y="15726"/>
                        </a:lnTo>
                        <a:lnTo>
                          <a:pt x="8984" y="15726"/>
                        </a:lnTo>
                        <a:lnTo>
                          <a:pt x="8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4"/>
                  <p:cNvSpPr/>
                  <p:nvPr/>
                </p:nvSpPr>
                <p:spPr>
                  <a:xfrm>
                    <a:off x="8216884" y="4567368"/>
                    <a:ext cx="273050" cy="575176"/>
                  </a:xfrm>
                  <a:custGeom>
                    <a:rect b="b" l="l" r="r" t="t"/>
                    <a:pathLst>
                      <a:path extrusionOk="0" h="15727" w="7466">
                        <a:moveTo>
                          <a:pt x="2060" y="1519"/>
                        </a:moveTo>
                        <a:lnTo>
                          <a:pt x="2060" y="1905"/>
                        </a:lnTo>
                        <a:lnTo>
                          <a:pt x="1314" y="1905"/>
                        </a:lnTo>
                        <a:lnTo>
                          <a:pt x="1314" y="1519"/>
                        </a:lnTo>
                        <a:close/>
                        <a:moveTo>
                          <a:pt x="4042" y="1519"/>
                        </a:moveTo>
                        <a:lnTo>
                          <a:pt x="4042" y="1905"/>
                        </a:lnTo>
                        <a:lnTo>
                          <a:pt x="3295" y="1905"/>
                        </a:lnTo>
                        <a:lnTo>
                          <a:pt x="3295" y="1519"/>
                        </a:lnTo>
                        <a:close/>
                        <a:moveTo>
                          <a:pt x="6024" y="1519"/>
                        </a:moveTo>
                        <a:lnTo>
                          <a:pt x="6024" y="1905"/>
                        </a:lnTo>
                        <a:lnTo>
                          <a:pt x="5277" y="1905"/>
                        </a:lnTo>
                        <a:lnTo>
                          <a:pt x="5277" y="1519"/>
                        </a:lnTo>
                        <a:close/>
                        <a:moveTo>
                          <a:pt x="2060" y="2600"/>
                        </a:moveTo>
                        <a:lnTo>
                          <a:pt x="2060" y="3320"/>
                        </a:lnTo>
                        <a:lnTo>
                          <a:pt x="1314" y="3320"/>
                        </a:lnTo>
                        <a:lnTo>
                          <a:pt x="1314" y="2600"/>
                        </a:lnTo>
                        <a:close/>
                        <a:moveTo>
                          <a:pt x="4042" y="2625"/>
                        </a:moveTo>
                        <a:lnTo>
                          <a:pt x="4042" y="3320"/>
                        </a:lnTo>
                        <a:lnTo>
                          <a:pt x="3295" y="3320"/>
                        </a:lnTo>
                        <a:lnTo>
                          <a:pt x="3295" y="2625"/>
                        </a:lnTo>
                        <a:close/>
                        <a:moveTo>
                          <a:pt x="6024" y="2625"/>
                        </a:moveTo>
                        <a:lnTo>
                          <a:pt x="6024" y="3346"/>
                        </a:lnTo>
                        <a:lnTo>
                          <a:pt x="5277" y="3346"/>
                        </a:lnTo>
                        <a:lnTo>
                          <a:pt x="5277" y="2625"/>
                        </a:lnTo>
                        <a:close/>
                        <a:moveTo>
                          <a:pt x="2060" y="4041"/>
                        </a:moveTo>
                        <a:lnTo>
                          <a:pt x="2060" y="4762"/>
                        </a:lnTo>
                        <a:lnTo>
                          <a:pt x="1314" y="4762"/>
                        </a:lnTo>
                        <a:lnTo>
                          <a:pt x="1314" y="4041"/>
                        </a:lnTo>
                        <a:close/>
                        <a:moveTo>
                          <a:pt x="4042" y="4041"/>
                        </a:moveTo>
                        <a:lnTo>
                          <a:pt x="4042" y="4762"/>
                        </a:lnTo>
                        <a:lnTo>
                          <a:pt x="3295" y="4762"/>
                        </a:lnTo>
                        <a:lnTo>
                          <a:pt x="3295" y="4041"/>
                        </a:lnTo>
                        <a:close/>
                        <a:moveTo>
                          <a:pt x="6024" y="4041"/>
                        </a:moveTo>
                        <a:lnTo>
                          <a:pt x="6024" y="4762"/>
                        </a:lnTo>
                        <a:lnTo>
                          <a:pt x="5277" y="4762"/>
                        </a:lnTo>
                        <a:lnTo>
                          <a:pt x="5277" y="4041"/>
                        </a:lnTo>
                        <a:close/>
                        <a:moveTo>
                          <a:pt x="2060" y="5457"/>
                        </a:moveTo>
                        <a:lnTo>
                          <a:pt x="2060" y="6177"/>
                        </a:lnTo>
                        <a:lnTo>
                          <a:pt x="1314" y="6177"/>
                        </a:lnTo>
                        <a:lnTo>
                          <a:pt x="1314" y="5457"/>
                        </a:lnTo>
                        <a:close/>
                        <a:moveTo>
                          <a:pt x="4042" y="5457"/>
                        </a:moveTo>
                        <a:lnTo>
                          <a:pt x="4042" y="6177"/>
                        </a:lnTo>
                        <a:lnTo>
                          <a:pt x="3295" y="6177"/>
                        </a:lnTo>
                        <a:lnTo>
                          <a:pt x="3295" y="5457"/>
                        </a:lnTo>
                        <a:close/>
                        <a:moveTo>
                          <a:pt x="6024" y="5457"/>
                        </a:moveTo>
                        <a:lnTo>
                          <a:pt x="6024" y="6177"/>
                        </a:lnTo>
                        <a:lnTo>
                          <a:pt x="5277" y="6177"/>
                        </a:lnTo>
                        <a:lnTo>
                          <a:pt x="5277" y="5457"/>
                        </a:lnTo>
                        <a:close/>
                        <a:moveTo>
                          <a:pt x="2060" y="6898"/>
                        </a:moveTo>
                        <a:lnTo>
                          <a:pt x="2060" y="7619"/>
                        </a:lnTo>
                        <a:lnTo>
                          <a:pt x="1314" y="7619"/>
                        </a:lnTo>
                        <a:lnTo>
                          <a:pt x="1314" y="6898"/>
                        </a:lnTo>
                        <a:close/>
                        <a:moveTo>
                          <a:pt x="4042" y="6898"/>
                        </a:moveTo>
                        <a:lnTo>
                          <a:pt x="4042" y="7619"/>
                        </a:lnTo>
                        <a:lnTo>
                          <a:pt x="3295" y="7619"/>
                        </a:lnTo>
                        <a:lnTo>
                          <a:pt x="3295" y="6898"/>
                        </a:lnTo>
                        <a:close/>
                        <a:moveTo>
                          <a:pt x="6024" y="6898"/>
                        </a:moveTo>
                        <a:lnTo>
                          <a:pt x="6024" y="7619"/>
                        </a:lnTo>
                        <a:lnTo>
                          <a:pt x="5277" y="7619"/>
                        </a:lnTo>
                        <a:lnTo>
                          <a:pt x="5277" y="6898"/>
                        </a:lnTo>
                        <a:close/>
                        <a:moveTo>
                          <a:pt x="2060" y="8314"/>
                        </a:moveTo>
                        <a:lnTo>
                          <a:pt x="2060" y="9034"/>
                        </a:lnTo>
                        <a:lnTo>
                          <a:pt x="1314" y="9034"/>
                        </a:lnTo>
                        <a:lnTo>
                          <a:pt x="1314" y="8314"/>
                        </a:lnTo>
                        <a:close/>
                        <a:moveTo>
                          <a:pt x="4042" y="8314"/>
                        </a:moveTo>
                        <a:lnTo>
                          <a:pt x="4042" y="9034"/>
                        </a:lnTo>
                        <a:lnTo>
                          <a:pt x="3295" y="9034"/>
                        </a:lnTo>
                        <a:lnTo>
                          <a:pt x="3295" y="8314"/>
                        </a:lnTo>
                        <a:close/>
                        <a:moveTo>
                          <a:pt x="6024" y="8314"/>
                        </a:moveTo>
                        <a:lnTo>
                          <a:pt x="6024" y="9034"/>
                        </a:lnTo>
                        <a:lnTo>
                          <a:pt x="5277" y="9034"/>
                        </a:lnTo>
                        <a:lnTo>
                          <a:pt x="5277" y="8314"/>
                        </a:lnTo>
                        <a:close/>
                        <a:moveTo>
                          <a:pt x="2060" y="9755"/>
                        </a:moveTo>
                        <a:lnTo>
                          <a:pt x="2060" y="10450"/>
                        </a:lnTo>
                        <a:lnTo>
                          <a:pt x="1314" y="10450"/>
                        </a:lnTo>
                        <a:lnTo>
                          <a:pt x="1314" y="9755"/>
                        </a:lnTo>
                        <a:close/>
                        <a:moveTo>
                          <a:pt x="4042" y="9755"/>
                        </a:moveTo>
                        <a:lnTo>
                          <a:pt x="4042" y="10450"/>
                        </a:lnTo>
                        <a:lnTo>
                          <a:pt x="3295" y="10450"/>
                        </a:lnTo>
                        <a:lnTo>
                          <a:pt x="3295" y="9755"/>
                        </a:lnTo>
                        <a:close/>
                        <a:moveTo>
                          <a:pt x="6024" y="9755"/>
                        </a:moveTo>
                        <a:lnTo>
                          <a:pt x="6024" y="10476"/>
                        </a:lnTo>
                        <a:lnTo>
                          <a:pt x="5277" y="10476"/>
                        </a:lnTo>
                        <a:lnTo>
                          <a:pt x="5277" y="9755"/>
                        </a:lnTo>
                        <a:close/>
                        <a:moveTo>
                          <a:pt x="2060" y="11171"/>
                        </a:moveTo>
                        <a:lnTo>
                          <a:pt x="2060" y="11891"/>
                        </a:lnTo>
                        <a:lnTo>
                          <a:pt x="1314" y="11891"/>
                        </a:lnTo>
                        <a:lnTo>
                          <a:pt x="1314" y="11171"/>
                        </a:lnTo>
                        <a:close/>
                        <a:moveTo>
                          <a:pt x="4042" y="11171"/>
                        </a:moveTo>
                        <a:lnTo>
                          <a:pt x="4042" y="11891"/>
                        </a:lnTo>
                        <a:lnTo>
                          <a:pt x="3295" y="11891"/>
                        </a:lnTo>
                        <a:lnTo>
                          <a:pt x="3295" y="11171"/>
                        </a:lnTo>
                        <a:close/>
                        <a:moveTo>
                          <a:pt x="6024" y="11171"/>
                        </a:moveTo>
                        <a:lnTo>
                          <a:pt x="6024" y="11891"/>
                        </a:lnTo>
                        <a:lnTo>
                          <a:pt x="5277" y="11891"/>
                        </a:lnTo>
                        <a:lnTo>
                          <a:pt x="5277" y="11171"/>
                        </a:lnTo>
                        <a:close/>
                        <a:moveTo>
                          <a:pt x="2060" y="12586"/>
                        </a:moveTo>
                        <a:lnTo>
                          <a:pt x="2060" y="13307"/>
                        </a:lnTo>
                        <a:lnTo>
                          <a:pt x="1314" y="13307"/>
                        </a:lnTo>
                        <a:lnTo>
                          <a:pt x="1314" y="12586"/>
                        </a:lnTo>
                        <a:close/>
                        <a:moveTo>
                          <a:pt x="4042" y="12612"/>
                        </a:moveTo>
                        <a:lnTo>
                          <a:pt x="4042" y="13307"/>
                        </a:lnTo>
                        <a:lnTo>
                          <a:pt x="3295" y="13307"/>
                        </a:lnTo>
                        <a:lnTo>
                          <a:pt x="3295" y="12612"/>
                        </a:lnTo>
                        <a:close/>
                        <a:moveTo>
                          <a:pt x="6024" y="12612"/>
                        </a:moveTo>
                        <a:lnTo>
                          <a:pt x="6024" y="13307"/>
                        </a:lnTo>
                        <a:lnTo>
                          <a:pt x="5277" y="13307"/>
                        </a:lnTo>
                        <a:lnTo>
                          <a:pt x="5277" y="12612"/>
                        </a:lnTo>
                        <a:close/>
                        <a:moveTo>
                          <a:pt x="2060" y="14028"/>
                        </a:moveTo>
                        <a:lnTo>
                          <a:pt x="2060" y="14388"/>
                        </a:lnTo>
                        <a:lnTo>
                          <a:pt x="1314" y="14388"/>
                        </a:lnTo>
                        <a:lnTo>
                          <a:pt x="1314" y="14028"/>
                        </a:lnTo>
                        <a:close/>
                        <a:moveTo>
                          <a:pt x="4042" y="14028"/>
                        </a:moveTo>
                        <a:lnTo>
                          <a:pt x="4042" y="14388"/>
                        </a:lnTo>
                        <a:lnTo>
                          <a:pt x="3295" y="14388"/>
                        </a:lnTo>
                        <a:lnTo>
                          <a:pt x="3295" y="14028"/>
                        </a:lnTo>
                        <a:close/>
                        <a:moveTo>
                          <a:pt x="6024" y="14028"/>
                        </a:moveTo>
                        <a:lnTo>
                          <a:pt x="6024" y="14414"/>
                        </a:lnTo>
                        <a:lnTo>
                          <a:pt x="5277" y="14414"/>
                        </a:lnTo>
                        <a:lnTo>
                          <a:pt x="5277" y="14028"/>
                        </a:lnTo>
                        <a:close/>
                        <a:moveTo>
                          <a:pt x="1" y="0"/>
                        </a:moveTo>
                        <a:lnTo>
                          <a:pt x="1" y="15726"/>
                        </a:lnTo>
                        <a:lnTo>
                          <a:pt x="7465" y="15726"/>
                        </a:lnTo>
                        <a:lnTo>
                          <a:pt x="746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1" name="Google Shape;1031;p44"/>
                <p:cNvGrpSpPr/>
                <p:nvPr/>
              </p:nvGrpSpPr>
              <p:grpSpPr>
                <a:xfrm flipH="1">
                  <a:off x="5803396" y="4503623"/>
                  <a:ext cx="608751" cy="672903"/>
                  <a:chOff x="-922784" y="3283487"/>
                  <a:chExt cx="408147" cy="451159"/>
                </a:xfrm>
              </p:grpSpPr>
              <p:sp>
                <p:nvSpPr>
                  <p:cNvPr id="1032" name="Google Shape;1032;p44"/>
                  <p:cNvSpPr/>
                  <p:nvPr/>
                </p:nvSpPr>
                <p:spPr>
                  <a:xfrm>
                    <a:off x="-922784" y="3283487"/>
                    <a:ext cx="408147" cy="37334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4"/>
                  <p:cNvSpPr/>
                  <p:nvPr/>
                </p:nvSpPr>
                <p:spPr>
                  <a:xfrm>
                    <a:off x="-805162" y="3434784"/>
                    <a:ext cx="72742" cy="299861"/>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4"/>
                  <p:cNvSpPr/>
                  <p:nvPr/>
                </p:nvSpPr>
                <p:spPr>
                  <a:xfrm>
                    <a:off x="-752213" y="3466682"/>
                    <a:ext cx="95083" cy="112941"/>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5" name="Google Shape;1035;p44"/>
                <p:cNvGrpSpPr/>
                <p:nvPr/>
              </p:nvGrpSpPr>
              <p:grpSpPr>
                <a:xfrm>
                  <a:off x="2730595" y="4525398"/>
                  <a:ext cx="608761" cy="683992"/>
                  <a:chOff x="-1175666" y="2980025"/>
                  <a:chExt cx="671625" cy="754625"/>
                </a:xfrm>
              </p:grpSpPr>
              <p:sp>
                <p:nvSpPr>
                  <p:cNvPr id="1036" name="Google Shape;1036;p44"/>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4"/>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4"/>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4"/>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grpSp>
        <p:nvGrpSpPr>
          <p:cNvPr id="1040" name="Google Shape;1040;p44"/>
          <p:cNvGrpSpPr/>
          <p:nvPr/>
        </p:nvGrpSpPr>
        <p:grpSpPr>
          <a:xfrm>
            <a:off x="801264" y="699925"/>
            <a:ext cx="1161793" cy="580947"/>
            <a:chOff x="6508326" y="1036050"/>
            <a:chExt cx="1161793" cy="580947"/>
          </a:xfrm>
        </p:grpSpPr>
        <p:sp>
          <p:nvSpPr>
            <p:cNvPr id="1041" name="Google Shape;1041;p44"/>
            <p:cNvSpPr/>
            <p:nvPr/>
          </p:nvSpPr>
          <p:spPr>
            <a:xfrm>
              <a:off x="7007531" y="1036050"/>
              <a:ext cx="662589" cy="184773"/>
            </a:xfrm>
            <a:custGeom>
              <a:rect b="b" l="l" r="r" t="t"/>
              <a:pathLst>
                <a:path extrusionOk="0" h="5118" w="18353">
                  <a:moveTo>
                    <a:pt x="6422" y="1"/>
                  </a:moveTo>
                  <a:cubicBezTo>
                    <a:pt x="6170" y="1"/>
                    <a:pt x="5915" y="33"/>
                    <a:pt x="5663" y="99"/>
                  </a:cubicBezTo>
                  <a:cubicBezTo>
                    <a:pt x="4531" y="407"/>
                    <a:pt x="3836" y="1643"/>
                    <a:pt x="3733" y="2827"/>
                  </a:cubicBezTo>
                  <a:cubicBezTo>
                    <a:pt x="3329" y="2455"/>
                    <a:pt x="2804" y="2260"/>
                    <a:pt x="2276" y="2260"/>
                  </a:cubicBezTo>
                  <a:cubicBezTo>
                    <a:pt x="1928" y="2260"/>
                    <a:pt x="1579" y="2344"/>
                    <a:pt x="1262" y="2518"/>
                  </a:cubicBezTo>
                  <a:cubicBezTo>
                    <a:pt x="490" y="2956"/>
                    <a:pt x="1" y="4243"/>
                    <a:pt x="181" y="5118"/>
                  </a:cubicBezTo>
                  <a:lnTo>
                    <a:pt x="18352" y="4835"/>
                  </a:lnTo>
                  <a:cubicBezTo>
                    <a:pt x="18158" y="4147"/>
                    <a:pt x="17432" y="3749"/>
                    <a:pt x="16721" y="3749"/>
                  </a:cubicBezTo>
                  <a:cubicBezTo>
                    <a:pt x="16395" y="3749"/>
                    <a:pt x="16071" y="3833"/>
                    <a:pt x="15804" y="4011"/>
                  </a:cubicBezTo>
                  <a:cubicBezTo>
                    <a:pt x="15650" y="3342"/>
                    <a:pt x="15161" y="2775"/>
                    <a:pt x="14517" y="2544"/>
                  </a:cubicBezTo>
                  <a:cubicBezTo>
                    <a:pt x="14365" y="2489"/>
                    <a:pt x="14211" y="2464"/>
                    <a:pt x="14058" y="2464"/>
                  </a:cubicBezTo>
                  <a:cubicBezTo>
                    <a:pt x="13565" y="2464"/>
                    <a:pt x="13082" y="2719"/>
                    <a:pt x="12690" y="3033"/>
                  </a:cubicBezTo>
                  <a:cubicBezTo>
                    <a:pt x="12870" y="2055"/>
                    <a:pt x="12407" y="1077"/>
                    <a:pt x="11531" y="613"/>
                  </a:cubicBezTo>
                  <a:cubicBezTo>
                    <a:pt x="11225" y="481"/>
                    <a:pt x="10906" y="418"/>
                    <a:pt x="10590" y="418"/>
                  </a:cubicBezTo>
                  <a:cubicBezTo>
                    <a:pt x="9924" y="418"/>
                    <a:pt x="9275" y="699"/>
                    <a:pt x="8803" y="1205"/>
                  </a:cubicBezTo>
                  <a:cubicBezTo>
                    <a:pt x="8236" y="436"/>
                    <a:pt x="7350" y="1"/>
                    <a:pt x="6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4"/>
            <p:cNvSpPr/>
            <p:nvPr/>
          </p:nvSpPr>
          <p:spPr>
            <a:xfrm>
              <a:off x="6508326" y="1477800"/>
              <a:ext cx="499202" cy="139197"/>
            </a:xfrm>
            <a:custGeom>
              <a:rect b="b" l="l" r="r" t="t"/>
              <a:pathLst>
                <a:path extrusionOk="0" h="5118" w="18353">
                  <a:moveTo>
                    <a:pt x="6422" y="1"/>
                  </a:moveTo>
                  <a:cubicBezTo>
                    <a:pt x="6170" y="1"/>
                    <a:pt x="5915" y="33"/>
                    <a:pt x="5663" y="99"/>
                  </a:cubicBezTo>
                  <a:cubicBezTo>
                    <a:pt x="4531" y="407"/>
                    <a:pt x="3836" y="1643"/>
                    <a:pt x="3733" y="2827"/>
                  </a:cubicBezTo>
                  <a:cubicBezTo>
                    <a:pt x="3329" y="2455"/>
                    <a:pt x="2804" y="2260"/>
                    <a:pt x="2276" y="2260"/>
                  </a:cubicBezTo>
                  <a:cubicBezTo>
                    <a:pt x="1928" y="2260"/>
                    <a:pt x="1579" y="2344"/>
                    <a:pt x="1262" y="2518"/>
                  </a:cubicBezTo>
                  <a:cubicBezTo>
                    <a:pt x="490" y="2956"/>
                    <a:pt x="1" y="4243"/>
                    <a:pt x="181" y="5118"/>
                  </a:cubicBezTo>
                  <a:lnTo>
                    <a:pt x="18352" y="4835"/>
                  </a:lnTo>
                  <a:cubicBezTo>
                    <a:pt x="18158" y="4147"/>
                    <a:pt x="17432" y="3749"/>
                    <a:pt x="16721" y="3749"/>
                  </a:cubicBezTo>
                  <a:cubicBezTo>
                    <a:pt x="16395" y="3749"/>
                    <a:pt x="16071" y="3833"/>
                    <a:pt x="15804" y="4011"/>
                  </a:cubicBezTo>
                  <a:cubicBezTo>
                    <a:pt x="15650" y="3342"/>
                    <a:pt x="15161" y="2775"/>
                    <a:pt x="14517" y="2544"/>
                  </a:cubicBezTo>
                  <a:cubicBezTo>
                    <a:pt x="14365" y="2489"/>
                    <a:pt x="14211" y="2464"/>
                    <a:pt x="14058" y="2464"/>
                  </a:cubicBezTo>
                  <a:cubicBezTo>
                    <a:pt x="13565" y="2464"/>
                    <a:pt x="13082" y="2719"/>
                    <a:pt x="12690" y="3033"/>
                  </a:cubicBezTo>
                  <a:cubicBezTo>
                    <a:pt x="12870" y="2055"/>
                    <a:pt x="12407" y="1077"/>
                    <a:pt x="11531" y="613"/>
                  </a:cubicBezTo>
                  <a:cubicBezTo>
                    <a:pt x="11225" y="481"/>
                    <a:pt x="10906" y="418"/>
                    <a:pt x="10590" y="418"/>
                  </a:cubicBezTo>
                  <a:cubicBezTo>
                    <a:pt x="9924" y="418"/>
                    <a:pt x="9275" y="699"/>
                    <a:pt x="8803" y="1205"/>
                  </a:cubicBezTo>
                  <a:cubicBezTo>
                    <a:pt x="8236" y="436"/>
                    <a:pt x="7350" y="1"/>
                    <a:pt x="6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6" name="Shape 1046"/>
        <p:cNvGrpSpPr/>
        <p:nvPr/>
      </p:nvGrpSpPr>
      <p:grpSpPr>
        <a:xfrm>
          <a:off x="0" y="0"/>
          <a:ext cx="0" cy="0"/>
          <a:chOff x="0" y="0"/>
          <a:chExt cx="0" cy="0"/>
        </a:xfrm>
      </p:grpSpPr>
      <p:sp>
        <p:nvSpPr>
          <p:cNvPr id="1047" name="Google Shape;1047;p45"/>
          <p:cNvSpPr txBox="1"/>
          <p:nvPr>
            <p:ph idx="1" type="body"/>
          </p:nvPr>
        </p:nvSpPr>
        <p:spPr>
          <a:xfrm>
            <a:off x="713225" y="222850"/>
            <a:ext cx="3789300" cy="24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t>TECHNOLOGIES WE HAVE USED:-</a:t>
            </a:r>
            <a:endParaRPr b="1" sz="16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User profile creation and management: Use </a:t>
            </a:r>
            <a:r>
              <a:rPr b="1" lang="en" sz="1500"/>
              <a:t>Google Firebase</a:t>
            </a:r>
            <a:r>
              <a:rPr lang="en"/>
              <a:t> Authentication to allow users to create accounts and manage their profiles. Firebase Authentication provides a simple and secure way to authenticate users and manage user accounts.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Volunteer recruitment: Use </a:t>
            </a:r>
            <a:r>
              <a:rPr b="1" lang="en"/>
              <a:t>Google Forms</a:t>
            </a:r>
            <a:r>
              <a:rPr lang="en"/>
              <a:t> to create forms that NGOs can use to collect information from potential volunteers. Google Forms provides a simple and powerful way to create forms that can be easily integrated into the application.</a:t>
            </a:r>
            <a:endParaRPr/>
          </a:p>
        </p:txBody>
      </p:sp>
      <p:cxnSp>
        <p:nvCxnSpPr>
          <p:cNvPr id="1048" name="Google Shape;1048;p45"/>
          <p:cNvCxnSpPr/>
          <p:nvPr/>
        </p:nvCxnSpPr>
        <p:spPr>
          <a:xfrm>
            <a:off x="573475" y="222850"/>
            <a:ext cx="0" cy="3898500"/>
          </a:xfrm>
          <a:prstGeom prst="straightConnector1">
            <a:avLst/>
          </a:prstGeom>
          <a:noFill/>
          <a:ln cap="flat" cmpd="sng" w="9525">
            <a:solidFill>
              <a:schemeClr val="dk1"/>
            </a:solidFill>
            <a:prstDash val="solid"/>
            <a:round/>
            <a:headEnd len="med" w="med" type="none"/>
            <a:tailEnd len="med" w="med" type="none"/>
          </a:ln>
        </p:spPr>
      </p:cxnSp>
      <p:grpSp>
        <p:nvGrpSpPr>
          <p:cNvPr id="1049" name="Google Shape;1049;p45"/>
          <p:cNvGrpSpPr/>
          <p:nvPr/>
        </p:nvGrpSpPr>
        <p:grpSpPr>
          <a:xfrm>
            <a:off x="5334501" y="641225"/>
            <a:ext cx="3657097" cy="4529153"/>
            <a:chOff x="5334501" y="641225"/>
            <a:chExt cx="3657097" cy="4529153"/>
          </a:xfrm>
        </p:grpSpPr>
        <p:grpSp>
          <p:nvGrpSpPr>
            <p:cNvPr id="1050" name="Google Shape;1050;p45"/>
            <p:cNvGrpSpPr/>
            <p:nvPr/>
          </p:nvGrpSpPr>
          <p:grpSpPr>
            <a:xfrm>
              <a:off x="5887124" y="679252"/>
              <a:ext cx="3104474" cy="4491126"/>
              <a:chOff x="5887124" y="679252"/>
              <a:chExt cx="3104474" cy="4491126"/>
            </a:xfrm>
          </p:grpSpPr>
          <p:grpSp>
            <p:nvGrpSpPr>
              <p:cNvPr id="1051" name="Google Shape;1051;p45"/>
              <p:cNvGrpSpPr/>
              <p:nvPr/>
            </p:nvGrpSpPr>
            <p:grpSpPr>
              <a:xfrm flipH="1">
                <a:off x="5887124" y="679252"/>
                <a:ext cx="2587020" cy="4491126"/>
                <a:chOff x="3269475" y="-80481"/>
                <a:chExt cx="2544276" cy="4416922"/>
              </a:xfrm>
            </p:grpSpPr>
            <p:sp>
              <p:nvSpPr>
                <p:cNvPr id="1052" name="Google Shape;1052;p45"/>
                <p:cNvSpPr/>
                <p:nvPr/>
              </p:nvSpPr>
              <p:spPr>
                <a:xfrm>
                  <a:off x="4489288" y="1226834"/>
                  <a:ext cx="181251" cy="3109607"/>
                </a:xfrm>
                <a:custGeom>
                  <a:rect b="b" l="l" r="r" t="t"/>
                  <a:pathLst>
                    <a:path extrusionOk="0" h="51246" w="2987">
                      <a:moveTo>
                        <a:pt x="953" y="0"/>
                      </a:moveTo>
                      <a:cubicBezTo>
                        <a:pt x="618" y="0"/>
                        <a:pt x="361" y="258"/>
                        <a:pt x="361" y="566"/>
                      </a:cubicBezTo>
                      <a:lnTo>
                        <a:pt x="0" y="51246"/>
                      </a:lnTo>
                      <a:lnTo>
                        <a:pt x="2986" y="51246"/>
                      </a:lnTo>
                      <a:lnTo>
                        <a:pt x="118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5"/>
                <p:cNvSpPr/>
                <p:nvPr/>
              </p:nvSpPr>
              <p:spPr>
                <a:xfrm>
                  <a:off x="4465865" y="-80481"/>
                  <a:ext cx="145329" cy="1307351"/>
                </a:xfrm>
                <a:custGeom>
                  <a:rect b="b" l="l" r="r" t="t"/>
                  <a:pathLst>
                    <a:path extrusionOk="0" h="21545" w="2395">
                      <a:moveTo>
                        <a:pt x="1262" y="1"/>
                      </a:moveTo>
                      <a:lnTo>
                        <a:pt x="0" y="17555"/>
                      </a:lnTo>
                      <a:lnTo>
                        <a:pt x="1262" y="21544"/>
                      </a:lnTo>
                      <a:lnTo>
                        <a:pt x="2394" y="17555"/>
                      </a:lnTo>
                      <a:lnTo>
                        <a:pt x="12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5"/>
                <p:cNvSpPr/>
                <p:nvPr/>
              </p:nvSpPr>
              <p:spPr>
                <a:xfrm>
                  <a:off x="4567384" y="1248679"/>
                  <a:ext cx="1246367" cy="393631"/>
                </a:xfrm>
                <a:custGeom>
                  <a:rect b="b" l="l" r="r" t="t"/>
                  <a:pathLst>
                    <a:path extrusionOk="0" h="6487" w="20540">
                      <a:moveTo>
                        <a:pt x="3810" y="0"/>
                      </a:moveTo>
                      <a:lnTo>
                        <a:pt x="0" y="26"/>
                      </a:lnTo>
                      <a:lnTo>
                        <a:pt x="3166" y="2085"/>
                      </a:lnTo>
                      <a:lnTo>
                        <a:pt x="20540" y="6487"/>
                      </a:lnTo>
                      <a:lnTo>
                        <a:pt x="20540" y="6487"/>
                      </a:lnTo>
                      <a:lnTo>
                        <a:pt x="381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5"/>
                <p:cNvSpPr/>
                <p:nvPr/>
              </p:nvSpPr>
              <p:spPr>
                <a:xfrm>
                  <a:off x="3269475" y="1251774"/>
                  <a:ext cx="1249523" cy="384286"/>
                </a:xfrm>
                <a:custGeom>
                  <a:rect b="b" l="l" r="r" t="t"/>
                  <a:pathLst>
                    <a:path extrusionOk="0" h="6333" w="20592">
                      <a:moveTo>
                        <a:pt x="16782" y="1"/>
                      </a:moveTo>
                      <a:lnTo>
                        <a:pt x="1" y="6333"/>
                      </a:lnTo>
                      <a:lnTo>
                        <a:pt x="17400" y="2086"/>
                      </a:lnTo>
                      <a:lnTo>
                        <a:pt x="20591" y="52"/>
                      </a:lnTo>
                      <a:lnTo>
                        <a:pt x="1678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5"/>
                <p:cNvSpPr/>
                <p:nvPr/>
              </p:nvSpPr>
              <p:spPr>
                <a:xfrm>
                  <a:off x="4467442" y="1159660"/>
                  <a:ext cx="143751" cy="143751"/>
                </a:xfrm>
                <a:custGeom>
                  <a:rect b="b" l="l" r="r" t="t"/>
                  <a:pathLst>
                    <a:path extrusionOk="0" h="2369" w="2369">
                      <a:moveTo>
                        <a:pt x="1184" y="0"/>
                      </a:moveTo>
                      <a:cubicBezTo>
                        <a:pt x="515" y="0"/>
                        <a:pt x="0" y="541"/>
                        <a:pt x="0" y="1184"/>
                      </a:cubicBezTo>
                      <a:cubicBezTo>
                        <a:pt x="0" y="1854"/>
                        <a:pt x="515" y="2368"/>
                        <a:pt x="1184" y="2368"/>
                      </a:cubicBezTo>
                      <a:cubicBezTo>
                        <a:pt x="1828" y="2368"/>
                        <a:pt x="2368" y="1854"/>
                        <a:pt x="2368" y="1184"/>
                      </a:cubicBezTo>
                      <a:cubicBezTo>
                        <a:pt x="2368" y="541"/>
                        <a:pt x="1828" y="0"/>
                        <a:pt x="11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7" name="Google Shape;1057;p45"/>
              <p:cNvGrpSpPr/>
              <p:nvPr/>
            </p:nvGrpSpPr>
            <p:grpSpPr>
              <a:xfrm>
                <a:off x="7487325" y="3975761"/>
                <a:ext cx="1504274" cy="1194604"/>
                <a:chOff x="7832750" y="3975761"/>
                <a:chExt cx="1504274" cy="1194604"/>
              </a:xfrm>
            </p:grpSpPr>
            <p:sp>
              <p:nvSpPr>
                <p:cNvPr id="1058" name="Google Shape;1058;p45"/>
                <p:cNvSpPr/>
                <p:nvPr/>
              </p:nvSpPr>
              <p:spPr>
                <a:xfrm>
                  <a:off x="7832750" y="3975761"/>
                  <a:ext cx="328531" cy="1194604"/>
                </a:xfrm>
                <a:custGeom>
                  <a:rect b="b" l="l" r="r" t="t"/>
                  <a:pathLst>
                    <a:path extrusionOk="0" h="32664" w="8983">
                      <a:moveTo>
                        <a:pt x="2188" y="10142"/>
                      </a:moveTo>
                      <a:lnTo>
                        <a:pt x="2188" y="10502"/>
                      </a:lnTo>
                      <a:lnTo>
                        <a:pt x="1442" y="10502"/>
                      </a:lnTo>
                      <a:lnTo>
                        <a:pt x="1442" y="10142"/>
                      </a:lnTo>
                      <a:close/>
                      <a:moveTo>
                        <a:pt x="4890" y="10142"/>
                      </a:moveTo>
                      <a:lnTo>
                        <a:pt x="4890" y="10502"/>
                      </a:lnTo>
                      <a:lnTo>
                        <a:pt x="4144" y="10502"/>
                      </a:lnTo>
                      <a:lnTo>
                        <a:pt x="4144" y="10142"/>
                      </a:lnTo>
                      <a:close/>
                      <a:moveTo>
                        <a:pt x="7619" y="10142"/>
                      </a:moveTo>
                      <a:lnTo>
                        <a:pt x="7619" y="10502"/>
                      </a:lnTo>
                      <a:lnTo>
                        <a:pt x="6872" y="10502"/>
                      </a:lnTo>
                      <a:lnTo>
                        <a:pt x="6872" y="10142"/>
                      </a:lnTo>
                      <a:close/>
                      <a:moveTo>
                        <a:pt x="4890" y="11223"/>
                      </a:moveTo>
                      <a:lnTo>
                        <a:pt x="4890" y="11944"/>
                      </a:lnTo>
                      <a:lnTo>
                        <a:pt x="4144" y="11944"/>
                      </a:lnTo>
                      <a:lnTo>
                        <a:pt x="4144" y="11223"/>
                      </a:lnTo>
                      <a:close/>
                      <a:moveTo>
                        <a:pt x="7619" y="11223"/>
                      </a:moveTo>
                      <a:lnTo>
                        <a:pt x="7619" y="11944"/>
                      </a:lnTo>
                      <a:lnTo>
                        <a:pt x="6872" y="11944"/>
                      </a:lnTo>
                      <a:lnTo>
                        <a:pt x="6872" y="11223"/>
                      </a:lnTo>
                      <a:close/>
                      <a:moveTo>
                        <a:pt x="2188" y="11223"/>
                      </a:moveTo>
                      <a:lnTo>
                        <a:pt x="2188" y="11969"/>
                      </a:lnTo>
                      <a:lnTo>
                        <a:pt x="1442" y="11969"/>
                      </a:lnTo>
                      <a:lnTo>
                        <a:pt x="1442" y="11223"/>
                      </a:lnTo>
                      <a:close/>
                      <a:moveTo>
                        <a:pt x="2188" y="12690"/>
                      </a:moveTo>
                      <a:lnTo>
                        <a:pt x="2188" y="13411"/>
                      </a:lnTo>
                      <a:lnTo>
                        <a:pt x="1442" y="13411"/>
                      </a:lnTo>
                      <a:lnTo>
                        <a:pt x="1442" y="12690"/>
                      </a:lnTo>
                      <a:close/>
                      <a:moveTo>
                        <a:pt x="4890" y="12690"/>
                      </a:moveTo>
                      <a:lnTo>
                        <a:pt x="4890" y="13411"/>
                      </a:lnTo>
                      <a:lnTo>
                        <a:pt x="4144" y="13411"/>
                      </a:lnTo>
                      <a:lnTo>
                        <a:pt x="4144" y="12690"/>
                      </a:lnTo>
                      <a:close/>
                      <a:moveTo>
                        <a:pt x="7619" y="12664"/>
                      </a:moveTo>
                      <a:lnTo>
                        <a:pt x="7619" y="13411"/>
                      </a:lnTo>
                      <a:lnTo>
                        <a:pt x="6872" y="13411"/>
                      </a:lnTo>
                      <a:lnTo>
                        <a:pt x="6872" y="12664"/>
                      </a:lnTo>
                      <a:close/>
                      <a:moveTo>
                        <a:pt x="4890" y="14131"/>
                      </a:moveTo>
                      <a:lnTo>
                        <a:pt x="4890" y="14852"/>
                      </a:lnTo>
                      <a:lnTo>
                        <a:pt x="4144" y="14852"/>
                      </a:lnTo>
                      <a:lnTo>
                        <a:pt x="4144" y="14131"/>
                      </a:lnTo>
                      <a:close/>
                      <a:moveTo>
                        <a:pt x="7619" y="14131"/>
                      </a:moveTo>
                      <a:lnTo>
                        <a:pt x="7619" y="14852"/>
                      </a:lnTo>
                      <a:lnTo>
                        <a:pt x="6872" y="14852"/>
                      </a:lnTo>
                      <a:lnTo>
                        <a:pt x="6872" y="14131"/>
                      </a:lnTo>
                      <a:close/>
                      <a:moveTo>
                        <a:pt x="2188" y="14131"/>
                      </a:moveTo>
                      <a:lnTo>
                        <a:pt x="2188" y="14878"/>
                      </a:lnTo>
                      <a:lnTo>
                        <a:pt x="1442" y="14878"/>
                      </a:lnTo>
                      <a:lnTo>
                        <a:pt x="1442" y="14131"/>
                      </a:lnTo>
                      <a:close/>
                      <a:moveTo>
                        <a:pt x="2188" y="15598"/>
                      </a:moveTo>
                      <a:lnTo>
                        <a:pt x="2188" y="16319"/>
                      </a:lnTo>
                      <a:lnTo>
                        <a:pt x="1442" y="16319"/>
                      </a:lnTo>
                      <a:lnTo>
                        <a:pt x="1442" y="15598"/>
                      </a:lnTo>
                      <a:close/>
                      <a:moveTo>
                        <a:pt x="4890" y="15598"/>
                      </a:moveTo>
                      <a:lnTo>
                        <a:pt x="4890" y="16319"/>
                      </a:lnTo>
                      <a:lnTo>
                        <a:pt x="4144" y="16319"/>
                      </a:lnTo>
                      <a:lnTo>
                        <a:pt x="4144" y="15598"/>
                      </a:lnTo>
                      <a:close/>
                      <a:moveTo>
                        <a:pt x="7619" y="15573"/>
                      </a:moveTo>
                      <a:lnTo>
                        <a:pt x="7619" y="16319"/>
                      </a:lnTo>
                      <a:lnTo>
                        <a:pt x="6872" y="16319"/>
                      </a:lnTo>
                      <a:lnTo>
                        <a:pt x="6872" y="15573"/>
                      </a:lnTo>
                      <a:close/>
                      <a:moveTo>
                        <a:pt x="4890" y="17040"/>
                      </a:moveTo>
                      <a:lnTo>
                        <a:pt x="4890" y="17761"/>
                      </a:lnTo>
                      <a:lnTo>
                        <a:pt x="4144" y="17761"/>
                      </a:lnTo>
                      <a:lnTo>
                        <a:pt x="4144" y="17040"/>
                      </a:lnTo>
                      <a:close/>
                      <a:moveTo>
                        <a:pt x="7619" y="17040"/>
                      </a:moveTo>
                      <a:lnTo>
                        <a:pt x="7619" y="17761"/>
                      </a:lnTo>
                      <a:lnTo>
                        <a:pt x="6872" y="17761"/>
                      </a:lnTo>
                      <a:lnTo>
                        <a:pt x="6872" y="17040"/>
                      </a:lnTo>
                      <a:close/>
                      <a:moveTo>
                        <a:pt x="2188" y="17040"/>
                      </a:moveTo>
                      <a:lnTo>
                        <a:pt x="2188" y="17786"/>
                      </a:lnTo>
                      <a:lnTo>
                        <a:pt x="1442" y="17786"/>
                      </a:lnTo>
                      <a:lnTo>
                        <a:pt x="1442" y="17040"/>
                      </a:lnTo>
                      <a:close/>
                      <a:moveTo>
                        <a:pt x="2188" y="18507"/>
                      </a:moveTo>
                      <a:lnTo>
                        <a:pt x="2188" y="19228"/>
                      </a:lnTo>
                      <a:lnTo>
                        <a:pt x="1442" y="19228"/>
                      </a:lnTo>
                      <a:lnTo>
                        <a:pt x="1442" y="18507"/>
                      </a:lnTo>
                      <a:close/>
                      <a:moveTo>
                        <a:pt x="4890" y="18507"/>
                      </a:moveTo>
                      <a:lnTo>
                        <a:pt x="4890" y="19228"/>
                      </a:lnTo>
                      <a:lnTo>
                        <a:pt x="4144" y="19228"/>
                      </a:lnTo>
                      <a:lnTo>
                        <a:pt x="4144" y="18507"/>
                      </a:lnTo>
                      <a:close/>
                      <a:moveTo>
                        <a:pt x="7619" y="18507"/>
                      </a:moveTo>
                      <a:lnTo>
                        <a:pt x="7619" y="19228"/>
                      </a:lnTo>
                      <a:lnTo>
                        <a:pt x="6872" y="19228"/>
                      </a:lnTo>
                      <a:lnTo>
                        <a:pt x="6872" y="18507"/>
                      </a:lnTo>
                      <a:close/>
                      <a:moveTo>
                        <a:pt x="4890" y="19948"/>
                      </a:moveTo>
                      <a:lnTo>
                        <a:pt x="4890" y="20669"/>
                      </a:lnTo>
                      <a:lnTo>
                        <a:pt x="4144" y="20669"/>
                      </a:lnTo>
                      <a:lnTo>
                        <a:pt x="4144" y="19948"/>
                      </a:lnTo>
                      <a:close/>
                      <a:moveTo>
                        <a:pt x="7619" y="19948"/>
                      </a:moveTo>
                      <a:lnTo>
                        <a:pt x="7619" y="20669"/>
                      </a:lnTo>
                      <a:lnTo>
                        <a:pt x="6872" y="20669"/>
                      </a:lnTo>
                      <a:lnTo>
                        <a:pt x="6872" y="19948"/>
                      </a:lnTo>
                      <a:close/>
                      <a:moveTo>
                        <a:pt x="2188" y="19948"/>
                      </a:moveTo>
                      <a:lnTo>
                        <a:pt x="2188" y="20695"/>
                      </a:lnTo>
                      <a:lnTo>
                        <a:pt x="1442" y="20695"/>
                      </a:lnTo>
                      <a:lnTo>
                        <a:pt x="1442" y="19948"/>
                      </a:lnTo>
                      <a:close/>
                      <a:moveTo>
                        <a:pt x="2188" y="21415"/>
                      </a:moveTo>
                      <a:lnTo>
                        <a:pt x="2188" y="22136"/>
                      </a:lnTo>
                      <a:lnTo>
                        <a:pt x="1442" y="22136"/>
                      </a:lnTo>
                      <a:lnTo>
                        <a:pt x="1442" y="21415"/>
                      </a:lnTo>
                      <a:close/>
                      <a:moveTo>
                        <a:pt x="4890" y="21415"/>
                      </a:moveTo>
                      <a:lnTo>
                        <a:pt x="4890" y="22136"/>
                      </a:lnTo>
                      <a:lnTo>
                        <a:pt x="4144" y="22136"/>
                      </a:lnTo>
                      <a:lnTo>
                        <a:pt x="4144" y="21415"/>
                      </a:lnTo>
                      <a:close/>
                      <a:moveTo>
                        <a:pt x="7619" y="21390"/>
                      </a:moveTo>
                      <a:lnTo>
                        <a:pt x="7619" y="22136"/>
                      </a:lnTo>
                      <a:lnTo>
                        <a:pt x="6872" y="22136"/>
                      </a:lnTo>
                      <a:lnTo>
                        <a:pt x="6872" y="21390"/>
                      </a:lnTo>
                      <a:close/>
                      <a:moveTo>
                        <a:pt x="4890" y="22857"/>
                      </a:moveTo>
                      <a:lnTo>
                        <a:pt x="4890" y="23577"/>
                      </a:lnTo>
                      <a:lnTo>
                        <a:pt x="4144" y="23577"/>
                      </a:lnTo>
                      <a:lnTo>
                        <a:pt x="4144" y="22857"/>
                      </a:lnTo>
                      <a:close/>
                      <a:moveTo>
                        <a:pt x="7619" y="22857"/>
                      </a:moveTo>
                      <a:lnTo>
                        <a:pt x="7619" y="23577"/>
                      </a:lnTo>
                      <a:lnTo>
                        <a:pt x="6872" y="23577"/>
                      </a:lnTo>
                      <a:lnTo>
                        <a:pt x="6872" y="22857"/>
                      </a:lnTo>
                      <a:close/>
                      <a:moveTo>
                        <a:pt x="2188" y="22857"/>
                      </a:moveTo>
                      <a:lnTo>
                        <a:pt x="2188" y="23603"/>
                      </a:lnTo>
                      <a:lnTo>
                        <a:pt x="1442" y="23603"/>
                      </a:lnTo>
                      <a:lnTo>
                        <a:pt x="1442" y="22857"/>
                      </a:lnTo>
                      <a:close/>
                      <a:moveTo>
                        <a:pt x="2188" y="24324"/>
                      </a:moveTo>
                      <a:lnTo>
                        <a:pt x="2188" y="25045"/>
                      </a:lnTo>
                      <a:lnTo>
                        <a:pt x="1442" y="25045"/>
                      </a:lnTo>
                      <a:lnTo>
                        <a:pt x="1442" y="24324"/>
                      </a:lnTo>
                      <a:close/>
                      <a:moveTo>
                        <a:pt x="4890" y="24324"/>
                      </a:moveTo>
                      <a:lnTo>
                        <a:pt x="4890" y="25045"/>
                      </a:lnTo>
                      <a:lnTo>
                        <a:pt x="4144" y="25045"/>
                      </a:lnTo>
                      <a:lnTo>
                        <a:pt x="4144" y="24324"/>
                      </a:lnTo>
                      <a:close/>
                      <a:moveTo>
                        <a:pt x="7619" y="24298"/>
                      </a:moveTo>
                      <a:lnTo>
                        <a:pt x="7619" y="25045"/>
                      </a:lnTo>
                      <a:lnTo>
                        <a:pt x="6872" y="25045"/>
                      </a:lnTo>
                      <a:lnTo>
                        <a:pt x="6872" y="24298"/>
                      </a:lnTo>
                      <a:close/>
                      <a:moveTo>
                        <a:pt x="4890" y="25765"/>
                      </a:moveTo>
                      <a:lnTo>
                        <a:pt x="4890" y="26486"/>
                      </a:lnTo>
                      <a:lnTo>
                        <a:pt x="4144" y="26486"/>
                      </a:lnTo>
                      <a:lnTo>
                        <a:pt x="4144" y="25765"/>
                      </a:lnTo>
                      <a:close/>
                      <a:moveTo>
                        <a:pt x="7619" y="25765"/>
                      </a:moveTo>
                      <a:lnTo>
                        <a:pt x="7619" y="26486"/>
                      </a:lnTo>
                      <a:lnTo>
                        <a:pt x="6872" y="26486"/>
                      </a:lnTo>
                      <a:lnTo>
                        <a:pt x="6872" y="25765"/>
                      </a:lnTo>
                      <a:close/>
                      <a:moveTo>
                        <a:pt x="2188" y="25765"/>
                      </a:moveTo>
                      <a:lnTo>
                        <a:pt x="2188" y="26512"/>
                      </a:lnTo>
                      <a:lnTo>
                        <a:pt x="1442" y="26512"/>
                      </a:lnTo>
                      <a:lnTo>
                        <a:pt x="1442" y="25765"/>
                      </a:lnTo>
                      <a:close/>
                      <a:moveTo>
                        <a:pt x="2188" y="27232"/>
                      </a:moveTo>
                      <a:lnTo>
                        <a:pt x="2188" y="27953"/>
                      </a:lnTo>
                      <a:lnTo>
                        <a:pt x="1442" y="27953"/>
                      </a:lnTo>
                      <a:lnTo>
                        <a:pt x="1442" y="27232"/>
                      </a:lnTo>
                      <a:close/>
                      <a:moveTo>
                        <a:pt x="4890" y="27232"/>
                      </a:moveTo>
                      <a:lnTo>
                        <a:pt x="4890" y="27953"/>
                      </a:lnTo>
                      <a:lnTo>
                        <a:pt x="4144" y="27953"/>
                      </a:lnTo>
                      <a:lnTo>
                        <a:pt x="4144" y="27232"/>
                      </a:lnTo>
                      <a:close/>
                      <a:moveTo>
                        <a:pt x="7619" y="27207"/>
                      </a:moveTo>
                      <a:lnTo>
                        <a:pt x="7619" y="27953"/>
                      </a:lnTo>
                      <a:lnTo>
                        <a:pt x="6872" y="27953"/>
                      </a:lnTo>
                      <a:lnTo>
                        <a:pt x="6872" y="27207"/>
                      </a:lnTo>
                      <a:close/>
                      <a:moveTo>
                        <a:pt x="4890" y="28674"/>
                      </a:moveTo>
                      <a:lnTo>
                        <a:pt x="4890" y="29394"/>
                      </a:lnTo>
                      <a:lnTo>
                        <a:pt x="4144" y="29394"/>
                      </a:lnTo>
                      <a:lnTo>
                        <a:pt x="4144" y="28674"/>
                      </a:lnTo>
                      <a:close/>
                      <a:moveTo>
                        <a:pt x="7619" y="28674"/>
                      </a:moveTo>
                      <a:lnTo>
                        <a:pt x="7619" y="29394"/>
                      </a:lnTo>
                      <a:lnTo>
                        <a:pt x="6872" y="29394"/>
                      </a:lnTo>
                      <a:lnTo>
                        <a:pt x="6872" y="28674"/>
                      </a:lnTo>
                      <a:close/>
                      <a:moveTo>
                        <a:pt x="2188" y="28674"/>
                      </a:moveTo>
                      <a:lnTo>
                        <a:pt x="2188" y="29420"/>
                      </a:lnTo>
                      <a:lnTo>
                        <a:pt x="1442" y="29420"/>
                      </a:lnTo>
                      <a:lnTo>
                        <a:pt x="1442" y="28674"/>
                      </a:lnTo>
                      <a:close/>
                      <a:moveTo>
                        <a:pt x="2188" y="30141"/>
                      </a:moveTo>
                      <a:lnTo>
                        <a:pt x="2188" y="30501"/>
                      </a:lnTo>
                      <a:lnTo>
                        <a:pt x="1442" y="30501"/>
                      </a:lnTo>
                      <a:lnTo>
                        <a:pt x="1442" y="30141"/>
                      </a:lnTo>
                      <a:close/>
                      <a:moveTo>
                        <a:pt x="4890" y="30141"/>
                      </a:moveTo>
                      <a:lnTo>
                        <a:pt x="4890" y="30501"/>
                      </a:lnTo>
                      <a:lnTo>
                        <a:pt x="4144" y="30501"/>
                      </a:lnTo>
                      <a:lnTo>
                        <a:pt x="4144" y="30141"/>
                      </a:lnTo>
                      <a:close/>
                      <a:moveTo>
                        <a:pt x="7619" y="30115"/>
                      </a:moveTo>
                      <a:lnTo>
                        <a:pt x="7619" y="30501"/>
                      </a:lnTo>
                      <a:lnTo>
                        <a:pt x="6872" y="30501"/>
                      </a:lnTo>
                      <a:lnTo>
                        <a:pt x="6872" y="30115"/>
                      </a:lnTo>
                      <a:close/>
                      <a:moveTo>
                        <a:pt x="4350" y="1"/>
                      </a:moveTo>
                      <a:lnTo>
                        <a:pt x="4350" y="4068"/>
                      </a:lnTo>
                      <a:lnTo>
                        <a:pt x="3037" y="5663"/>
                      </a:lnTo>
                      <a:lnTo>
                        <a:pt x="3037" y="7439"/>
                      </a:lnTo>
                      <a:lnTo>
                        <a:pt x="2291" y="7439"/>
                      </a:lnTo>
                      <a:lnTo>
                        <a:pt x="2291" y="8598"/>
                      </a:lnTo>
                      <a:lnTo>
                        <a:pt x="0" y="8598"/>
                      </a:lnTo>
                      <a:lnTo>
                        <a:pt x="0" y="32663"/>
                      </a:lnTo>
                      <a:lnTo>
                        <a:pt x="8983" y="32663"/>
                      </a:lnTo>
                      <a:lnTo>
                        <a:pt x="8983" y="8598"/>
                      </a:lnTo>
                      <a:lnTo>
                        <a:pt x="6692" y="8598"/>
                      </a:lnTo>
                      <a:lnTo>
                        <a:pt x="6692" y="7439"/>
                      </a:lnTo>
                      <a:lnTo>
                        <a:pt x="5946" y="7439"/>
                      </a:lnTo>
                      <a:lnTo>
                        <a:pt x="5946" y="5663"/>
                      </a:lnTo>
                      <a:lnTo>
                        <a:pt x="4607" y="4068"/>
                      </a:lnTo>
                      <a:lnTo>
                        <a:pt x="46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5"/>
                <p:cNvSpPr/>
                <p:nvPr/>
              </p:nvSpPr>
              <p:spPr>
                <a:xfrm>
                  <a:off x="8159382" y="4284545"/>
                  <a:ext cx="328567" cy="884872"/>
                </a:xfrm>
                <a:custGeom>
                  <a:rect b="b" l="l" r="r" t="t"/>
                  <a:pathLst>
                    <a:path extrusionOk="0" h="24195" w="8984">
                      <a:moveTo>
                        <a:pt x="7593" y="4401"/>
                      </a:moveTo>
                      <a:lnTo>
                        <a:pt x="7593" y="5122"/>
                      </a:lnTo>
                      <a:lnTo>
                        <a:pt x="6847" y="5122"/>
                      </a:lnTo>
                      <a:lnTo>
                        <a:pt x="6847" y="4401"/>
                      </a:lnTo>
                      <a:close/>
                      <a:moveTo>
                        <a:pt x="2162" y="4427"/>
                      </a:moveTo>
                      <a:lnTo>
                        <a:pt x="2162" y="5148"/>
                      </a:lnTo>
                      <a:lnTo>
                        <a:pt x="1442" y="5148"/>
                      </a:lnTo>
                      <a:lnTo>
                        <a:pt x="1442" y="4427"/>
                      </a:lnTo>
                      <a:close/>
                      <a:moveTo>
                        <a:pt x="4891" y="4401"/>
                      </a:moveTo>
                      <a:lnTo>
                        <a:pt x="4891" y="5148"/>
                      </a:lnTo>
                      <a:lnTo>
                        <a:pt x="4144" y="5148"/>
                      </a:lnTo>
                      <a:lnTo>
                        <a:pt x="4144" y="4401"/>
                      </a:lnTo>
                      <a:close/>
                      <a:moveTo>
                        <a:pt x="2162" y="5869"/>
                      </a:moveTo>
                      <a:lnTo>
                        <a:pt x="2162" y="6589"/>
                      </a:lnTo>
                      <a:lnTo>
                        <a:pt x="1442" y="6589"/>
                      </a:lnTo>
                      <a:lnTo>
                        <a:pt x="1442" y="5869"/>
                      </a:lnTo>
                      <a:close/>
                      <a:moveTo>
                        <a:pt x="4891" y="5869"/>
                      </a:moveTo>
                      <a:lnTo>
                        <a:pt x="4891" y="6589"/>
                      </a:lnTo>
                      <a:lnTo>
                        <a:pt x="4144" y="6589"/>
                      </a:lnTo>
                      <a:lnTo>
                        <a:pt x="4144" y="5869"/>
                      </a:lnTo>
                      <a:close/>
                      <a:moveTo>
                        <a:pt x="7593" y="5869"/>
                      </a:moveTo>
                      <a:lnTo>
                        <a:pt x="7593" y="6589"/>
                      </a:lnTo>
                      <a:lnTo>
                        <a:pt x="6847" y="6589"/>
                      </a:lnTo>
                      <a:lnTo>
                        <a:pt x="6847" y="5869"/>
                      </a:lnTo>
                      <a:close/>
                      <a:moveTo>
                        <a:pt x="7593" y="7310"/>
                      </a:moveTo>
                      <a:lnTo>
                        <a:pt x="7593" y="8031"/>
                      </a:lnTo>
                      <a:lnTo>
                        <a:pt x="6847" y="8031"/>
                      </a:lnTo>
                      <a:lnTo>
                        <a:pt x="6847" y="7310"/>
                      </a:lnTo>
                      <a:close/>
                      <a:moveTo>
                        <a:pt x="2162" y="7336"/>
                      </a:moveTo>
                      <a:lnTo>
                        <a:pt x="2162" y="8056"/>
                      </a:lnTo>
                      <a:lnTo>
                        <a:pt x="1442" y="8056"/>
                      </a:lnTo>
                      <a:lnTo>
                        <a:pt x="1442" y="7336"/>
                      </a:lnTo>
                      <a:close/>
                      <a:moveTo>
                        <a:pt x="4891" y="7310"/>
                      </a:moveTo>
                      <a:lnTo>
                        <a:pt x="4891" y="8056"/>
                      </a:lnTo>
                      <a:lnTo>
                        <a:pt x="4144" y="8056"/>
                      </a:lnTo>
                      <a:lnTo>
                        <a:pt x="4144" y="7310"/>
                      </a:lnTo>
                      <a:close/>
                      <a:moveTo>
                        <a:pt x="2162" y="8777"/>
                      </a:moveTo>
                      <a:lnTo>
                        <a:pt x="2162" y="9498"/>
                      </a:lnTo>
                      <a:lnTo>
                        <a:pt x="1442" y="9498"/>
                      </a:lnTo>
                      <a:lnTo>
                        <a:pt x="1442" y="8777"/>
                      </a:lnTo>
                      <a:close/>
                      <a:moveTo>
                        <a:pt x="4891" y="8777"/>
                      </a:moveTo>
                      <a:lnTo>
                        <a:pt x="4891" y="9498"/>
                      </a:lnTo>
                      <a:lnTo>
                        <a:pt x="4144" y="9498"/>
                      </a:lnTo>
                      <a:lnTo>
                        <a:pt x="4144" y="8777"/>
                      </a:lnTo>
                      <a:close/>
                      <a:moveTo>
                        <a:pt x="7593" y="8777"/>
                      </a:moveTo>
                      <a:lnTo>
                        <a:pt x="7593" y="9498"/>
                      </a:lnTo>
                      <a:lnTo>
                        <a:pt x="6847" y="9498"/>
                      </a:lnTo>
                      <a:lnTo>
                        <a:pt x="6847" y="8777"/>
                      </a:lnTo>
                      <a:close/>
                      <a:moveTo>
                        <a:pt x="7593" y="10218"/>
                      </a:moveTo>
                      <a:lnTo>
                        <a:pt x="7593" y="10939"/>
                      </a:lnTo>
                      <a:lnTo>
                        <a:pt x="6847" y="10939"/>
                      </a:lnTo>
                      <a:lnTo>
                        <a:pt x="6847" y="10218"/>
                      </a:lnTo>
                      <a:close/>
                      <a:moveTo>
                        <a:pt x="2162" y="10244"/>
                      </a:moveTo>
                      <a:lnTo>
                        <a:pt x="2162" y="10965"/>
                      </a:lnTo>
                      <a:lnTo>
                        <a:pt x="1442" y="10965"/>
                      </a:lnTo>
                      <a:lnTo>
                        <a:pt x="1442" y="10244"/>
                      </a:lnTo>
                      <a:close/>
                      <a:moveTo>
                        <a:pt x="4891" y="10218"/>
                      </a:moveTo>
                      <a:lnTo>
                        <a:pt x="4891" y="10965"/>
                      </a:lnTo>
                      <a:lnTo>
                        <a:pt x="4144" y="10965"/>
                      </a:lnTo>
                      <a:lnTo>
                        <a:pt x="4144" y="10218"/>
                      </a:lnTo>
                      <a:close/>
                      <a:moveTo>
                        <a:pt x="2162" y="11685"/>
                      </a:moveTo>
                      <a:lnTo>
                        <a:pt x="2162" y="12406"/>
                      </a:lnTo>
                      <a:lnTo>
                        <a:pt x="1442" y="12406"/>
                      </a:lnTo>
                      <a:lnTo>
                        <a:pt x="1442" y="11685"/>
                      </a:lnTo>
                      <a:close/>
                      <a:moveTo>
                        <a:pt x="4891" y="11685"/>
                      </a:moveTo>
                      <a:lnTo>
                        <a:pt x="4891" y="12406"/>
                      </a:lnTo>
                      <a:lnTo>
                        <a:pt x="4144" y="12406"/>
                      </a:lnTo>
                      <a:lnTo>
                        <a:pt x="4144" y="11685"/>
                      </a:lnTo>
                      <a:close/>
                      <a:moveTo>
                        <a:pt x="7593" y="11685"/>
                      </a:moveTo>
                      <a:lnTo>
                        <a:pt x="7593" y="12406"/>
                      </a:lnTo>
                      <a:lnTo>
                        <a:pt x="6847" y="12406"/>
                      </a:lnTo>
                      <a:lnTo>
                        <a:pt x="6847" y="11685"/>
                      </a:lnTo>
                      <a:close/>
                      <a:moveTo>
                        <a:pt x="7593" y="13127"/>
                      </a:moveTo>
                      <a:lnTo>
                        <a:pt x="7593" y="13848"/>
                      </a:lnTo>
                      <a:lnTo>
                        <a:pt x="6847" y="13848"/>
                      </a:lnTo>
                      <a:lnTo>
                        <a:pt x="6847" y="13127"/>
                      </a:lnTo>
                      <a:close/>
                      <a:moveTo>
                        <a:pt x="2162" y="13153"/>
                      </a:moveTo>
                      <a:lnTo>
                        <a:pt x="2162" y="13873"/>
                      </a:lnTo>
                      <a:lnTo>
                        <a:pt x="1442" y="13873"/>
                      </a:lnTo>
                      <a:lnTo>
                        <a:pt x="1442" y="13153"/>
                      </a:lnTo>
                      <a:close/>
                      <a:moveTo>
                        <a:pt x="4891" y="13127"/>
                      </a:moveTo>
                      <a:lnTo>
                        <a:pt x="4891" y="13873"/>
                      </a:lnTo>
                      <a:lnTo>
                        <a:pt x="4144" y="13873"/>
                      </a:lnTo>
                      <a:lnTo>
                        <a:pt x="4144" y="13127"/>
                      </a:lnTo>
                      <a:close/>
                      <a:moveTo>
                        <a:pt x="2162" y="14594"/>
                      </a:moveTo>
                      <a:lnTo>
                        <a:pt x="2162" y="15315"/>
                      </a:lnTo>
                      <a:lnTo>
                        <a:pt x="1442" y="15315"/>
                      </a:lnTo>
                      <a:lnTo>
                        <a:pt x="1442" y="14594"/>
                      </a:lnTo>
                      <a:close/>
                      <a:moveTo>
                        <a:pt x="4891" y="14594"/>
                      </a:moveTo>
                      <a:lnTo>
                        <a:pt x="4891" y="15315"/>
                      </a:lnTo>
                      <a:lnTo>
                        <a:pt x="4144" y="15315"/>
                      </a:lnTo>
                      <a:lnTo>
                        <a:pt x="4144" y="14594"/>
                      </a:lnTo>
                      <a:close/>
                      <a:moveTo>
                        <a:pt x="7593" y="14594"/>
                      </a:moveTo>
                      <a:lnTo>
                        <a:pt x="7593" y="15315"/>
                      </a:lnTo>
                      <a:lnTo>
                        <a:pt x="6847" y="15315"/>
                      </a:lnTo>
                      <a:lnTo>
                        <a:pt x="6847" y="14594"/>
                      </a:lnTo>
                      <a:close/>
                      <a:moveTo>
                        <a:pt x="7593" y="16035"/>
                      </a:moveTo>
                      <a:lnTo>
                        <a:pt x="7593" y="16756"/>
                      </a:lnTo>
                      <a:lnTo>
                        <a:pt x="6847" y="16756"/>
                      </a:lnTo>
                      <a:lnTo>
                        <a:pt x="6847" y="16035"/>
                      </a:lnTo>
                      <a:close/>
                      <a:moveTo>
                        <a:pt x="2162" y="16061"/>
                      </a:moveTo>
                      <a:lnTo>
                        <a:pt x="2162" y="16782"/>
                      </a:lnTo>
                      <a:lnTo>
                        <a:pt x="1442" y="16782"/>
                      </a:lnTo>
                      <a:lnTo>
                        <a:pt x="1442" y="16061"/>
                      </a:lnTo>
                      <a:close/>
                      <a:moveTo>
                        <a:pt x="4891" y="16035"/>
                      </a:moveTo>
                      <a:lnTo>
                        <a:pt x="4891" y="16782"/>
                      </a:lnTo>
                      <a:lnTo>
                        <a:pt x="4144" y="16782"/>
                      </a:lnTo>
                      <a:lnTo>
                        <a:pt x="4144" y="16035"/>
                      </a:lnTo>
                      <a:close/>
                      <a:moveTo>
                        <a:pt x="2162" y="17502"/>
                      </a:moveTo>
                      <a:lnTo>
                        <a:pt x="2162" y="18223"/>
                      </a:lnTo>
                      <a:lnTo>
                        <a:pt x="1442" y="18223"/>
                      </a:lnTo>
                      <a:lnTo>
                        <a:pt x="1442" y="17502"/>
                      </a:lnTo>
                      <a:close/>
                      <a:moveTo>
                        <a:pt x="4891" y="17502"/>
                      </a:moveTo>
                      <a:lnTo>
                        <a:pt x="4891" y="18223"/>
                      </a:lnTo>
                      <a:lnTo>
                        <a:pt x="4144" y="18223"/>
                      </a:lnTo>
                      <a:lnTo>
                        <a:pt x="4144" y="17502"/>
                      </a:lnTo>
                      <a:close/>
                      <a:moveTo>
                        <a:pt x="7593" y="17502"/>
                      </a:moveTo>
                      <a:lnTo>
                        <a:pt x="7593" y="18223"/>
                      </a:lnTo>
                      <a:lnTo>
                        <a:pt x="6847" y="18223"/>
                      </a:lnTo>
                      <a:lnTo>
                        <a:pt x="6847" y="17502"/>
                      </a:lnTo>
                      <a:close/>
                      <a:moveTo>
                        <a:pt x="7593" y="18969"/>
                      </a:moveTo>
                      <a:lnTo>
                        <a:pt x="7593" y="19664"/>
                      </a:lnTo>
                      <a:lnTo>
                        <a:pt x="6847" y="19664"/>
                      </a:lnTo>
                      <a:lnTo>
                        <a:pt x="6847" y="18969"/>
                      </a:lnTo>
                      <a:close/>
                      <a:moveTo>
                        <a:pt x="2162" y="18969"/>
                      </a:moveTo>
                      <a:lnTo>
                        <a:pt x="2162" y="19690"/>
                      </a:lnTo>
                      <a:lnTo>
                        <a:pt x="1442" y="19690"/>
                      </a:lnTo>
                      <a:lnTo>
                        <a:pt x="1442" y="18969"/>
                      </a:lnTo>
                      <a:close/>
                      <a:moveTo>
                        <a:pt x="4891" y="18969"/>
                      </a:moveTo>
                      <a:lnTo>
                        <a:pt x="4891" y="19690"/>
                      </a:lnTo>
                      <a:lnTo>
                        <a:pt x="4144" y="19690"/>
                      </a:lnTo>
                      <a:lnTo>
                        <a:pt x="4144" y="18969"/>
                      </a:lnTo>
                      <a:close/>
                      <a:moveTo>
                        <a:pt x="2162" y="20411"/>
                      </a:moveTo>
                      <a:lnTo>
                        <a:pt x="2162" y="21132"/>
                      </a:lnTo>
                      <a:lnTo>
                        <a:pt x="1442" y="21132"/>
                      </a:lnTo>
                      <a:lnTo>
                        <a:pt x="1442" y="20411"/>
                      </a:lnTo>
                      <a:close/>
                      <a:moveTo>
                        <a:pt x="4891" y="20411"/>
                      </a:moveTo>
                      <a:lnTo>
                        <a:pt x="4891" y="21132"/>
                      </a:lnTo>
                      <a:lnTo>
                        <a:pt x="4144" y="21132"/>
                      </a:lnTo>
                      <a:lnTo>
                        <a:pt x="4144" y="20411"/>
                      </a:lnTo>
                      <a:close/>
                      <a:moveTo>
                        <a:pt x="7593" y="20411"/>
                      </a:moveTo>
                      <a:lnTo>
                        <a:pt x="7593" y="21132"/>
                      </a:lnTo>
                      <a:lnTo>
                        <a:pt x="6847" y="21132"/>
                      </a:lnTo>
                      <a:lnTo>
                        <a:pt x="6847" y="20411"/>
                      </a:lnTo>
                      <a:close/>
                      <a:moveTo>
                        <a:pt x="7593" y="21878"/>
                      </a:moveTo>
                      <a:lnTo>
                        <a:pt x="7593" y="22213"/>
                      </a:lnTo>
                      <a:lnTo>
                        <a:pt x="6847" y="22213"/>
                      </a:lnTo>
                      <a:lnTo>
                        <a:pt x="6847" y="21878"/>
                      </a:lnTo>
                      <a:close/>
                      <a:moveTo>
                        <a:pt x="2162" y="21878"/>
                      </a:moveTo>
                      <a:lnTo>
                        <a:pt x="2162" y="22238"/>
                      </a:lnTo>
                      <a:lnTo>
                        <a:pt x="1442" y="22238"/>
                      </a:lnTo>
                      <a:lnTo>
                        <a:pt x="1442" y="21878"/>
                      </a:lnTo>
                      <a:close/>
                      <a:moveTo>
                        <a:pt x="4891" y="21878"/>
                      </a:moveTo>
                      <a:lnTo>
                        <a:pt x="4891" y="22238"/>
                      </a:lnTo>
                      <a:lnTo>
                        <a:pt x="4144" y="22238"/>
                      </a:lnTo>
                      <a:lnTo>
                        <a:pt x="4144" y="21878"/>
                      </a:lnTo>
                      <a:close/>
                      <a:moveTo>
                        <a:pt x="8983" y="0"/>
                      </a:moveTo>
                      <a:lnTo>
                        <a:pt x="0" y="3115"/>
                      </a:lnTo>
                      <a:lnTo>
                        <a:pt x="0" y="24194"/>
                      </a:lnTo>
                      <a:lnTo>
                        <a:pt x="8983" y="24194"/>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5"/>
                <p:cNvSpPr/>
                <p:nvPr/>
              </p:nvSpPr>
              <p:spPr>
                <a:xfrm>
                  <a:off x="8479430" y="4594243"/>
                  <a:ext cx="273965" cy="575176"/>
                </a:xfrm>
                <a:custGeom>
                  <a:rect b="b" l="l" r="r" t="t"/>
                  <a:pathLst>
                    <a:path extrusionOk="0" h="15727" w="7491">
                      <a:moveTo>
                        <a:pt x="2085" y="1519"/>
                      </a:moveTo>
                      <a:lnTo>
                        <a:pt x="2085" y="1905"/>
                      </a:lnTo>
                      <a:lnTo>
                        <a:pt x="1339" y="1905"/>
                      </a:lnTo>
                      <a:lnTo>
                        <a:pt x="1339" y="1519"/>
                      </a:lnTo>
                      <a:close/>
                      <a:moveTo>
                        <a:pt x="4067" y="1519"/>
                      </a:moveTo>
                      <a:lnTo>
                        <a:pt x="4067" y="1905"/>
                      </a:lnTo>
                      <a:lnTo>
                        <a:pt x="3321" y="1905"/>
                      </a:lnTo>
                      <a:lnTo>
                        <a:pt x="3321" y="1519"/>
                      </a:lnTo>
                      <a:close/>
                      <a:moveTo>
                        <a:pt x="6049" y="1519"/>
                      </a:moveTo>
                      <a:lnTo>
                        <a:pt x="6049" y="1905"/>
                      </a:lnTo>
                      <a:lnTo>
                        <a:pt x="5303" y="1905"/>
                      </a:lnTo>
                      <a:lnTo>
                        <a:pt x="5303" y="1519"/>
                      </a:lnTo>
                      <a:close/>
                      <a:moveTo>
                        <a:pt x="2085" y="2600"/>
                      </a:moveTo>
                      <a:lnTo>
                        <a:pt x="2085" y="3320"/>
                      </a:lnTo>
                      <a:lnTo>
                        <a:pt x="1339" y="3320"/>
                      </a:lnTo>
                      <a:lnTo>
                        <a:pt x="1339" y="2600"/>
                      </a:lnTo>
                      <a:close/>
                      <a:moveTo>
                        <a:pt x="4067" y="2625"/>
                      </a:moveTo>
                      <a:lnTo>
                        <a:pt x="4067" y="3320"/>
                      </a:lnTo>
                      <a:lnTo>
                        <a:pt x="3321" y="3320"/>
                      </a:lnTo>
                      <a:lnTo>
                        <a:pt x="3321" y="2625"/>
                      </a:lnTo>
                      <a:close/>
                      <a:moveTo>
                        <a:pt x="6049" y="2625"/>
                      </a:moveTo>
                      <a:lnTo>
                        <a:pt x="6049" y="3346"/>
                      </a:lnTo>
                      <a:lnTo>
                        <a:pt x="5303" y="3346"/>
                      </a:lnTo>
                      <a:lnTo>
                        <a:pt x="5303" y="2625"/>
                      </a:lnTo>
                      <a:close/>
                      <a:moveTo>
                        <a:pt x="2085" y="4041"/>
                      </a:moveTo>
                      <a:lnTo>
                        <a:pt x="2085" y="4762"/>
                      </a:lnTo>
                      <a:lnTo>
                        <a:pt x="1339" y="4762"/>
                      </a:lnTo>
                      <a:lnTo>
                        <a:pt x="1339" y="4041"/>
                      </a:lnTo>
                      <a:close/>
                      <a:moveTo>
                        <a:pt x="4067" y="4041"/>
                      </a:moveTo>
                      <a:lnTo>
                        <a:pt x="4067" y="4762"/>
                      </a:lnTo>
                      <a:lnTo>
                        <a:pt x="3321" y="4762"/>
                      </a:lnTo>
                      <a:lnTo>
                        <a:pt x="3321" y="4041"/>
                      </a:lnTo>
                      <a:close/>
                      <a:moveTo>
                        <a:pt x="6049" y="4041"/>
                      </a:moveTo>
                      <a:lnTo>
                        <a:pt x="6049" y="4762"/>
                      </a:lnTo>
                      <a:lnTo>
                        <a:pt x="5303" y="4762"/>
                      </a:lnTo>
                      <a:lnTo>
                        <a:pt x="5303" y="4041"/>
                      </a:lnTo>
                      <a:close/>
                      <a:moveTo>
                        <a:pt x="2085" y="5457"/>
                      </a:moveTo>
                      <a:lnTo>
                        <a:pt x="2085" y="6177"/>
                      </a:lnTo>
                      <a:lnTo>
                        <a:pt x="1339" y="6177"/>
                      </a:lnTo>
                      <a:lnTo>
                        <a:pt x="1339" y="5457"/>
                      </a:lnTo>
                      <a:close/>
                      <a:moveTo>
                        <a:pt x="4067" y="5457"/>
                      </a:moveTo>
                      <a:lnTo>
                        <a:pt x="4067" y="6177"/>
                      </a:lnTo>
                      <a:lnTo>
                        <a:pt x="3321" y="6177"/>
                      </a:lnTo>
                      <a:lnTo>
                        <a:pt x="3321" y="5457"/>
                      </a:lnTo>
                      <a:close/>
                      <a:moveTo>
                        <a:pt x="6049" y="5457"/>
                      </a:moveTo>
                      <a:lnTo>
                        <a:pt x="6049" y="6177"/>
                      </a:lnTo>
                      <a:lnTo>
                        <a:pt x="5303" y="6177"/>
                      </a:lnTo>
                      <a:lnTo>
                        <a:pt x="5303" y="5457"/>
                      </a:lnTo>
                      <a:close/>
                      <a:moveTo>
                        <a:pt x="2085" y="6898"/>
                      </a:moveTo>
                      <a:lnTo>
                        <a:pt x="2085" y="7619"/>
                      </a:lnTo>
                      <a:lnTo>
                        <a:pt x="1339" y="7619"/>
                      </a:lnTo>
                      <a:lnTo>
                        <a:pt x="1339" y="6898"/>
                      </a:lnTo>
                      <a:close/>
                      <a:moveTo>
                        <a:pt x="4067" y="6898"/>
                      </a:moveTo>
                      <a:lnTo>
                        <a:pt x="4067" y="7619"/>
                      </a:lnTo>
                      <a:lnTo>
                        <a:pt x="3321" y="7619"/>
                      </a:lnTo>
                      <a:lnTo>
                        <a:pt x="3321" y="6898"/>
                      </a:lnTo>
                      <a:close/>
                      <a:moveTo>
                        <a:pt x="6049" y="6898"/>
                      </a:moveTo>
                      <a:lnTo>
                        <a:pt x="6049" y="7619"/>
                      </a:lnTo>
                      <a:lnTo>
                        <a:pt x="5303" y="7619"/>
                      </a:lnTo>
                      <a:lnTo>
                        <a:pt x="5303" y="6898"/>
                      </a:lnTo>
                      <a:close/>
                      <a:moveTo>
                        <a:pt x="2085" y="8314"/>
                      </a:moveTo>
                      <a:lnTo>
                        <a:pt x="2085" y="9034"/>
                      </a:lnTo>
                      <a:lnTo>
                        <a:pt x="1339" y="9034"/>
                      </a:lnTo>
                      <a:lnTo>
                        <a:pt x="1339" y="8314"/>
                      </a:lnTo>
                      <a:close/>
                      <a:moveTo>
                        <a:pt x="4067" y="8314"/>
                      </a:moveTo>
                      <a:lnTo>
                        <a:pt x="4067" y="9034"/>
                      </a:lnTo>
                      <a:lnTo>
                        <a:pt x="3321" y="9034"/>
                      </a:lnTo>
                      <a:lnTo>
                        <a:pt x="3321" y="8314"/>
                      </a:lnTo>
                      <a:close/>
                      <a:moveTo>
                        <a:pt x="6049" y="8314"/>
                      </a:moveTo>
                      <a:lnTo>
                        <a:pt x="6049" y="9034"/>
                      </a:lnTo>
                      <a:lnTo>
                        <a:pt x="5303" y="9034"/>
                      </a:lnTo>
                      <a:lnTo>
                        <a:pt x="5303" y="8314"/>
                      </a:lnTo>
                      <a:close/>
                      <a:moveTo>
                        <a:pt x="2085" y="9755"/>
                      </a:moveTo>
                      <a:lnTo>
                        <a:pt x="2085" y="10450"/>
                      </a:lnTo>
                      <a:lnTo>
                        <a:pt x="1339" y="10450"/>
                      </a:lnTo>
                      <a:lnTo>
                        <a:pt x="1339" y="9755"/>
                      </a:lnTo>
                      <a:close/>
                      <a:moveTo>
                        <a:pt x="4067" y="9755"/>
                      </a:moveTo>
                      <a:lnTo>
                        <a:pt x="4067" y="10450"/>
                      </a:lnTo>
                      <a:lnTo>
                        <a:pt x="3321" y="10450"/>
                      </a:lnTo>
                      <a:lnTo>
                        <a:pt x="3321" y="9755"/>
                      </a:lnTo>
                      <a:close/>
                      <a:moveTo>
                        <a:pt x="6049" y="9755"/>
                      </a:moveTo>
                      <a:lnTo>
                        <a:pt x="6049" y="10476"/>
                      </a:lnTo>
                      <a:lnTo>
                        <a:pt x="5303" y="10476"/>
                      </a:lnTo>
                      <a:lnTo>
                        <a:pt x="5303" y="9755"/>
                      </a:lnTo>
                      <a:close/>
                      <a:moveTo>
                        <a:pt x="2085" y="11171"/>
                      </a:moveTo>
                      <a:lnTo>
                        <a:pt x="2085" y="11891"/>
                      </a:lnTo>
                      <a:lnTo>
                        <a:pt x="1339" y="11891"/>
                      </a:lnTo>
                      <a:lnTo>
                        <a:pt x="1339" y="11171"/>
                      </a:lnTo>
                      <a:close/>
                      <a:moveTo>
                        <a:pt x="4067" y="11171"/>
                      </a:moveTo>
                      <a:lnTo>
                        <a:pt x="4067" y="11891"/>
                      </a:lnTo>
                      <a:lnTo>
                        <a:pt x="3321" y="11891"/>
                      </a:lnTo>
                      <a:lnTo>
                        <a:pt x="3321" y="11171"/>
                      </a:lnTo>
                      <a:close/>
                      <a:moveTo>
                        <a:pt x="6049" y="11171"/>
                      </a:moveTo>
                      <a:lnTo>
                        <a:pt x="6049" y="11891"/>
                      </a:lnTo>
                      <a:lnTo>
                        <a:pt x="5303" y="11891"/>
                      </a:lnTo>
                      <a:lnTo>
                        <a:pt x="5303" y="11171"/>
                      </a:lnTo>
                      <a:close/>
                      <a:moveTo>
                        <a:pt x="2085" y="12586"/>
                      </a:moveTo>
                      <a:lnTo>
                        <a:pt x="2085" y="13307"/>
                      </a:lnTo>
                      <a:lnTo>
                        <a:pt x="1339" y="13307"/>
                      </a:lnTo>
                      <a:lnTo>
                        <a:pt x="1339" y="12586"/>
                      </a:lnTo>
                      <a:close/>
                      <a:moveTo>
                        <a:pt x="4067" y="12612"/>
                      </a:moveTo>
                      <a:lnTo>
                        <a:pt x="4067" y="13307"/>
                      </a:lnTo>
                      <a:lnTo>
                        <a:pt x="3321" y="13307"/>
                      </a:lnTo>
                      <a:lnTo>
                        <a:pt x="3321" y="12612"/>
                      </a:lnTo>
                      <a:close/>
                      <a:moveTo>
                        <a:pt x="6049" y="12612"/>
                      </a:moveTo>
                      <a:lnTo>
                        <a:pt x="6049" y="13307"/>
                      </a:lnTo>
                      <a:lnTo>
                        <a:pt x="5303" y="13307"/>
                      </a:lnTo>
                      <a:lnTo>
                        <a:pt x="5303" y="12612"/>
                      </a:lnTo>
                      <a:close/>
                      <a:moveTo>
                        <a:pt x="2085" y="14028"/>
                      </a:moveTo>
                      <a:lnTo>
                        <a:pt x="2085" y="14388"/>
                      </a:lnTo>
                      <a:lnTo>
                        <a:pt x="1339" y="14388"/>
                      </a:lnTo>
                      <a:lnTo>
                        <a:pt x="1339" y="14028"/>
                      </a:lnTo>
                      <a:close/>
                      <a:moveTo>
                        <a:pt x="4067" y="14028"/>
                      </a:moveTo>
                      <a:lnTo>
                        <a:pt x="4067" y="14388"/>
                      </a:lnTo>
                      <a:lnTo>
                        <a:pt x="3321" y="14388"/>
                      </a:lnTo>
                      <a:lnTo>
                        <a:pt x="3321" y="14028"/>
                      </a:lnTo>
                      <a:close/>
                      <a:moveTo>
                        <a:pt x="6049" y="14028"/>
                      </a:moveTo>
                      <a:lnTo>
                        <a:pt x="6049" y="14414"/>
                      </a:lnTo>
                      <a:lnTo>
                        <a:pt x="5303" y="14414"/>
                      </a:lnTo>
                      <a:lnTo>
                        <a:pt x="5303" y="14028"/>
                      </a:lnTo>
                      <a:close/>
                      <a:moveTo>
                        <a:pt x="1" y="0"/>
                      </a:moveTo>
                      <a:lnTo>
                        <a:pt x="1" y="15726"/>
                      </a:lnTo>
                      <a:lnTo>
                        <a:pt x="7490" y="15726"/>
                      </a:lnTo>
                      <a:lnTo>
                        <a:pt x="749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5"/>
                <p:cNvSpPr/>
                <p:nvPr/>
              </p:nvSpPr>
              <p:spPr>
                <a:xfrm>
                  <a:off x="9007505" y="3997412"/>
                  <a:ext cx="329518" cy="1172953"/>
                </a:xfrm>
                <a:custGeom>
                  <a:rect b="b" l="l" r="r" t="t"/>
                  <a:pathLst>
                    <a:path extrusionOk="0" h="32072" w="9010">
                      <a:moveTo>
                        <a:pt x="7877" y="9550"/>
                      </a:moveTo>
                      <a:lnTo>
                        <a:pt x="7877" y="9884"/>
                      </a:lnTo>
                      <a:lnTo>
                        <a:pt x="7131" y="9884"/>
                      </a:lnTo>
                      <a:lnTo>
                        <a:pt x="7131" y="9550"/>
                      </a:lnTo>
                      <a:close/>
                      <a:moveTo>
                        <a:pt x="2420" y="9550"/>
                      </a:moveTo>
                      <a:lnTo>
                        <a:pt x="2420" y="9910"/>
                      </a:lnTo>
                      <a:lnTo>
                        <a:pt x="1674" y="9910"/>
                      </a:lnTo>
                      <a:lnTo>
                        <a:pt x="1674" y="9550"/>
                      </a:lnTo>
                      <a:close/>
                      <a:moveTo>
                        <a:pt x="5149" y="9550"/>
                      </a:moveTo>
                      <a:lnTo>
                        <a:pt x="5149" y="9910"/>
                      </a:lnTo>
                      <a:lnTo>
                        <a:pt x="4402" y="9910"/>
                      </a:lnTo>
                      <a:lnTo>
                        <a:pt x="4402" y="9550"/>
                      </a:lnTo>
                      <a:close/>
                      <a:moveTo>
                        <a:pt x="2420" y="10631"/>
                      </a:moveTo>
                      <a:lnTo>
                        <a:pt x="2420" y="11352"/>
                      </a:lnTo>
                      <a:lnTo>
                        <a:pt x="1674" y="11352"/>
                      </a:lnTo>
                      <a:lnTo>
                        <a:pt x="1674" y="10631"/>
                      </a:lnTo>
                      <a:close/>
                      <a:moveTo>
                        <a:pt x="5149" y="10631"/>
                      </a:moveTo>
                      <a:lnTo>
                        <a:pt x="5149" y="11352"/>
                      </a:lnTo>
                      <a:lnTo>
                        <a:pt x="4402" y="11352"/>
                      </a:lnTo>
                      <a:lnTo>
                        <a:pt x="4402" y="10631"/>
                      </a:lnTo>
                      <a:close/>
                      <a:moveTo>
                        <a:pt x="7877" y="10631"/>
                      </a:moveTo>
                      <a:lnTo>
                        <a:pt x="7877" y="11352"/>
                      </a:lnTo>
                      <a:lnTo>
                        <a:pt x="7131" y="11352"/>
                      </a:lnTo>
                      <a:lnTo>
                        <a:pt x="7131" y="10631"/>
                      </a:lnTo>
                      <a:close/>
                      <a:moveTo>
                        <a:pt x="7877" y="12072"/>
                      </a:moveTo>
                      <a:lnTo>
                        <a:pt x="7877" y="12793"/>
                      </a:lnTo>
                      <a:lnTo>
                        <a:pt x="7131" y="12793"/>
                      </a:lnTo>
                      <a:lnTo>
                        <a:pt x="7131" y="12072"/>
                      </a:lnTo>
                      <a:close/>
                      <a:moveTo>
                        <a:pt x="2420" y="12098"/>
                      </a:moveTo>
                      <a:lnTo>
                        <a:pt x="2420" y="12819"/>
                      </a:lnTo>
                      <a:lnTo>
                        <a:pt x="1674" y="12819"/>
                      </a:lnTo>
                      <a:lnTo>
                        <a:pt x="1674" y="12098"/>
                      </a:lnTo>
                      <a:close/>
                      <a:moveTo>
                        <a:pt x="5149" y="12072"/>
                      </a:moveTo>
                      <a:lnTo>
                        <a:pt x="5149" y="12819"/>
                      </a:lnTo>
                      <a:lnTo>
                        <a:pt x="4402" y="12819"/>
                      </a:lnTo>
                      <a:lnTo>
                        <a:pt x="4402" y="12072"/>
                      </a:lnTo>
                      <a:close/>
                      <a:moveTo>
                        <a:pt x="2420" y="13539"/>
                      </a:moveTo>
                      <a:lnTo>
                        <a:pt x="2420" y="14260"/>
                      </a:lnTo>
                      <a:lnTo>
                        <a:pt x="1674" y="14260"/>
                      </a:lnTo>
                      <a:lnTo>
                        <a:pt x="1674" y="13539"/>
                      </a:lnTo>
                      <a:close/>
                      <a:moveTo>
                        <a:pt x="5149" y="13539"/>
                      </a:moveTo>
                      <a:lnTo>
                        <a:pt x="5149" y="14260"/>
                      </a:lnTo>
                      <a:lnTo>
                        <a:pt x="4402" y="14260"/>
                      </a:lnTo>
                      <a:lnTo>
                        <a:pt x="4402" y="13539"/>
                      </a:lnTo>
                      <a:close/>
                      <a:moveTo>
                        <a:pt x="7877" y="13539"/>
                      </a:moveTo>
                      <a:lnTo>
                        <a:pt x="7877" y="14260"/>
                      </a:lnTo>
                      <a:lnTo>
                        <a:pt x="7131" y="14260"/>
                      </a:lnTo>
                      <a:lnTo>
                        <a:pt x="7131" y="13539"/>
                      </a:lnTo>
                      <a:close/>
                      <a:moveTo>
                        <a:pt x="7877" y="14981"/>
                      </a:moveTo>
                      <a:lnTo>
                        <a:pt x="7877" y="15701"/>
                      </a:lnTo>
                      <a:lnTo>
                        <a:pt x="7131" y="15701"/>
                      </a:lnTo>
                      <a:lnTo>
                        <a:pt x="7131" y="14981"/>
                      </a:lnTo>
                      <a:close/>
                      <a:moveTo>
                        <a:pt x="2420" y="15006"/>
                      </a:moveTo>
                      <a:lnTo>
                        <a:pt x="2420" y="15727"/>
                      </a:lnTo>
                      <a:lnTo>
                        <a:pt x="1674" y="15727"/>
                      </a:lnTo>
                      <a:lnTo>
                        <a:pt x="1674" y="15006"/>
                      </a:lnTo>
                      <a:close/>
                      <a:moveTo>
                        <a:pt x="5149" y="14981"/>
                      </a:moveTo>
                      <a:lnTo>
                        <a:pt x="5149" y="15727"/>
                      </a:lnTo>
                      <a:lnTo>
                        <a:pt x="4402" y="15727"/>
                      </a:lnTo>
                      <a:lnTo>
                        <a:pt x="4402" y="14981"/>
                      </a:lnTo>
                      <a:close/>
                      <a:moveTo>
                        <a:pt x="2420" y="16448"/>
                      </a:moveTo>
                      <a:lnTo>
                        <a:pt x="2420" y="17169"/>
                      </a:lnTo>
                      <a:lnTo>
                        <a:pt x="1674" y="17169"/>
                      </a:lnTo>
                      <a:lnTo>
                        <a:pt x="1674" y="16448"/>
                      </a:lnTo>
                      <a:close/>
                      <a:moveTo>
                        <a:pt x="5149" y="16448"/>
                      </a:moveTo>
                      <a:lnTo>
                        <a:pt x="5149" y="17169"/>
                      </a:lnTo>
                      <a:lnTo>
                        <a:pt x="4402" y="17169"/>
                      </a:lnTo>
                      <a:lnTo>
                        <a:pt x="4402" y="16448"/>
                      </a:lnTo>
                      <a:close/>
                      <a:moveTo>
                        <a:pt x="7877" y="16448"/>
                      </a:moveTo>
                      <a:lnTo>
                        <a:pt x="7877" y="17169"/>
                      </a:lnTo>
                      <a:lnTo>
                        <a:pt x="7131" y="17169"/>
                      </a:lnTo>
                      <a:lnTo>
                        <a:pt x="7131" y="16448"/>
                      </a:lnTo>
                      <a:close/>
                      <a:moveTo>
                        <a:pt x="7877" y="17915"/>
                      </a:moveTo>
                      <a:lnTo>
                        <a:pt x="7877" y="18610"/>
                      </a:lnTo>
                      <a:lnTo>
                        <a:pt x="7131" y="18610"/>
                      </a:lnTo>
                      <a:lnTo>
                        <a:pt x="7131" y="17915"/>
                      </a:lnTo>
                      <a:close/>
                      <a:moveTo>
                        <a:pt x="2420" y="17915"/>
                      </a:moveTo>
                      <a:lnTo>
                        <a:pt x="2420" y="18636"/>
                      </a:lnTo>
                      <a:lnTo>
                        <a:pt x="1674" y="18636"/>
                      </a:lnTo>
                      <a:lnTo>
                        <a:pt x="1674" y="17915"/>
                      </a:lnTo>
                      <a:close/>
                      <a:moveTo>
                        <a:pt x="5149" y="17915"/>
                      </a:moveTo>
                      <a:lnTo>
                        <a:pt x="5149" y="18636"/>
                      </a:lnTo>
                      <a:lnTo>
                        <a:pt x="4402" y="18636"/>
                      </a:lnTo>
                      <a:lnTo>
                        <a:pt x="4402" y="17915"/>
                      </a:lnTo>
                      <a:close/>
                      <a:moveTo>
                        <a:pt x="2420" y="19356"/>
                      </a:moveTo>
                      <a:lnTo>
                        <a:pt x="2420" y="20077"/>
                      </a:lnTo>
                      <a:lnTo>
                        <a:pt x="1674" y="20077"/>
                      </a:lnTo>
                      <a:lnTo>
                        <a:pt x="1674" y="19356"/>
                      </a:lnTo>
                      <a:close/>
                      <a:moveTo>
                        <a:pt x="5149" y="19356"/>
                      </a:moveTo>
                      <a:lnTo>
                        <a:pt x="5149" y="20077"/>
                      </a:lnTo>
                      <a:lnTo>
                        <a:pt x="4402" y="20077"/>
                      </a:lnTo>
                      <a:lnTo>
                        <a:pt x="4402" y="19356"/>
                      </a:lnTo>
                      <a:close/>
                      <a:moveTo>
                        <a:pt x="7877" y="19356"/>
                      </a:moveTo>
                      <a:lnTo>
                        <a:pt x="7877" y="20077"/>
                      </a:lnTo>
                      <a:lnTo>
                        <a:pt x="7131" y="20077"/>
                      </a:lnTo>
                      <a:lnTo>
                        <a:pt x="7131" y="19356"/>
                      </a:lnTo>
                      <a:close/>
                      <a:moveTo>
                        <a:pt x="7877" y="20798"/>
                      </a:moveTo>
                      <a:lnTo>
                        <a:pt x="7877" y="21518"/>
                      </a:lnTo>
                      <a:lnTo>
                        <a:pt x="7131" y="21518"/>
                      </a:lnTo>
                      <a:lnTo>
                        <a:pt x="7131" y="20798"/>
                      </a:lnTo>
                      <a:close/>
                      <a:moveTo>
                        <a:pt x="2420" y="20823"/>
                      </a:moveTo>
                      <a:lnTo>
                        <a:pt x="2420" y="21544"/>
                      </a:lnTo>
                      <a:lnTo>
                        <a:pt x="1674" y="21544"/>
                      </a:lnTo>
                      <a:lnTo>
                        <a:pt x="1674" y="20823"/>
                      </a:lnTo>
                      <a:close/>
                      <a:moveTo>
                        <a:pt x="5149" y="20798"/>
                      </a:moveTo>
                      <a:lnTo>
                        <a:pt x="5149" y="21544"/>
                      </a:lnTo>
                      <a:lnTo>
                        <a:pt x="4402" y="21544"/>
                      </a:lnTo>
                      <a:lnTo>
                        <a:pt x="4402" y="20798"/>
                      </a:lnTo>
                      <a:close/>
                      <a:moveTo>
                        <a:pt x="2420" y="22265"/>
                      </a:moveTo>
                      <a:lnTo>
                        <a:pt x="2420" y="22985"/>
                      </a:lnTo>
                      <a:lnTo>
                        <a:pt x="1674" y="22985"/>
                      </a:lnTo>
                      <a:lnTo>
                        <a:pt x="1674" y="22265"/>
                      </a:lnTo>
                      <a:close/>
                      <a:moveTo>
                        <a:pt x="5149" y="22265"/>
                      </a:moveTo>
                      <a:lnTo>
                        <a:pt x="5149" y="22985"/>
                      </a:lnTo>
                      <a:lnTo>
                        <a:pt x="4402" y="22985"/>
                      </a:lnTo>
                      <a:lnTo>
                        <a:pt x="4402" y="22265"/>
                      </a:lnTo>
                      <a:close/>
                      <a:moveTo>
                        <a:pt x="7877" y="22265"/>
                      </a:moveTo>
                      <a:lnTo>
                        <a:pt x="7877" y="22985"/>
                      </a:lnTo>
                      <a:lnTo>
                        <a:pt x="7131" y="22985"/>
                      </a:lnTo>
                      <a:lnTo>
                        <a:pt x="7131" y="22265"/>
                      </a:lnTo>
                      <a:close/>
                      <a:moveTo>
                        <a:pt x="7877" y="23706"/>
                      </a:moveTo>
                      <a:lnTo>
                        <a:pt x="7877" y="24427"/>
                      </a:lnTo>
                      <a:lnTo>
                        <a:pt x="7131" y="24427"/>
                      </a:lnTo>
                      <a:lnTo>
                        <a:pt x="7131" y="23706"/>
                      </a:lnTo>
                      <a:close/>
                      <a:moveTo>
                        <a:pt x="2420" y="23732"/>
                      </a:moveTo>
                      <a:lnTo>
                        <a:pt x="2420" y="24453"/>
                      </a:lnTo>
                      <a:lnTo>
                        <a:pt x="1674" y="24453"/>
                      </a:lnTo>
                      <a:lnTo>
                        <a:pt x="1674" y="23732"/>
                      </a:lnTo>
                      <a:close/>
                      <a:moveTo>
                        <a:pt x="5149" y="23706"/>
                      </a:moveTo>
                      <a:lnTo>
                        <a:pt x="5149" y="24453"/>
                      </a:lnTo>
                      <a:lnTo>
                        <a:pt x="4402" y="24453"/>
                      </a:lnTo>
                      <a:lnTo>
                        <a:pt x="4402" y="23706"/>
                      </a:lnTo>
                      <a:close/>
                      <a:moveTo>
                        <a:pt x="2420" y="25173"/>
                      </a:moveTo>
                      <a:lnTo>
                        <a:pt x="2420" y="25894"/>
                      </a:lnTo>
                      <a:lnTo>
                        <a:pt x="1674" y="25894"/>
                      </a:lnTo>
                      <a:lnTo>
                        <a:pt x="1674" y="25173"/>
                      </a:lnTo>
                      <a:close/>
                      <a:moveTo>
                        <a:pt x="5149" y="25173"/>
                      </a:moveTo>
                      <a:lnTo>
                        <a:pt x="5149" y="25894"/>
                      </a:lnTo>
                      <a:lnTo>
                        <a:pt x="4402" y="25894"/>
                      </a:lnTo>
                      <a:lnTo>
                        <a:pt x="4402" y="25173"/>
                      </a:lnTo>
                      <a:close/>
                      <a:moveTo>
                        <a:pt x="7877" y="25173"/>
                      </a:moveTo>
                      <a:lnTo>
                        <a:pt x="7877" y="25894"/>
                      </a:lnTo>
                      <a:lnTo>
                        <a:pt x="7131" y="25894"/>
                      </a:lnTo>
                      <a:lnTo>
                        <a:pt x="7131" y="25173"/>
                      </a:lnTo>
                      <a:close/>
                      <a:moveTo>
                        <a:pt x="7877" y="26615"/>
                      </a:moveTo>
                      <a:lnTo>
                        <a:pt x="7877" y="27335"/>
                      </a:lnTo>
                      <a:lnTo>
                        <a:pt x="7131" y="27335"/>
                      </a:lnTo>
                      <a:lnTo>
                        <a:pt x="7131" y="26615"/>
                      </a:lnTo>
                      <a:close/>
                      <a:moveTo>
                        <a:pt x="2420" y="26640"/>
                      </a:moveTo>
                      <a:lnTo>
                        <a:pt x="2420" y="27361"/>
                      </a:lnTo>
                      <a:lnTo>
                        <a:pt x="1674" y="27361"/>
                      </a:lnTo>
                      <a:lnTo>
                        <a:pt x="1674" y="26640"/>
                      </a:lnTo>
                      <a:close/>
                      <a:moveTo>
                        <a:pt x="5149" y="26615"/>
                      </a:moveTo>
                      <a:lnTo>
                        <a:pt x="5149" y="27361"/>
                      </a:lnTo>
                      <a:lnTo>
                        <a:pt x="4402" y="27361"/>
                      </a:lnTo>
                      <a:lnTo>
                        <a:pt x="4402" y="26615"/>
                      </a:lnTo>
                      <a:close/>
                      <a:moveTo>
                        <a:pt x="2420" y="28082"/>
                      </a:moveTo>
                      <a:lnTo>
                        <a:pt x="2420" y="28802"/>
                      </a:lnTo>
                      <a:lnTo>
                        <a:pt x="1674" y="28802"/>
                      </a:lnTo>
                      <a:lnTo>
                        <a:pt x="1674" y="28082"/>
                      </a:lnTo>
                      <a:close/>
                      <a:moveTo>
                        <a:pt x="5149" y="28082"/>
                      </a:moveTo>
                      <a:lnTo>
                        <a:pt x="5149" y="28802"/>
                      </a:lnTo>
                      <a:lnTo>
                        <a:pt x="4402" y="28802"/>
                      </a:lnTo>
                      <a:lnTo>
                        <a:pt x="4402" y="28082"/>
                      </a:lnTo>
                      <a:close/>
                      <a:moveTo>
                        <a:pt x="7877" y="28082"/>
                      </a:moveTo>
                      <a:lnTo>
                        <a:pt x="7877" y="28802"/>
                      </a:lnTo>
                      <a:lnTo>
                        <a:pt x="7131" y="28802"/>
                      </a:lnTo>
                      <a:lnTo>
                        <a:pt x="7131" y="28082"/>
                      </a:lnTo>
                      <a:close/>
                      <a:moveTo>
                        <a:pt x="2420" y="29549"/>
                      </a:moveTo>
                      <a:lnTo>
                        <a:pt x="2420" y="29909"/>
                      </a:lnTo>
                      <a:lnTo>
                        <a:pt x="1674" y="29909"/>
                      </a:lnTo>
                      <a:lnTo>
                        <a:pt x="1674" y="29549"/>
                      </a:lnTo>
                      <a:close/>
                      <a:moveTo>
                        <a:pt x="5149" y="29523"/>
                      </a:moveTo>
                      <a:lnTo>
                        <a:pt x="5149" y="29909"/>
                      </a:lnTo>
                      <a:lnTo>
                        <a:pt x="4402" y="29909"/>
                      </a:lnTo>
                      <a:lnTo>
                        <a:pt x="4402" y="29523"/>
                      </a:lnTo>
                      <a:close/>
                      <a:moveTo>
                        <a:pt x="7877" y="29523"/>
                      </a:moveTo>
                      <a:lnTo>
                        <a:pt x="7877" y="29909"/>
                      </a:lnTo>
                      <a:lnTo>
                        <a:pt x="7131" y="29909"/>
                      </a:lnTo>
                      <a:lnTo>
                        <a:pt x="7131" y="29523"/>
                      </a:lnTo>
                      <a:close/>
                      <a:moveTo>
                        <a:pt x="4505" y="1"/>
                      </a:moveTo>
                      <a:lnTo>
                        <a:pt x="2086" y="3141"/>
                      </a:lnTo>
                      <a:lnTo>
                        <a:pt x="2086" y="4917"/>
                      </a:lnTo>
                      <a:lnTo>
                        <a:pt x="1030" y="4917"/>
                      </a:lnTo>
                      <a:lnTo>
                        <a:pt x="1030" y="8006"/>
                      </a:lnTo>
                      <a:lnTo>
                        <a:pt x="1" y="8006"/>
                      </a:lnTo>
                      <a:lnTo>
                        <a:pt x="1" y="32071"/>
                      </a:lnTo>
                      <a:lnTo>
                        <a:pt x="9009" y="32071"/>
                      </a:lnTo>
                      <a:lnTo>
                        <a:pt x="9009" y="8006"/>
                      </a:lnTo>
                      <a:lnTo>
                        <a:pt x="8006" y="8006"/>
                      </a:lnTo>
                      <a:lnTo>
                        <a:pt x="8006" y="4917"/>
                      </a:lnTo>
                      <a:lnTo>
                        <a:pt x="6925" y="4917"/>
                      </a:lnTo>
                      <a:lnTo>
                        <a:pt x="6925" y="314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5"/>
                <p:cNvSpPr/>
                <p:nvPr/>
              </p:nvSpPr>
              <p:spPr>
                <a:xfrm>
                  <a:off x="8745827" y="4500105"/>
                  <a:ext cx="270198" cy="669313"/>
                </a:xfrm>
                <a:custGeom>
                  <a:rect b="b" l="l" r="r" t="t"/>
                  <a:pathLst>
                    <a:path extrusionOk="0" h="18301" w="7388">
                      <a:moveTo>
                        <a:pt x="2085" y="4093"/>
                      </a:moveTo>
                      <a:lnTo>
                        <a:pt x="2085" y="4479"/>
                      </a:lnTo>
                      <a:lnTo>
                        <a:pt x="1339" y="4479"/>
                      </a:lnTo>
                      <a:lnTo>
                        <a:pt x="1339" y="4093"/>
                      </a:lnTo>
                      <a:close/>
                      <a:moveTo>
                        <a:pt x="4067" y="4093"/>
                      </a:moveTo>
                      <a:lnTo>
                        <a:pt x="4067" y="4479"/>
                      </a:lnTo>
                      <a:lnTo>
                        <a:pt x="3321" y="4479"/>
                      </a:lnTo>
                      <a:lnTo>
                        <a:pt x="3321" y="4093"/>
                      </a:lnTo>
                      <a:close/>
                      <a:moveTo>
                        <a:pt x="6023" y="4093"/>
                      </a:moveTo>
                      <a:lnTo>
                        <a:pt x="6023" y="4479"/>
                      </a:lnTo>
                      <a:lnTo>
                        <a:pt x="5303" y="4479"/>
                      </a:lnTo>
                      <a:lnTo>
                        <a:pt x="5303" y="4093"/>
                      </a:lnTo>
                      <a:close/>
                      <a:moveTo>
                        <a:pt x="2085" y="5174"/>
                      </a:moveTo>
                      <a:lnTo>
                        <a:pt x="2085" y="5894"/>
                      </a:lnTo>
                      <a:lnTo>
                        <a:pt x="1339" y="5894"/>
                      </a:lnTo>
                      <a:lnTo>
                        <a:pt x="1339" y="5174"/>
                      </a:lnTo>
                      <a:close/>
                      <a:moveTo>
                        <a:pt x="4067" y="5174"/>
                      </a:moveTo>
                      <a:lnTo>
                        <a:pt x="4067" y="5894"/>
                      </a:lnTo>
                      <a:lnTo>
                        <a:pt x="3321" y="5894"/>
                      </a:lnTo>
                      <a:lnTo>
                        <a:pt x="3321" y="5174"/>
                      </a:lnTo>
                      <a:close/>
                      <a:moveTo>
                        <a:pt x="6023" y="5199"/>
                      </a:moveTo>
                      <a:lnTo>
                        <a:pt x="6023" y="5894"/>
                      </a:lnTo>
                      <a:lnTo>
                        <a:pt x="5303" y="5894"/>
                      </a:lnTo>
                      <a:lnTo>
                        <a:pt x="5303" y="5199"/>
                      </a:lnTo>
                      <a:close/>
                      <a:moveTo>
                        <a:pt x="2085" y="6615"/>
                      </a:moveTo>
                      <a:lnTo>
                        <a:pt x="2085" y="7336"/>
                      </a:lnTo>
                      <a:lnTo>
                        <a:pt x="1339" y="7336"/>
                      </a:lnTo>
                      <a:lnTo>
                        <a:pt x="1339" y="6615"/>
                      </a:lnTo>
                      <a:close/>
                      <a:moveTo>
                        <a:pt x="4067" y="6615"/>
                      </a:moveTo>
                      <a:lnTo>
                        <a:pt x="4067" y="7336"/>
                      </a:lnTo>
                      <a:lnTo>
                        <a:pt x="3321" y="7336"/>
                      </a:lnTo>
                      <a:lnTo>
                        <a:pt x="3321" y="6615"/>
                      </a:lnTo>
                      <a:close/>
                      <a:moveTo>
                        <a:pt x="6023" y="6615"/>
                      </a:moveTo>
                      <a:lnTo>
                        <a:pt x="6023" y="7336"/>
                      </a:lnTo>
                      <a:lnTo>
                        <a:pt x="5303" y="7336"/>
                      </a:lnTo>
                      <a:lnTo>
                        <a:pt x="5303" y="6615"/>
                      </a:lnTo>
                      <a:close/>
                      <a:moveTo>
                        <a:pt x="2085" y="8031"/>
                      </a:moveTo>
                      <a:lnTo>
                        <a:pt x="2085" y="8751"/>
                      </a:lnTo>
                      <a:lnTo>
                        <a:pt x="1339" y="8751"/>
                      </a:lnTo>
                      <a:lnTo>
                        <a:pt x="1339" y="8031"/>
                      </a:lnTo>
                      <a:close/>
                      <a:moveTo>
                        <a:pt x="4067" y="8031"/>
                      </a:moveTo>
                      <a:lnTo>
                        <a:pt x="4067" y="8751"/>
                      </a:lnTo>
                      <a:lnTo>
                        <a:pt x="3321" y="8751"/>
                      </a:lnTo>
                      <a:lnTo>
                        <a:pt x="3321" y="8031"/>
                      </a:lnTo>
                      <a:close/>
                      <a:moveTo>
                        <a:pt x="6023" y="8031"/>
                      </a:moveTo>
                      <a:lnTo>
                        <a:pt x="6023" y="8751"/>
                      </a:lnTo>
                      <a:lnTo>
                        <a:pt x="5303" y="8751"/>
                      </a:lnTo>
                      <a:lnTo>
                        <a:pt x="5303" y="8031"/>
                      </a:lnTo>
                      <a:close/>
                      <a:moveTo>
                        <a:pt x="2085" y="9472"/>
                      </a:moveTo>
                      <a:lnTo>
                        <a:pt x="2085" y="10193"/>
                      </a:lnTo>
                      <a:lnTo>
                        <a:pt x="1339" y="10193"/>
                      </a:lnTo>
                      <a:lnTo>
                        <a:pt x="1339" y="9472"/>
                      </a:lnTo>
                      <a:close/>
                      <a:moveTo>
                        <a:pt x="4067" y="9472"/>
                      </a:moveTo>
                      <a:lnTo>
                        <a:pt x="4067" y="10193"/>
                      </a:lnTo>
                      <a:lnTo>
                        <a:pt x="3321" y="10193"/>
                      </a:lnTo>
                      <a:lnTo>
                        <a:pt x="3321" y="9472"/>
                      </a:lnTo>
                      <a:close/>
                      <a:moveTo>
                        <a:pt x="6023" y="9472"/>
                      </a:moveTo>
                      <a:lnTo>
                        <a:pt x="6023" y="10193"/>
                      </a:lnTo>
                      <a:lnTo>
                        <a:pt x="5303" y="10193"/>
                      </a:lnTo>
                      <a:lnTo>
                        <a:pt x="5303" y="9472"/>
                      </a:lnTo>
                      <a:close/>
                      <a:moveTo>
                        <a:pt x="2085" y="10888"/>
                      </a:moveTo>
                      <a:lnTo>
                        <a:pt x="2085" y="11608"/>
                      </a:lnTo>
                      <a:lnTo>
                        <a:pt x="1339" y="11608"/>
                      </a:lnTo>
                      <a:lnTo>
                        <a:pt x="1339" y="10888"/>
                      </a:lnTo>
                      <a:close/>
                      <a:moveTo>
                        <a:pt x="4067" y="10888"/>
                      </a:moveTo>
                      <a:lnTo>
                        <a:pt x="4067" y="11608"/>
                      </a:lnTo>
                      <a:lnTo>
                        <a:pt x="3321" y="11608"/>
                      </a:lnTo>
                      <a:lnTo>
                        <a:pt x="3321" y="10888"/>
                      </a:lnTo>
                      <a:close/>
                      <a:moveTo>
                        <a:pt x="6023" y="10888"/>
                      </a:moveTo>
                      <a:lnTo>
                        <a:pt x="6023" y="11608"/>
                      </a:lnTo>
                      <a:lnTo>
                        <a:pt x="5303" y="11608"/>
                      </a:lnTo>
                      <a:lnTo>
                        <a:pt x="5303" y="10888"/>
                      </a:lnTo>
                      <a:close/>
                      <a:moveTo>
                        <a:pt x="2085" y="12329"/>
                      </a:moveTo>
                      <a:lnTo>
                        <a:pt x="2085" y="13024"/>
                      </a:lnTo>
                      <a:lnTo>
                        <a:pt x="1339" y="13024"/>
                      </a:lnTo>
                      <a:lnTo>
                        <a:pt x="1339" y="12329"/>
                      </a:lnTo>
                      <a:close/>
                      <a:moveTo>
                        <a:pt x="4067" y="12329"/>
                      </a:moveTo>
                      <a:lnTo>
                        <a:pt x="4067" y="13024"/>
                      </a:lnTo>
                      <a:lnTo>
                        <a:pt x="3321" y="13024"/>
                      </a:lnTo>
                      <a:lnTo>
                        <a:pt x="3321" y="12329"/>
                      </a:lnTo>
                      <a:close/>
                      <a:moveTo>
                        <a:pt x="6023" y="12329"/>
                      </a:moveTo>
                      <a:lnTo>
                        <a:pt x="6023" y="13024"/>
                      </a:lnTo>
                      <a:lnTo>
                        <a:pt x="5303" y="13024"/>
                      </a:lnTo>
                      <a:lnTo>
                        <a:pt x="5303" y="12329"/>
                      </a:lnTo>
                      <a:close/>
                      <a:moveTo>
                        <a:pt x="2085" y="13745"/>
                      </a:moveTo>
                      <a:lnTo>
                        <a:pt x="2085" y="14465"/>
                      </a:lnTo>
                      <a:lnTo>
                        <a:pt x="1339" y="14465"/>
                      </a:lnTo>
                      <a:lnTo>
                        <a:pt x="1339" y="13745"/>
                      </a:lnTo>
                      <a:close/>
                      <a:moveTo>
                        <a:pt x="4067" y="13745"/>
                      </a:moveTo>
                      <a:lnTo>
                        <a:pt x="4067" y="14465"/>
                      </a:lnTo>
                      <a:lnTo>
                        <a:pt x="3321" y="14465"/>
                      </a:lnTo>
                      <a:lnTo>
                        <a:pt x="3321" y="13745"/>
                      </a:lnTo>
                      <a:close/>
                      <a:moveTo>
                        <a:pt x="6023" y="13745"/>
                      </a:moveTo>
                      <a:lnTo>
                        <a:pt x="6023" y="14465"/>
                      </a:lnTo>
                      <a:lnTo>
                        <a:pt x="5303" y="14465"/>
                      </a:lnTo>
                      <a:lnTo>
                        <a:pt x="5303" y="13745"/>
                      </a:lnTo>
                      <a:close/>
                      <a:moveTo>
                        <a:pt x="2085" y="15160"/>
                      </a:moveTo>
                      <a:lnTo>
                        <a:pt x="2085" y="15881"/>
                      </a:lnTo>
                      <a:lnTo>
                        <a:pt x="1339" y="15881"/>
                      </a:lnTo>
                      <a:lnTo>
                        <a:pt x="1339" y="15160"/>
                      </a:lnTo>
                      <a:close/>
                      <a:moveTo>
                        <a:pt x="4067" y="15160"/>
                      </a:moveTo>
                      <a:lnTo>
                        <a:pt x="4067" y="15881"/>
                      </a:lnTo>
                      <a:lnTo>
                        <a:pt x="3321" y="15881"/>
                      </a:lnTo>
                      <a:lnTo>
                        <a:pt x="3321" y="15160"/>
                      </a:lnTo>
                      <a:close/>
                      <a:moveTo>
                        <a:pt x="6023" y="15186"/>
                      </a:moveTo>
                      <a:lnTo>
                        <a:pt x="6023" y="15881"/>
                      </a:lnTo>
                      <a:lnTo>
                        <a:pt x="5303" y="15881"/>
                      </a:lnTo>
                      <a:lnTo>
                        <a:pt x="5303" y="15186"/>
                      </a:lnTo>
                      <a:close/>
                      <a:moveTo>
                        <a:pt x="2085" y="16602"/>
                      </a:moveTo>
                      <a:lnTo>
                        <a:pt x="2085" y="16962"/>
                      </a:lnTo>
                      <a:lnTo>
                        <a:pt x="1339" y="16962"/>
                      </a:lnTo>
                      <a:lnTo>
                        <a:pt x="1339" y="16602"/>
                      </a:lnTo>
                      <a:close/>
                      <a:moveTo>
                        <a:pt x="4067" y="16602"/>
                      </a:moveTo>
                      <a:lnTo>
                        <a:pt x="4067" y="16962"/>
                      </a:lnTo>
                      <a:lnTo>
                        <a:pt x="3321" y="16962"/>
                      </a:lnTo>
                      <a:lnTo>
                        <a:pt x="3321" y="16602"/>
                      </a:lnTo>
                      <a:close/>
                      <a:moveTo>
                        <a:pt x="6023" y="16602"/>
                      </a:moveTo>
                      <a:lnTo>
                        <a:pt x="6023" y="16962"/>
                      </a:lnTo>
                      <a:lnTo>
                        <a:pt x="5303" y="16962"/>
                      </a:lnTo>
                      <a:lnTo>
                        <a:pt x="5303" y="16602"/>
                      </a:lnTo>
                      <a:close/>
                      <a:moveTo>
                        <a:pt x="1" y="0"/>
                      </a:moveTo>
                      <a:lnTo>
                        <a:pt x="1" y="18300"/>
                      </a:lnTo>
                      <a:lnTo>
                        <a:pt x="7388" y="18300"/>
                      </a:lnTo>
                      <a:lnTo>
                        <a:pt x="73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63" name="Google Shape;1063;p45"/>
            <p:cNvGrpSpPr/>
            <p:nvPr/>
          </p:nvGrpSpPr>
          <p:grpSpPr>
            <a:xfrm>
              <a:off x="5334501" y="641225"/>
              <a:ext cx="2949193" cy="1066472"/>
              <a:chOff x="5334501" y="641225"/>
              <a:chExt cx="2949193" cy="1066472"/>
            </a:xfrm>
          </p:grpSpPr>
          <p:grpSp>
            <p:nvGrpSpPr>
              <p:cNvPr id="1064" name="Google Shape;1064;p45"/>
              <p:cNvGrpSpPr/>
              <p:nvPr/>
            </p:nvGrpSpPr>
            <p:grpSpPr>
              <a:xfrm>
                <a:off x="5334501" y="1126750"/>
                <a:ext cx="1161793" cy="580947"/>
                <a:chOff x="6508326" y="1036050"/>
                <a:chExt cx="1161793" cy="580947"/>
              </a:xfrm>
            </p:grpSpPr>
            <p:sp>
              <p:nvSpPr>
                <p:cNvPr id="1065" name="Google Shape;1065;p45"/>
                <p:cNvSpPr/>
                <p:nvPr/>
              </p:nvSpPr>
              <p:spPr>
                <a:xfrm>
                  <a:off x="7007531" y="1036050"/>
                  <a:ext cx="662589" cy="184773"/>
                </a:xfrm>
                <a:custGeom>
                  <a:rect b="b" l="l" r="r" t="t"/>
                  <a:pathLst>
                    <a:path extrusionOk="0" h="5118" w="18353">
                      <a:moveTo>
                        <a:pt x="6422" y="1"/>
                      </a:moveTo>
                      <a:cubicBezTo>
                        <a:pt x="6170" y="1"/>
                        <a:pt x="5915" y="33"/>
                        <a:pt x="5663" y="99"/>
                      </a:cubicBezTo>
                      <a:cubicBezTo>
                        <a:pt x="4531" y="407"/>
                        <a:pt x="3836" y="1643"/>
                        <a:pt x="3733" y="2827"/>
                      </a:cubicBezTo>
                      <a:cubicBezTo>
                        <a:pt x="3329" y="2455"/>
                        <a:pt x="2804" y="2260"/>
                        <a:pt x="2276" y="2260"/>
                      </a:cubicBezTo>
                      <a:cubicBezTo>
                        <a:pt x="1928" y="2260"/>
                        <a:pt x="1579" y="2344"/>
                        <a:pt x="1262" y="2518"/>
                      </a:cubicBezTo>
                      <a:cubicBezTo>
                        <a:pt x="490" y="2956"/>
                        <a:pt x="1" y="4243"/>
                        <a:pt x="181" y="5118"/>
                      </a:cubicBezTo>
                      <a:lnTo>
                        <a:pt x="18352" y="4835"/>
                      </a:lnTo>
                      <a:cubicBezTo>
                        <a:pt x="18158" y="4147"/>
                        <a:pt x="17432" y="3749"/>
                        <a:pt x="16721" y="3749"/>
                      </a:cubicBezTo>
                      <a:cubicBezTo>
                        <a:pt x="16395" y="3749"/>
                        <a:pt x="16071" y="3833"/>
                        <a:pt x="15804" y="4011"/>
                      </a:cubicBezTo>
                      <a:cubicBezTo>
                        <a:pt x="15650" y="3342"/>
                        <a:pt x="15161" y="2775"/>
                        <a:pt x="14517" y="2544"/>
                      </a:cubicBezTo>
                      <a:cubicBezTo>
                        <a:pt x="14365" y="2489"/>
                        <a:pt x="14211" y="2464"/>
                        <a:pt x="14058" y="2464"/>
                      </a:cubicBezTo>
                      <a:cubicBezTo>
                        <a:pt x="13565" y="2464"/>
                        <a:pt x="13082" y="2719"/>
                        <a:pt x="12690" y="3033"/>
                      </a:cubicBezTo>
                      <a:cubicBezTo>
                        <a:pt x="12870" y="2055"/>
                        <a:pt x="12407" y="1077"/>
                        <a:pt x="11531" y="613"/>
                      </a:cubicBezTo>
                      <a:cubicBezTo>
                        <a:pt x="11225" y="481"/>
                        <a:pt x="10906" y="418"/>
                        <a:pt x="10590" y="418"/>
                      </a:cubicBezTo>
                      <a:cubicBezTo>
                        <a:pt x="9924" y="418"/>
                        <a:pt x="9275" y="699"/>
                        <a:pt x="8803" y="1205"/>
                      </a:cubicBezTo>
                      <a:cubicBezTo>
                        <a:pt x="8236" y="436"/>
                        <a:pt x="7350" y="1"/>
                        <a:pt x="6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5"/>
                <p:cNvSpPr/>
                <p:nvPr/>
              </p:nvSpPr>
              <p:spPr>
                <a:xfrm>
                  <a:off x="6508326" y="1477800"/>
                  <a:ext cx="499202" cy="139197"/>
                </a:xfrm>
                <a:custGeom>
                  <a:rect b="b" l="l" r="r" t="t"/>
                  <a:pathLst>
                    <a:path extrusionOk="0" h="5118" w="18353">
                      <a:moveTo>
                        <a:pt x="6422" y="1"/>
                      </a:moveTo>
                      <a:cubicBezTo>
                        <a:pt x="6170" y="1"/>
                        <a:pt x="5915" y="33"/>
                        <a:pt x="5663" y="99"/>
                      </a:cubicBezTo>
                      <a:cubicBezTo>
                        <a:pt x="4531" y="407"/>
                        <a:pt x="3836" y="1643"/>
                        <a:pt x="3733" y="2827"/>
                      </a:cubicBezTo>
                      <a:cubicBezTo>
                        <a:pt x="3329" y="2455"/>
                        <a:pt x="2804" y="2260"/>
                        <a:pt x="2276" y="2260"/>
                      </a:cubicBezTo>
                      <a:cubicBezTo>
                        <a:pt x="1928" y="2260"/>
                        <a:pt x="1579" y="2344"/>
                        <a:pt x="1262" y="2518"/>
                      </a:cubicBezTo>
                      <a:cubicBezTo>
                        <a:pt x="490" y="2956"/>
                        <a:pt x="1" y="4243"/>
                        <a:pt x="181" y="5118"/>
                      </a:cubicBezTo>
                      <a:lnTo>
                        <a:pt x="18352" y="4835"/>
                      </a:lnTo>
                      <a:cubicBezTo>
                        <a:pt x="18158" y="4147"/>
                        <a:pt x="17432" y="3749"/>
                        <a:pt x="16721" y="3749"/>
                      </a:cubicBezTo>
                      <a:cubicBezTo>
                        <a:pt x="16395" y="3749"/>
                        <a:pt x="16071" y="3833"/>
                        <a:pt x="15804" y="4011"/>
                      </a:cubicBezTo>
                      <a:cubicBezTo>
                        <a:pt x="15650" y="3342"/>
                        <a:pt x="15161" y="2775"/>
                        <a:pt x="14517" y="2544"/>
                      </a:cubicBezTo>
                      <a:cubicBezTo>
                        <a:pt x="14365" y="2489"/>
                        <a:pt x="14211" y="2464"/>
                        <a:pt x="14058" y="2464"/>
                      </a:cubicBezTo>
                      <a:cubicBezTo>
                        <a:pt x="13565" y="2464"/>
                        <a:pt x="13082" y="2719"/>
                        <a:pt x="12690" y="3033"/>
                      </a:cubicBezTo>
                      <a:cubicBezTo>
                        <a:pt x="12870" y="2055"/>
                        <a:pt x="12407" y="1077"/>
                        <a:pt x="11531" y="613"/>
                      </a:cubicBezTo>
                      <a:cubicBezTo>
                        <a:pt x="11225" y="481"/>
                        <a:pt x="10906" y="418"/>
                        <a:pt x="10590" y="418"/>
                      </a:cubicBezTo>
                      <a:cubicBezTo>
                        <a:pt x="9924" y="418"/>
                        <a:pt x="9275" y="699"/>
                        <a:pt x="8803" y="1205"/>
                      </a:cubicBezTo>
                      <a:cubicBezTo>
                        <a:pt x="8236" y="436"/>
                        <a:pt x="7350" y="1"/>
                        <a:pt x="6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7" name="Google Shape;1067;p45"/>
              <p:cNvSpPr/>
              <p:nvPr/>
            </p:nvSpPr>
            <p:spPr>
              <a:xfrm>
                <a:off x="7621106" y="641225"/>
                <a:ext cx="662589" cy="184773"/>
              </a:xfrm>
              <a:custGeom>
                <a:rect b="b" l="l" r="r" t="t"/>
                <a:pathLst>
                  <a:path extrusionOk="0" h="5118" w="18353">
                    <a:moveTo>
                      <a:pt x="6422" y="1"/>
                    </a:moveTo>
                    <a:cubicBezTo>
                      <a:pt x="6170" y="1"/>
                      <a:pt x="5915" y="33"/>
                      <a:pt x="5663" y="99"/>
                    </a:cubicBezTo>
                    <a:cubicBezTo>
                      <a:pt x="4531" y="407"/>
                      <a:pt x="3836" y="1643"/>
                      <a:pt x="3733" y="2827"/>
                    </a:cubicBezTo>
                    <a:cubicBezTo>
                      <a:pt x="3329" y="2455"/>
                      <a:pt x="2804" y="2260"/>
                      <a:pt x="2276" y="2260"/>
                    </a:cubicBezTo>
                    <a:cubicBezTo>
                      <a:pt x="1928" y="2260"/>
                      <a:pt x="1579" y="2344"/>
                      <a:pt x="1262" y="2518"/>
                    </a:cubicBezTo>
                    <a:cubicBezTo>
                      <a:pt x="490" y="2956"/>
                      <a:pt x="1" y="4243"/>
                      <a:pt x="181" y="5118"/>
                    </a:cubicBezTo>
                    <a:lnTo>
                      <a:pt x="18352" y="4835"/>
                    </a:lnTo>
                    <a:cubicBezTo>
                      <a:pt x="18158" y="4147"/>
                      <a:pt x="17432" y="3749"/>
                      <a:pt x="16721" y="3749"/>
                    </a:cubicBezTo>
                    <a:cubicBezTo>
                      <a:pt x="16395" y="3749"/>
                      <a:pt x="16071" y="3833"/>
                      <a:pt x="15804" y="4011"/>
                    </a:cubicBezTo>
                    <a:cubicBezTo>
                      <a:pt x="15650" y="3342"/>
                      <a:pt x="15161" y="2775"/>
                      <a:pt x="14517" y="2544"/>
                    </a:cubicBezTo>
                    <a:cubicBezTo>
                      <a:pt x="14365" y="2489"/>
                      <a:pt x="14211" y="2464"/>
                      <a:pt x="14058" y="2464"/>
                    </a:cubicBezTo>
                    <a:cubicBezTo>
                      <a:pt x="13565" y="2464"/>
                      <a:pt x="13082" y="2719"/>
                      <a:pt x="12690" y="3033"/>
                    </a:cubicBezTo>
                    <a:cubicBezTo>
                      <a:pt x="12870" y="2055"/>
                      <a:pt x="12407" y="1077"/>
                      <a:pt x="11531" y="613"/>
                    </a:cubicBezTo>
                    <a:cubicBezTo>
                      <a:pt x="11225" y="481"/>
                      <a:pt x="10906" y="418"/>
                      <a:pt x="10590" y="418"/>
                    </a:cubicBezTo>
                    <a:cubicBezTo>
                      <a:pt x="9924" y="418"/>
                      <a:pt x="9275" y="699"/>
                      <a:pt x="8803" y="1205"/>
                    </a:cubicBezTo>
                    <a:cubicBezTo>
                      <a:pt x="8236" y="436"/>
                      <a:pt x="7350" y="1"/>
                      <a:pt x="6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1" name="Shape 1071"/>
        <p:cNvGrpSpPr/>
        <p:nvPr/>
      </p:nvGrpSpPr>
      <p:grpSpPr>
        <a:xfrm>
          <a:off x="0" y="0"/>
          <a:ext cx="0" cy="0"/>
          <a:chOff x="0" y="0"/>
          <a:chExt cx="0" cy="0"/>
        </a:xfrm>
      </p:grpSpPr>
      <p:sp>
        <p:nvSpPr>
          <p:cNvPr id="1072" name="Google Shape;1072;p46"/>
          <p:cNvSpPr txBox="1"/>
          <p:nvPr>
            <p:ph idx="1" type="body"/>
          </p:nvPr>
        </p:nvSpPr>
        <p:spPr>
          <a:xfrm>
            <a:off x="713225" y="222850"/>
            <a:ext cx="3779100" cy="24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Messaging and communication: Use </a:t>
            </a:r>
            <a:r>
              <a:rPr b="1" lang="en" sz="1500"/>
              <a:t>Google Cloud Services</a:t>
            </a:r>
            <a:r>
              <a:rPr lang="en"/>
              <a:t> to implement a messaging system that allows users to communicate with NGOs, volunteers, and other parties interested in the SDGs. Google Cloud Pub/Sub provides a scalable and reliable messaging system that can be easily integrated into the application.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Progress tracking: Use </a:t>
            </a:r>
            <a:r>
              <a:rPr b="1" lang="en" sz="1600"/>
              <a:t>Google Sheets </a:t>
            </a:r>
            <a:r>
              <a:rPr lang="en"/>
              <a:t>to track and update progress on projects and initiatives related to the SDGs. Google Sheets provides a flexible and powerful way to manage and analyze data.</a:t>
            </a:r>
            <a:endParaRPr b="1"/>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cxnSp>
        <p:nvCxnSpPr>
          <p:cNvPr id="1073" name="Google Shape;1073;p46"/>
          <p:cNvCxnSpPr/>
          <p:nvPr/>
        </p:nvCxnSpPr>
        <p:spPr>
          <a:xfrm>
            <a:off x="542875" y="414300"/>
            <a:ext cx="0" cy="3898500"/>
          </a:xfrm>
          <a:prstGeom prst="straightConnector1">
            <a:avLst/>
          </a:prstGeom>
          <a:noFill/>
          <a:ln cap="flat" cmpd="sng" w="9525">
            <a:solidFill>
              <a:schemeClr val="dk1"/>
            </a:solidFill>
            <a:prstDash val="solid"/>
            <a:round/>
            <a:headEnd len="med" w="med" type="none"/>
            <a:tailEnd len="med" w="med" type="none"/>
          </a:ln>
        </p:spPr>
      </p:cxnSp>
      <p:grpSp>
        <p:nvGrpSpPr>
          <p:cNvPr id="1074" name="Google Shape;1074;p46"/>
          <p:cNvGrpSpPr/>
          <p:nvPr/>
        </p:nvGrpSpPr>
        <p:grpSpPr>
          <a:xfrm>
            <a:off x="5334501" y="641225"/>
            <a:ext cx="3657097" cy="4529153"/>
            <a:chOff x="5334501" y="641225"/>
            <a:chExt cx="3657097" cy="4529153"/>
          </a:xfrm>
        </p:grpSpPr>
        <p:grpSp>
          <p:nvGrpSpPr>
            <p:cNvPr id="1075" name="Google Shape;1075;p46"/>
            <p:cNvGrpSpPr/>
            <p:nvPr/>
          </p:nvGrpSpPr>
          <p:grpSpPr>
            <a:xfrm>
              <a:off x="5887124" y="679252"/>
              <a:ext cx="3104474" cy="4491126"/>
              <a:chOff x="5887124" y="679252"/>
              <a:chExt cx="3104474" cy="4491126"/>
            </a:xfrm>
          </p:grpSpPr>
          <p:grpSp>
            <p:nvGrpSpPr>
              <p:cNvPr id="1076" name="Google Shape;1076;p46"/>
              <p:cNvGrpSpPr/>
              <p:nvPr/>
            </p:nvGrpSpPr>
            <p:grpSpPr>
              <a:xfrm flipH="1">
                <a:off x="5887124" y="679252"/>
                <a:ext cx="2587020" cy="4491126"/>
                <a:chOff x="3269475" y="-80481"/>
                <a:chExt cx="2544276" cy="4416922"/>
              </a:xfrm>
            </p:grpSpPr>
            <p:sp>
              <p:nvSpPr>
                <p:cNvPr id="1077" name="Google Shape;1077;p46"/>
                <p:cNvSpPr/>
                <p:nvPr/>
              </p:nvSpPr>
              <p:spPr>
                <a:xfrm>
                  <a:off x="4489288" y="1226834"/>
                  <a:ext cx="181251" cy="3109607"/>
                </a:xfrm>
                <a:custGeom>
                  <a:rect b="b" l="l" r="r" t="t"/>
                  <a:pathLst>
                    <a:path extrusionOk="0" h="51246" w="2987">
                      <a:moveTo>
                        <a:pt x="953" y="0"/>
                      </a:moveTo>
                      <a:cubicBezTo>
                        <a:pt x="618" y="0"/>
                        <a:pt x="361" y="258"/>
                        <a:pt x="361" y="566"/>
                      </a:cubicBezTo>
                      <a:lnTo>
                        <a:pt x="0" y="51246"/>
                      </a:lnTo>
                      <a:lnTo>
                        <a:pt x="2986" y="51246"/>
                      </a:lnTo>
                      <a:lnTo>
                        <a:pt x="118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6"/>
                <p:cNvSpPr/>
                <p:nvPr/>
              </p:nvSpPr>
              <p:spPr>
                <a:xfrm>
                  <a:off x="4465865" y="-80481"/>
                  <a:ext cx="145329" cy="1307351"/>
                </a:xfrm>
                <a:custGeom>
                  <a:rect b="b" l="l" r="r" t="t"/>
                  <a:pathLst>
                    <a:path extrusionOk="0" h="21545" w="2395">
                      <a:moveTo>
                        <a:pt x="1262" y="1"/>
                      </a:moveTo>
                      <a:lnTo>
                        <a:pt x="0" y="17555"/>
                      </a:lnTo>
                      <a:lnTo>
                        <a:pt x="1262" y="21544"/>
                      </a:lnTo>
                      <a:lnTo>
                        <a:pt x="2394" y="17555"/>
                      </a:lnTo>
                      <a:lnTo>
                        <a:pt x="12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6"/>
                <p:cNvSpPr/>
                <p:nvPr/>
              </p:nvSpPr>
              <p:spPr>
                <a:xfrm>
                  <a:off x="4567384" y="1248679"/>
                  <a:ext cx="1246367" cy="393631"/>
                </a:xfrm>
                <a:custGeom>
                  <a:rect b="b" l="l" r="r" t="t"/>
                  <a:pathLst>
                    <a:path extrusionOk="0" h="6487" w="20540">
                      <a:moveTo>
                        <a:pt x="3810" y="0"/>
                      </a:moveTo>
                      <a:lnTo>
                        <a:pt x="0" y="26"/>
                      </a:lnTo>
                      <a:lnTo>
                        <a:pt x="3166" y="2085"/>
                      </a:lnTo>
                      <a:lnTo>
                        <a:pt x="20540" y="6487"/>
                      </a:lnTo>
                      <a:lnTo>
                        <a:pt x="20540" y="6487"/>
                      </a:lnTo>
                      <a:lnTo>
                        <a:pt x="381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6"/>
                <p:cNvSpPr/>
                <p:nvPr/>
              </p:nvSpPr>
              <p:spPr>
                <a:xfrm>
                  <a:off x="3269475" y="1251774"/>
                  <a:ext cx="1249523" cy="384286"/>
                </a:xfrm>
                <a:custGeom>
                  <a:rect b="b" l="l" r="r" t="t"/>
                  <a:pathLst>
                    <a:path extrusionOk="0" h="6333" w="20592">
                      <a:moveTo>
                        <a:pt x="16782" y="1"/>
                      </a:moveTo>
                      <a:lnTo>
                        <a:pt x="1" y="6333"/>
                      </a:lnTo>
                      <a:lnTo>
                        <a:pt x="17400" y="2086"/>
                      </a:lnTo>
                      <a:lnTo>
                        <a:pt x="20591" y="52"/>
                      </a:lnTo>
                      <a:lnTo>
                        <a:pt x="1678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6"/>
                <p:cNvSpPr/>
                <p:nvPr/>
              </p:nvSpPr>
              <p:spPr>
                <a:xfrm>
                  <a:off x="4467442" y="1159660"/>
                  <a:ext cx="143751" cy="143751"/>
                </a:xfrm>
                <a:custGeom>
                  <a:rect b="b" l="l" r="r" t="t"/>
                  <a:pathLst>
                    <a:path extrusionOk="0" h="2369" w="2369">
                      <a:moveTo>
                        <a:pt x="1184" y="0"/>
                      </a:moveTo>
                      <a:cubicBezTo>
                        <a:pt x="515" y="0"/>
                        <a:pt x="0" y="541"/>
                        <a:pt x="0" y="1184"/>
                      </a:cubicBezTo>
                      <a:cubicBezTo>
                        <a:pt x="0" y="1854"/>
                        <a:pt x="515" y="2368"/>
                        <a:pt x="1184" y="2368"/>
                      </a:cubicBezTo>
                      <a:cubicBezTo>
                        <a:pt x="1828" y="2368"/>
                        <a:pt x="2368" y="1854"/>
                        <a:pt x="2368" y="1184"/>
                      </a:cubicBezTo>
                      <a:cubicBezTo>
                        <a:pt x="2368" y="541"/>
                        <a:pt x="1828" y="0"/>
                        <a:pt x="11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2" name="Google Shape;1082;p46"/>
              <p:cNvGrpSpPr/>
              <p:nvPr/>
            </p:nvGrpSpPr>
            <p:grpSpPr>
              <a:xfrm>
                <a:off x="7487325" y="3975761"/>
                <a:ext cx="1504274" cy="1194604"/>
                <a:chOff x="7832750" y="3975761"/>
                <a:chExt cx="1504274" cy="1194604"/>
              </a:xfrm>
            </p:grpSpPr>
            <p:sp>
              <p:nvSpPr>
                <p:cNvPr id="1083" name="Google Shape;1083;p46"/>
                <p:cNvSpPr/>
                <p:nvPr/>
              </p:nvSpPr>
              <p:spPr>
                <a:xfrm>
                  <a:off x="7832750" y="3975761"/>
                  <a:ext cx="328531" cy="1194604"/>
                </a:xfrm>
                <a:custGeom>
                  <a:rect b="b" l="l" r="r" t="t"/>
                  <a:pathLst>
                    <a:path extrusionOk="0" h="32664" w="8983">
                      <a:moveTo>
                        <a:pt x="2188" y="10142"/>
                      </a:moveTo>
                      <a:lnTo>
                        <a:pt x="2188" y="10502"/>
                      </a:lnTo>
                      <a:lnTo>
                        <a:pt x="1442" y="10502"/>
                      </a:lnTo>
                      <a:lnTo>
                        <a:pt x="1442" y="10142"/>
                      </a:lnTo>
                      <a:close/>
                      <a:moveTo>
                        <a:pt x="4890" y="10142"/>
                      </a:moveTo>
                      <a:lnTo>
                        <a:pt x="4890" y="10502"/>
                      </a:lnTo>
                      <a:lnTo>
                        <a:pt x="4144" y="10502"/>
                      </a:lnTo>
                      <a:lnTo>
                        <a:pt x="4144" y="10142"/>
                      </a:lnTo>
                      <a:close/>
                      <a:moveTo>
                        <a:pt x="7619" y="10142"/>
                      </a:moveTo>
                      <a:lnTo>
                        <a:pt x="7619" y="10502"/>
                      </a:lnTo>
                      <a:lnTo>
                        <a:pt x="6872" y="10502"/>
                      </a:lnTo>
                      <a:lnTo>
                        <a:pt x="6872" y="10142"/>
                      </a:lnTo>
                      <a:close/>
                      <a:moveTo>
                        <a:pt x="4890" y="11223"/>
                      </a:moveTo>
                      <a:lnTo>
                        <a:pt x="4890" y="11944"/>
                      </a:lnTo>
                      <a:lnTo>
                        <a:pt x="4144" y="11944"/>
                      </a:lnTo>
                      <a:lnTo>
                        <a:pt x="4144" y="11223"/>
                      </a:lnTo>
                      <a:close/>
                      <a:moveTo>
                        <a:pt x="7619" y="11223"/>
                      </a:moveTo>
                      <a:lnTo>
                        <a:pt x="7619" y="11944"/>
                      </a:lnTo>
                      <a:lnTo>
                        <a:pt x="6872" y="11944"/>
                      </a:lnTo>
                      <a:lnTo>
                        <a:pt x="6872" y="11223"/>
                      </a:lnTo>
                      <a:close/>
                      <a:moveTo>
                        <a:pt x="2188" y="11223"/>
                      </a:moveTo>
                      <a:lnTo>
                        <a:pt x="2188" y="11969"/>
                      </a:lnTo>
                      <a:lnTo>
                        <a:pt x="1442" y="11969"/>
                      </a:lnTo>
                      <a:lnTo>
                        <a:pt x="1442" y="11223"/>
                      </a:lnTo>
                      <a:close/>
                      <a:moveTo>
                        <a:pt x="2188" y="12690"/>
                      </a:moveTo>
                      <a:lnTo>
                        <a:pt x="2188" y="13411"/>
                      </a:lnTo>
                      <a:lnTo>
                        <a:pt x="1442" y="13411"/>
                      </a:lnTo>
                      <a:lnTo>
                        <a:pt x="1442" y="12690"/>
                      </a:lnTo>
                      <a:close/>
                      <a:moveTo>
                        <a:pt x="4890" y="12690"/>
                      </a:moveTo>
                      <a:lnTo>
                        <a:pt x="4890" y="13411"/>
                      </a:lnTo>
                      <a:lnTo>
                        <a:pt x="4144" y="13411"/>
                      </a:lnTo>
                      <a:lnTo>
                        <a:pt x="4144" y="12690"/>
                      </a:lnTo>
                      <a:close/>
                      <a:moveTo>
                        <a:pt x="7619" y="12664"/>
                      </a:moveTo>
                      <a:lnTo>
                        <a:pt x="7619" y="13411"/>
                      </a:lnTo>
                      <a:lnTo>
                        <a:pt x="6872" y="13411"/>
                      </a:lnTo>
                      <a:lnTo>
                        <a:pt x="6872" y="12664"/>
                      </a:lnTo>
                      <a:close/>
                      <a:moveTo>
                        <a:pt x="4890" y="14131"/>
                      </a:moveTo>
                      <a:lnTo>
                        <a:pt x="4890" y="14852"/>
                      </a:lnTo>
                      <a:lnTo>
                        <a:pt x="4144" y="14852"/>
                      </a:lnTo>
                      <a:lnTo>
                        <a:pt x="4144" y="14131"/>
                      </a:lnTo>
                      <a:close/>
                      <a:moveTo>
                        <a:pt x="7619" y="14131"/>
                      </a:moveTo>
                      <a:lnTo>
                        <a:pt x="7619" y="14852"/>
                      </a:lnTo>
                      <a:lnTo>
                        <a:pt x="6872" y="14852"/>
                      </a:lnTo>
                      <a:lnTo>
                        <a:pt x="6872" y="14131"/>
                      </a:lnTo>
                      <a:close/>
                      <a:moveTo>
                        <a:pt x="2188" y="14131"/>
                      </a:moveTo>
                      <a:lnTo>
                        <a:pt x="2188" y="14878"/>
                      </a:lnTo>
                      <a:lnTo>
                        <a:pt x="1442" y="14878"/>
                      </a:lnTo>
                      <a:lnTo>
                        <a:pt x="1442" y="14131"/>
                      </a:lnTo>
                      <a:close/>
                      <a:moveTo>
                        <a:pt x="2188" y="15598"/>
                      </a:moveTo>
                      <a:lnTo>
                        <a:pt x="2188" y="16319"/>
                      </a:lnTo>
                      <a:lnTo>
                        <a:pt x="1442" y="16319"/>
                      </a:lnTo>
                      <a:lnTo>
                        <a:pt x="1442" y="15598"/>
                      </a:lnTo>
                      <a:close/>
                      <a:moveTo>
                        <a:pt x="4890" y="15598"/>
                      </a:moveTo>
                      <a:lnTo>
                        <a:pt x="4890" y="16319"/>
                      </a:lnTo>
                      <a:lnTo>
                        <a:pt x="4144" y="16319"/>
                      </a:lnTo>
                      <a:lnTo>
                        <a:pt x="4144" y="15598"/>
                      </a:lnTo>
                      <a:close/>
                      <a:moveTo>
                        <a:pt x="7619" y="15573"/>
                      </a:moveTo>
                      <a:lnTo>
                        <a:pt x="7619" y="16319"/>
                      </a:lnTo>
                      <a:lnTo>
                        <a:pt x="6872" y="16319"/>
                      </a:lnTo>
                      <a:lnTo>
                        <a:pt x="6872" y="15573"/>
                      </a:lnTo>
                      <a:close/>
                      <a:moveTo>
                        <a:pt x="4890" y="17040"/>
                      </a:moveTo>
                      <a:lnTo>
                        <a:pt x="4890" y="17761"/>
                      </a:lnTo>
                      <a:lnTo>
                        <a:pt x="4144" y="17761"/>
                      </a:lnTo>
                      <a:lnTo>
                        <a:pt x="4144" y="17040"/>
                      </a:lnTo>
                      <a:close/>
                      <a:moveTo>
                        <a:pt x="7619" y="17040"/>
                      </a:moveTo>
                      <a:lnTo>
                        <a:pt x="7619" y="17761"/>
                      </a:lnTo>
                      <a:lnTo>
                        <a:pt x="6872" y="17761"/>
                      </a:lnTo>
                      <a:lnTo>
                        <a:pt x="6872" y="17040"/>
                      </a:lnTo>
                      <a:close/>
                      <a:moveTo>
                        <a:pt x="2188" y="17040"/>
                      </a:moveTo>
                      <a:lnTo>
                        <a:pt x="2188" y="17786"/>
                      </a:lnTo>
                      <a:lnTo>
                        <a:pt x="1442" y="17786"/>
                      </a:lnTo>
                      <a:lnTo>
                        <a:pt x="1442" y="17040"/>
                      </a:lnTo>
                      <a:close/>
                      <a:moveTo>
                        <a:pt x="2188" y="18507"/>
                      </a:moveTo>
                      <a:lnTo>
                        <a:pt x="2188" y="19228"/>
                      </a:lnTo>
                      <a:lnTo>
                        <a:pt x="1442" y="19228"/>
                      </a:lnTo>
                      <a:lnTo>
                        <a:pt x="1442" y="18507"/>
                      </a:lnTo>
                      <a:close/>
                      <a:moveTo>
                        <a:pt x="4890" y="18507"/>
                      </a:moveTo>
                      <a:lnTo>
                        <a:pt x="4890" y="19228"/>
                      </a:lnTo>
                      <a:lnTo>
                        <a:pt x="4144" y="19228"/>
                      </a:lnTo>
                      <a:lnTo>
                        <a:pt x="4144" y="18507"/>
                      </a:lnTo>
                      <a:close/>
                      <a:moveTo>
                        <a:pt x="7619" y="18507"/>
                      </a:moveTo>
                      <a:lnTo>
                        <a:pt x="7619" y="19228"/>
                      </a:lnTo>
                      <a:lnTo>
                        <a:pt x="6872" y="19228"/>
                      </a:lnTo>
                      <a:lnTo>
                        <a:pt x="6872" y="18507"/>
                      </a:lnTo>
                      <a:close/>
                      <a:moveTo>
                        <a:pt x="4890" y="19948"/>
                      </a:moveTo>
                      <a:lnTo>
                        <a:pt x="4890" y="20669"/>
                      </a:lnTo>
                      <a:lnTo>
                        <a:pt x="4144" y="20669"/>
                      </a:lnTo>
                      <a:lnTo>
                        <a:pt x="4144" y="19948"/>
                      </a:lnTo>
                      <a:close/>
                      <a:moveTo>
                        <a:pt x="7619" y="19948"/>
                      </a:moveTo>
                      <a:lnTo>
                        <a:pt x="7619" y="20669"/>
                      </a:lnTo>
                      <a:lnTo>
                        <a:pt x="6872" y="20669"/>
                      </a:lnTo>
                      <a:lnTo>
                        <a:pt x="6872" y="19948"/>
                      </a:lnTo>
                      <a:close/>
                      <a:moveTo>
                        <a:pt x="2188" y="19948"/>
                      </a:moveTo>
                      <a:lnTo>
                        <a:pt x="2188" y="20695"/>
                      </a:lnTo>
                      <a:lnTo>
                        <a:pt x="1442" y="20695"/>
                      </a:lnTo>
                      <a:lnTo>
                        <a:pt x="1442" y="19948"/>
                      </a:lnTo>
                      <a:close/>
                      <a:moveTo>
                        <a:pt x="2188" y="21415"/>
                      </a:moveTo>
                      <a:lnTo>
                        <a:pt x="2188" y="22136"/>
                      </a:lnTo>
                      <a:lnTo>
                        <a:pt x="1442" y="22136"/>
                      </a:lnTo>
                      <a:lnTo>
                        <a:pt x="1442" y="21415"/>
                      </a:lnTo>
                      <a:close/>
                      <a:moveTo>
                        <a:pt x="4890" y="21415"/>
                      </a:moveTo>
                      <a:lnTo>
                        <a:pt x="4890" y="22136"/>
                      </a:lnTo>
                      <a:lnTo>
                        <a:pt x="4144" y="22136"/>
                      </a:lnTo>
                      <a:lnTo>
                        <a:pt x="4144" y="21415"/>
                      </a:lnTo>
                      <a:close/>
                      <a:moveTo>
                        <a:pt x="7619" y="21390"/>
                      </a:moveTo>
                      <a:lnTo>
                        <a:pt x="7619" y="22136"/>
                      </a:lnTo>
                      <a:lnTo>
                        <a:pt x="6872" y="22136"/>
                      </a:lnTo>
                      <a:lnTo>
                        <a:pt x="6872" y="21390"/>
                      </a:lnTo>
                      <a:close/>
                      <a:moveTo>
                        <a:pt x="4890" y="22857"/>
                      </a:moveTo>
                      <a:lnTo>
                        <a:pt x="4890" y="23577"/>
                      </a:lnTo>
                      <a:lnTo>
                        <a:pt x="4144" y="23577"/>
                      </a:lnTo>
                      <a:lnTo>
                        <a:pt x="4144" y="22857"/>
                      </a:lnTo>
                      <a:close/>
                      <a:moveTo>
                        <a:pt x="7619" y="22857"/>
                      </a:moveTo>
                      <a:lnTo>
                        <a:pt x="7619" y="23577"/>
                      </a:lnTo>
                      <a:lnTo>
                        <a:pt x="6872" y="23577"/>
                      </a:lnTo>
                      <a:lnTo>
                        <a:pt x="6872" y="22857"/>
                      </a:lnTo>
                      <a:close/>
                      <a:moveTo>
                        <a:pt x="2188" y="22857"/>
                      </a:moveTo>
                      <a:lnTo>
                        <a:pt x="2188" y="23603"/>
                      </a:lnTo>
                      <a:lnTo>
                        <a:pt x="1442" y="23603"/>
                      </a:lnTo>
                      <a:lnTo>
                        <a:pt x="1442" y="22857"/>
                      </a:lnTo>
                      <a:close/>
                      <a:moveTo>
                        <a:pt x="2188" y="24324"/>
                      </a:moveTo>
                      <a:lnTo>
                        <a:pt x="2188" y="25045"/>
                      </a:lnTo>
                      <a:lnTo>
                        <a:pt x="1442" y="25045"/>
                      </a:lnTo>
                      <a:lnTo>
                        <a:pt x="1442" y="24324"/>
                      </a:lnTo>
                      <a:close/>
                      <a:moveTo>
                        <a:pt x="4890" y="24324"/>
                      </a:moveTo>
                      <a:lnTo>
                        <a:pt x="4890" y="25045"/>
                      </a:lnTo>
                      <a:lnTo>
                        <a:pt x="4144" y="25045"/>
                      </a:lnTo>
                      <a:lnTo>
                        <a:pt x="4144" y="24324"/>
                      </a:lnTo>
                      <a:close/>
                      <a:moveTo>
                        <a:pt x="7619" y="24298"/>
                      </a:moveTo>
                      <a:lnTo>
                        <a:pt x="7619" y="25045"/>
                      </a:lnTo>
                      <a:lnTo>
                        <a:pt x="6872" y="25045"/>
                      </a:lnTo>
                      <a:lnTo>
                        <a:pt x="6872" y="24298"/>
                      </a:lnTo>
                      <a:close/>
                      <a:moveTo>
                        <a:pt x="4890" y="25765"/>
                      </a:moveTo>
                      <a:lnTo>
                        <a:pt x="4890" y="26486"/>
                      </a:lnTo>
                      <a:lnTo>
                        <a:pt x="4144" y="26486"/>
                      </a:lnTo>
                      <a:lnTo>
                        <a:pt x="4144" y="25765"/>
                      </a:lnTo>
                      <a:close/>
                      <a:moveTo>
                        <a:pt x="7619" y="25765"/>
                      </a:moveTo>
                      <a:lnTo>
                        <a:pt x="7619" y="26486"/>
                      </a:lnTo>
                      <a:lnTo>
                        <a:pt x="6872" y="26486"/>
                      </a:lnTo>
                      <a:lnTo>
                        <a:pt x="6872" y="25765"/>
                      </a:lnTo>
                      <a:close/>
                      <a:moveTo>
                        <a:pt x="2188" y="25765"/>
                      </a:moveTo>
                      <a:lnTo>
                        <a:pt x="2188" y="26512"/>
                      </a:lnTo>
                      <a:lnTo>
                        <a:pt x="1442" y="26512"/>
                      </a:lnTo>
                      <a:lnTo>
                        <a:pt x="1442" y="25765"/>
                      </a:lnTo>
                      <a:close/>
                      <a:moveTo>
                        <a:pt x="2188" y="27232"/>
                      </a:moveTo>
                      <a:lnTo>
                        <a:pt x="2188" y="27953"/>
                      </a:lnTo>
                      <a:lnTo>
                        <a:pt x="1442" y="27953"/>
                      </a:lnTo>
                      <a:lnTo>
                        <a:pt x="1442" y="27232"/>
                      </a:lnTo>
                      <a:close/>
                      <a:moveTo>
                        <a:pt x="4890" y="27232"/>
                      </a:moveTo>
                      <a:lnTo>
                        <a:pt x="4890" y="27953"/>
                      </a:lnTo>
                      <a:lnTo>
                        <a:pt x="4144" y="27953"/>
                      </a:lnTo>
                      <a:lnTo>
                        <a:pt x="4144" y="27232"/>
                      </a:lnTo>
                      <a:close/>
                      <a:moveTo>
                        <a:pt x="7619" y="27207"/>
                      </a:moveTo>
                      <a:lnTo>
                        <a:pt x="7619" y="27953"/>
                      </a:lnTo>
                      <a:lnTo>
                        <a:pt x="6872" y="27953"/>
                      </a:lnTo>
                      <a:lnTo>
                        <a:pt x="6872" y="27207"/>
                      </a:lnTo>
                      <a:close/>
                      <a:moveTo>
                        <a:pt x="4890" y="28674"/>
                      </a:moveTo>
                      <a:lnTo>
                        <a:pt x="4890" y="29394"/>
                      </a:lnTo>
                      <a:lnTo>
                        <a:pt x="4144" y="29394"/>
                      </a:lnTo>
                      <a:lnTo>
                        <a:pt x="4144" y="28674"/>
                      </a:lnTo>
                      <a:close/>
                      <a:moveTo>
                        <a:pt x="7619" y="28674"/>
                      </a:moveTo>
                      <a:lnTo>
                        <a:pt x="7619" y="29394"/>
                      </a:lnTo>
                      <a:lnTo>
                        <a:pt x="6872" y="29394"/>
                      </a:lnTo>
                      <a:lnTo>
                        <a:pt x="6872" y="28674"/>
                      </a:lnTo>
                      <a:close/>
                      <a:moveTo>
                        <a:pt x="2188" y="28674"/>
                      </a:moveTo>
                      <a:lnTo>
                        <a:pt x="2188" y="29420"/>
                      </a:lnTo>
                      <a:lnTo>
                        <a:pt x="1442" y="29420"/>
                      </a:lnTo>
                      <a:lnTo>
                        <a:pt x="1442" y="28674"/>
                      </a:lnTo>
                      <a:close/>
                      <a:moveTo>
                        <a:pt x="2188" y="30141"/>
                      </a:moveTo>
                      <a:lnTo>
                        <a:pt x="2188" y="30501"/>
                      </a:lnTo>
                      <a:lnTo>
                        <a:pt x="1442" y="30501"/>
                      </a:lnTo>
                      <a:lnTo>
                        <a:pt x="1442" y="30141"/>
                      </a:lnTo>
                      <a:close/>
                      <a:moveTo>
                        <a:pt x="4890" y="30141"/>
                      </a:moveTo>
                      <a:lnTo>
                        <a:pt x="4890" y="30501"/>
                      </a:lnTo>
                      <a:lnTo>
                        <a:pt x="4144" y="30501"/>
                      </a:lnTo>
                      <a:lnTo>
                        <a:pt x="4144" y="30141"/>
                      </a:lnTo>
                      <a:close/>
                      <a:moveTo>
                        <a:pt x="7619" y="30115"/>
                      </a:moveTo>
                      <a:lnTo>
                        <a:pt x="7619" y="30501"/>
                      </a:lnTo>
                      <a:lnTo>
                        <a:pt x="6872" y="30501"/>
                      </a:lnTo>
                      <a:lnTo>
                        <a:pt x="6872" y="30115"/>
                      </a:lnTo>
                      <a:close/>
                      <a:moveTo>
                        <a:pt x="4350" y="1"/>
                      </a:moveTo>
                      <a:lnTo>
                        <a:pt x="4350" y="4068"/>
                      </a:lnTo>
                      <a:lnTo>
                        <a:pt x="3037" y="5663"/>
                      </a:lnTo>
                      <a:lnTo>
                        <a:pt x="3037" y="7439"/>
                      </a:lnTo>
                      <a:lnTo>
                        <a:pt x="2291" y="7439"/>
                      </a:lnTo>
                      <a:lnTo>
                        <a:pt x="2291" y="8598"/>
                      </a:lnTo>
                      <a:lnTo>
                        <a:pt x="0" y="8598"/>
                      </a:lnTo>
                      <a:lnTo>
                        <a:pt x="0" y="32663"/>
                      </a:lnTo>
                      <a:lnTo>
                        <a:pt x="8983" y="32663"/>
                      </a:lnTo>
                      <a:lnTo>
                        <a:pt x="8983" y="8598"/>
                      </a:lnTo>
                      <a:lnTo>
                        <a:pt x="6692" y="8598"/>
                      </a:lnTo>
                      <a:lnTo>
                        <a:pt x="6692" y="7439"/>
                      </a:lnTo>
                      <a:lnTo>
                        <a:pt x="5946" y="7439"/>
                      </a:lnTo>
                      <a:lnTo>
                        <a:pt x="5946" y="5663"/>
                      </a:lnTo>
                      <a:lnTo>
                        <a:pt x="4607" y="4068"/>
                      </a:lnTo>
                      <a:lnTo>
                        <a:pt x="46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6"/>
                <p:cNvSpPr/>
                <p:nvPr/>
              </p:nvSpPr>
              <p:spPr>
                <a:xfrm>
                  <a:off x="8159382" y="4284545"/>
                  <a:ext cx="328567" cy="884872"/>
                </a:xfrm>
                <a:custGeom>
                  <a:rect b="b" l="l" r="r" t="t"/>
                  <a:pathLst>
                    <a:path extrusionOk="0" h="24195" w="8984">
                      <a:moveTo>
                        <a:pt x="7593" y="4401"/>
                      </a:moveTo>
                      <a:lnTo>
                        <a:pt x="7593" y="5122"/>
                      </a:lnTo>
                      <a:lnTo>
                        <a:pt x="6847" y="5122"/>
                      </a:lnTo>
                      <a:lnTo>
                        <a:pt x="6847" y="4401"/>
                      </a:lnTo>
                      <a:close/>
                      <a:moveTo>
                        <a:pt x="2162" y="4427"/>
                      </a:moveTo>
                      <a:lnTo>
                        <a:pt x="2162" y="5148"/>
                      </a:lnTo>
                      <a:lnTo>
                        <a:pt x="1442" y="5148"/>
                      </a:lnTo>
                      <a:lnTo>
                        <a:pt x="1442" y="4427"/>
                      </a:lnTo>
                      <a:close/>
                      <a:moveTo>
                        <a:pt x="4891" y="4401"/>
                      </a:moveTo>
                      <a:lnTo>
                        <a:pt x="4891" y="5148"/>
                      </a:lnTo>
                      <a:lnTo>
                        <a:pt x="4144" y="5148"/>
                      </a:lnTo>
                      <a:lnTo>
                        <a:pt x="4144" y="4401"/>
                      </a:lnTo>
                      <a:close/>
                      <a:moveTo>
                        <a:pt x="2162" y="5869"/>
                      </a:moveTo>
                      <a:lnTo>
                        <a:pt x="2162" y="6589"/>
                      </a:lnTo>
                      <a:lnTo>
                        <a:pt x="1442" y="6589"/>
                      </a:lnTo>
                      <a:lnTo>
                        <a:pt x="1442" y="5869"/>
                      </a:lnTo>
                      <a:close/>
                      <a:moveTo>
                        <a:pt x="4891" y="5869"/>
                      </a:moveTo>
                      <a:lnTo>
                        <a:pt x="4891" y="6589"/>
                      </a:lnTo>
                      <a:lnTo>
                        <a:pt x="4144" y="6589"/>
                      </a:lnTo>
                      <a:lnTo>
                        <a:pt x="4144" y="5869"/>
                      </a:lnTo>
                      <a:close/>
                      <a:moveTo>
                        <a:pt x="7593" y="5869"/>
                      </a:moveTo>
                      <a:lnTo>
                        <a:pt x="7593" y="6589"/>
                      </a:lnTo>
                      <a:lnTo>
                        <a:pt x="6847" y="6589"/>
                      </a:lnTo>
                      <a:lnTo>
                        <a:pt x="6847" y="5869"/>
                      </a:lnTo>
                      <a:close/>
                      <a:moveTo>
                        <a:pt x="7593" y="7310"/>
                      </a:moveTo>
                      <a:lnTo>
                        <a:pt x="7593" y="8031"/>
                      </a:lnTo>
                      <a:lnTo>
                        <a:pt x="6847" y="8031"/>
                      </a:lnTo>
                      <a:lnTo>
                        <a:pt x="6847" y="7310"/>
                      </a:lnTo>
                      <a:close/>
                      <a:moveTo>
                        <a:pt x="2162" y="7336"/>
                      </a:moveTo>
                      <a:lnTo>
                        <a:pt x="2162" y="8056"/>
                      </a:lnTo>
                      <a:lnTo>
                        <a:pt x="1442" y="8056"/>
                      </a:lnTo>
                      <a:lnTo>
                        <a:pt x="1442" y="7336"/>
                      </a:lnTo>
                      <a:close/>
                      <a:moveTo>
                        <a:pt x="4891" y="7310"/>
                      </a:moveTo>
                      <a:lnTo>
                        <a:pt x="4891" y="8056"/>
                      </a:lnTo>
                      <a:lnTo>
                        <a:pt x="4144" y="8056"/>
                      </a:lnTo>
                      <a:lnTo>
                        <a:pt x="4144" y="7310"/>
                      </a:lnTo>
                      <a:close/>
                      <a:moveTo>
                        <a:pt x="2162" y="8777"/>
                      </a:moveTo>
                      <a:lnTo>
                        <a:pt x="2162" y="9498"/>
                      </a:lnTo>
                      <a:lnTo>
                        <a:pt x="1442" y="9498"/>
                      </a:lnTo>
                      <a:lnTo>
                        <a:pt x="1442" y="8777"/>
                      </a:lnTo>
                      <a:close/>
                      <a:moveTo>
                        <a:pt x="4891" y="8777"/>
                      </a:moveTo>
                      <a:lnTo>
                        <a:pt x="4891" y="9498"/>
                      </a:lnTo>
                      <a:lnTo>
                        <a:pt x="4144" y="9498"/>
                      </a:lnTo>
                      <a:lnTo>
                        <a:pt x="4144" y="8777"/>
                      </a:lnTo>
                      <a:close/>
                      <a:moveTo>
                        <a:pt x="7593" y="8777"/>
                      </a:moveTo>
                      <a:lnTo>
                        <a:pt x="7593" y="9498"/>
                      </a:lnTo>
                      <a:lnTo>
                        <a:pt x="6847" y="9498"/>
                      </a:lnTo>
                      <a:lnTo>
                        <a:pt x="6847" y="8777"/>
                      </a:lnTo>
                      <a:close/>
                      <a:moveTo>
                        <a:pt x="7593" y="10218"/>
                      </a:moveTo>
                      <a:lnTo>
                        <a:pt x="7593" y="10939"/>
                      </a:lnTo>
                      <a:lnTo>
                        <a:pt x="6847" y="10939"/>
                      </a:lnTo>
                      <a:lnTo>
                        <a:pt x="6847" y="10218"/>
                      </a:lnTo>
                      <a:close/>
                      <a:moveTo>
                        <a:pt x="2162" y="10244"/>
                      </a:moveTo>
                      <a:lnTo>
                        <a:pt x="2162" y="10965"/>
                      </a:lnTo>
                      <a:lnTo>
                        <a:pt x="1442" y="10965"/>
                      </a:lnTo>
                      <a:lnTo>
                        <a:pt x="1442" y="10244"/>
                      </a:lnTo>
                      <a:close/>
                      <a:moveTo>
                        <a:pt x="4891" y="10218"/>
                      </a:moveTo>
                      <a:lnTo>
                        <a:pt x="4891" y="10965"/>
                      </a:lnTo>
                      <a:lnTo>
                        <a:pt x="4144" y="10965"/>
                      </a:lnTo>
                      <a:lnTo>
                        <a:pt x="4144" y="10218"/>
                      </a:lnTo>
                      <a:close/>
                      <a:moveTo>
                        <a:pt x="2162" y="11685"/>
                      </a:moveTo>
                      <a:lnTo>
                        <a:pt x="2162" y="12406"/>
                      </a:lnTo>
                      <a:lnTo>
                        <a:pt x="1442" y="12406"/>
                      </a:lnTo>
                      <a:lnTo>
                        <a:pt x="1442" y="11685"/>
                      </a:lnTo>
                      <a:close/>
                      <a:moveTo>
                        <a:pt x="4891" y="11685"/>
                      </a:moveTo>
                      <a:lnTo>
                        <a:pt x="4891" y="12406"/>
                      </a:lnTo>
                      <a:lnTo>
                        <a:pt x="4144" y="12406"/>
                      </a:lnTo>
                      <a:lnTo>
                        <a:pt x="4144" y="11685"/>
                      </a:lnTo>
                      <a:close/>
                      <a:moveTo>
                        <a:pt x="7593" y="11685"/>
                      </a:moveTo>
                      <a:lnTo>
                        <a:pt x="7593" y="12406"/>
                      </a:lnTo>
                      <a:lnTo>
                        <a:pt x="6847" y="12406"/>
                      </a:lnTo>
                      <a:lnTo>
                        <a:pt x="6847" y="11685"/>
                      </a:lnTo>
                      <a:close/>
                      <a:moveTo>
                        <a:pt x="7593" y="13127"/>
                      </a:moveTo>
                      <a:lnTo>
                        <a:pt x="7593" y="13848"/>
                      </a:lnTo>
                      <a:lnTo>
                        <a:pt x="6847" y="13848"/>
                      </a:lnTo>
                      <a:lnTo>
                        <a:pt x="6847" y="13127"/>
                      </a:lnTo>
                      <a:close/>
                      <a:moveTo>
                        <a:pt x="2162" y="13153"/>
                      </a:moveTo>
                      <a:lnTo>
                        <a:pt x="2162" y="13873"/>
                      </a:lnTo>
                      <a:lnTo>
                        <a:pt x="1442" y="13873"/>
                      </a:lnTo>
                      <a:lnTo>
                        <a:pt x="1442" y="13153"/>
                      </a:lnTo>
                      <a:close/>
                      <a:moveTo>
                        <a:pt x="4891" y="13127"/>
                      </a:moveTo>
                      <a:lnTo>
                        <a:pt x="4891" y="13873"/>
                      </a:lnTo>
                      <a:lnTo>
                        <a:pt x="4144" y="13873"/>
                      </a:lnTo>
                      <a:lnTo>
                        <a:pt x="4144" y="13127"/>
                      </a:lnTo>
                      <a:close/>
                      <a:moveTo>
                        <a:pt x="2162" y="14594"/>
                      </a:moveTo>
                      <a:lnTo>
                        <a:pt x="2162" y="15315"/>
                      </a:lnTo>
                      <a:lnTo>
                        <a:pt x="1442" y="15315"/>
                      </a:lnTo>
                      <a:lnTo>
                        <a:pt x="1442" y="14594"/>
                      </a:lnTo>
                      <a:close/>
                      <a:moveTo>
                        <a:pt x="4891" y="14594"/>
                      </a:moveTo>
                      <a:lnTo>
                        <a:pt x="4891" y="15315"/>
                      </a:lnTo>
                      <a:lnTo>
                        <a:pt x="4144" y="15315"/>
                      </a:lnTo>
                      <a:lnTo>
                        <a:pt x="4144" y="14594"/>
                      </a:lnTo>
                      <a:close/>
                      <a:moveTo>
                        <a:pt x="7593" y="14594"/>
                      </a:moveTo>
                      <a:lnTo>
                        <a:pt x="7593" y="15315"/>
                      </a:lnTo>
                      <a:lnTo>
                        <a:pt x="6847" y="15315"/>
                      </a:lnTo>
                      <a:lnTo>
                        <a:pt x="6847" y="14594"/>
                      </a:lnTo>
                      <a:close/>
                      <a:moveTo>
                        <a:pt x="7593" y="16035"/>
                      </a:moveTo>
                      <a:lnTo>
                        <a:pt x="7593" y="16756"/>
                      </a:lnTo>
                      <a:lnTo>
                        <a:pt x="6847" y="16756"/>
                      </a:lnTo>
                      <a:lnTo>
                        <a:pt x="6847" y="16035"/>
                      </a:lnTo>
                      <a:close/>
                      <a:moveTo>
                        <a:pt x="2162" y="16061"/>
                      </a:moveTo>
                      <a:lnTo>
                        <a:pt x="2162" y="16782"/>
                      </a:lnTo>
                      <a:lnTo>
                        <a:pt x="1442" y="16782"/>
                      </a:lnTo>
                      <a:lnTo>
                        <a:pt x="1442" y="16061"/>
                      </a:lnTo>
                      <a:close/>
                      <a:moveTo>
                        <a:pt x="4891" y="16035"/>
                      </a:moveTo>
                      <a:lnTo>
                        <a:pt x="4891" y="16782"/>
                      </a:lnTo>
                      <a:lnTo>
                        <a:pt x="4144" y="16782"/>
                      </a:lnTo>
                      <a:lnTo>
                        <a:pt x="4144" y="16035"/>
                      </a:lnTo>
                      <a:close/>
                      <a:moveTo>
                        <a:pt x="2162" y="17502"/>
                      </a:moveTo>
                      <a:lnTo>
                        <a:pt x="2162" y="18223"/>
                      </a:lnTo>
                      <a:lnTo>
                        <a:pt x="1442" y="18223"/>
                      </a:lnTo>
                      <a:lnTo>
                        <a:pt x="1442" y="17502"/>
                      </a:lnTo>
                      <a:close/>
                      <a:moveTo>
                        <a:pt x="4891" y="17502"/>
                      </a:moveTo>
                      <a:lnTo>
                        <a:pt x="4891" y="18223"/>
                      </a:lnTo>
                      <a:lnTo>
                        <a:pt x="4144" y="18223"/>
                      </a:lnTo>
                      <a:lnTo>
                        <a:pt x="4144" y="17502"/>
                      </a:lnTo>
                      <a:close/>
                      <a:moveTo>
                        <a:pt x="7593" y="17502"/>
                      </a:moveTo>
                      <a:lnTo>
                        <a:pt x="7593" y="18223"/>
                      </a:lnTo>
                      <a:lnTo>
                        <a:pt x="6847" y="18223"/>
                      </a:lnTo>
                      <a:lnTo>
                        <a:pt x="6847" y="17502"/>
                      </a:lnTo>
                      <a:close/>
                      <a:moveTo>
                        <a:pt x="7593" y="18969"/>
                      </a:moveTo>
                      <a:lnTo>
                        <a:pt x="7593" y="19664"/>
                      </a:lnTo>
                      <a:lnTo>
                        <a:pt x="6847" y="19664"/>
                      </a:lnTo>
                      <a:lnTo>
                        <a:pt x="6847" y="18969"/>
                      </a:lnTo>
                      <a:close/>
                      <a:moveTo>
                        <a:pt x="2162" y="18969"/>
                      </a:moveTo>
                      <a:lnTo>
                        <a:pt x="2162" y="19690"/>
                      </a:lnTo>
                      <a:lnTo>
                        <a:pt x="1442" y="19690"/>
                      </a:lnTo>
                      <a:lnTo>
                        <a:pt x="1442" y="18969"/>
                      </a:lnTo>
                      <a:close/>
                      <a:moveTo>
                        <a:pt x="4891" y="18969"/>
                      </a:moveTo>
                      <a:lnTo>
                        <a:pt x="4891" y="19690"/>
                      </a:lnTo>
                      <a:lnTo>
                        <a:pt x="4144" y="19690"/>
                      </a:lnTo>
                      <a:lnTo>
                        <a:pt x="4144" y="18969"/>
                      </a:lnTo>
                      <a:close/>
                      <a:moveTo>
                        <a:pt x="2162" y="20411"/>
                      </a:moveTo>
                      <a:lnTo>
                        <a:pt x="2162" y="21132"/>
                      </a:lnTo>
                      <a:lnTo>
                        <a:pt x="1442" y="21132"/>
                      </a:lnTo>
                      <a:lnTo>
                        <a:pt x="1442" y="20411"/>
                      </a:lnTo>
                      <a:close/>
                      <a:moveTo>
                        <a:pt x="4891" y="20411"/>
                      </a:moveTo>
                      <a:lnTo>
                        <a:pt x="4891" y="21132"/>
                      </a:lnTo>
                      <a:lnTo>
                        <a:pt x="4144" y="21132"/>
                      </a:lnTo>
                      <a:lnTo>
                        <a:pt x="4144" y="20411"/>
                      </a:lnTo>
                      <a:close/>
                      <a:moveTo>
                        <a:pt x="7593" y="20411"/>
                      </a:moveTo>
                      <a:lnTo>
                        <a:pt x="7593" y="21132"/>
                      </a:lnTo>
                      <a:lnTo>
                        <a:pt x="6847" y="21132"/>
                      </a:lnTo>
                      <a:lnTo>
                        <a:pt x="6847" y="20411"/>
                      </a:lnTo>
                      <a:close/>
                      <a:moveTo>
                        <a:pt x="7593" y="21878"/>
                      </a:moveTo>
                      <a:lnTo>
                        <a:pt x="7593" y="22213"/>
                      </a:lnTo>
                      <a:lnTo>
                        <a:pt x="6847" y="22213"/>
                      </a:lnTo>
                      <a:lnTo>
                        <a:pt x="6847" y="21878"/>
                      </a:lnTo>
                      <a:close/>
                      <a:moveTo>
                        <a:pt x="2162" y="21878"/>
                      </a:moveTo>
                      <a:lnTo>
                        <a:pt x="2162" y="22238"/>
                      </a:lnTo>
                      <a:lnTo>
                        <a:pt x="1442" y="22238"/>
                      </a:lnTo>
                      <a:lnTo>
                        <a:pt x="1442" y="21878"/>
                      </a:lnTo>
                      <a:close/>
                      <a:moveTo>
                        <a:pt x="4891" y="21878"/>
                      </a:moveTo>
                      <a:lnTo>
                        <a:pt x="4891" y="22238"/>
                      </a:lnTo>
                      <a:lnTo>
                        <a:pt x="4144" y="22238"/>
                      </a:lnTo>
                      <a:lnTo>
                        <a:pt x="4144" y="21878"/>
                      </a:lnTo>
                      <a:close/>
                      <a:moveTo>
                        <a:pt x="8983" y="0"/>
                      </a:moveTo>
                      <a:lnTo>
                        <a:pt x="0" y="3115"/>
                      </a:lnTo>
                      <a:lnTo>
                        <a:pt x="0" y="24194"/>
                      </a:lnTo>
                      <a:lnTo>
                        <a:pt x="8983" y="24194"/>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6"/>
                <p:cNvSpPr/>
                <p:nvPr/>
              </p:nvSpPr>
              <p:spPr>
                <a:xfrm>
                  <a:off x="8479430" y="4594243"/>
                  <a:ext cx="273965" cy="575176"/>
                </a:xfrm>
                <a:custGeom>
                  <a:rect b="b" l="l" r="r" t="t"/>
                  <a:pathLst>
                    <a:path extrusionOk="0" h="15727" w="7491">
                      <a:moveTo>
                        <a:pt x="2085" y="1519"/>
                      </a:moveTo>
                      <a:lnTo>
                        <a:pt x="2085" y="1905"/>
                      </a:lnTo>
                      <a:lnTo>
                        <a:pt x="1339" y="1905"/>
                      </a:lnTo>
                      <a:lnTo>
                        <a:pt x="1339" y="1519"/>
                      </a:lnTo>
                      <a:close/>
                      <a:moveTo>
                        <a:pt x="4067" y="1519"/>
                      </a:moveTo>
                      <a:lnTo>
                        <a:pt x="4067" y="1905"/>
                      </a:lnTo>
                      <a:lnTo>
                        <a:pt x="3321" y="1905"/>
                      </a:lnTo>
                      <a:lnTo>
                        <a:pt x="3321" y="1519"/>
                      </a:lnTo>
                      <a:close/>
                      <a:moveTo>
                        <a:pt x="6049" y="1519"/>
                      </a:moveTo>
                      <a:lnTo>
                        <a:pt x="6049" y="1905"/>
                      </a:lnTo>
                      <a:lnTo>
                        <a:pt x="5303" y="1905"/>
                      </a:lnTo>
                      <a:lnTo>
                        <a:pt x="5303" y="1519"/>
                      </a:lnTo>
                      <a:close/>
                      <a:moveTo>
                        <a:pt x="2085" y="2600"/>
                      </a:moveTo>
                      <a:lnTo>
                        <a:pt x="2085" y="3320"/>
                      </a:lnTo>
                      <a:lnTo>
                        <a:pt x="1339" y="3320"/>
                      </a:lnTo>
                      <a:lnTo>
                        <a:pt x="1339" y="2600"/>
                      </a:lnTo>
                      <a:close/>
                      <a:moveTo>
                        <a:pt x="4067" y="2625"/>
                      </a:moveTo>
                      <a:lnTo>
                        <a:pt x="4067" y="3320"/>
                      </a:lnTo>
                      <a:lnTo>
                        <a:pt x="3321" y="3320"/>
                      </a:lnTo>
                      <a:lnTo>
                        <a:pt x="3321" y="2625"/>
                      </a:lnTo>
                      <a:close/>
                      <a:moveTo>
                        <a:pt x="6049" y="2625"/>
                      </a:moveTo>
                      <a:lnTo>
                        <a:pt x="6049" y="3346"/>
                      </a:lnTo>
                      <a:lnTo>
                        <a:pt x="5303" y="3346"/>
                      </a:lnTo>
                      <a:lnTo>
                        <a:pt x="5303" y="2625"/>
                      </a:lnTo>
                      <a:close/>
                      <a:moveTo>
                        <a:pt x="2085" y="4041"/>
                      </a:moveTo>
                      <a:lnTo>
                        <a:pt x="2085" y="4762"/>
                      </a:lnTo>
                      <a:lnTo>
                        <a:pt x="1339" y="4762"/>
                      </a:lnTo>
                      <a:lnTo>
                        <a:pt x="1339" y="4041"/>
                      </a:lnTo>
                      <a:close/>
                      <a:moveTo>
                        <a:pt x="4067" y="4041"/>
                      </a:moveTo>
                      <a:lnTo>
                        <a:pt x="4067" y="4762"/>
                      </a:lnTo>
                      <a:lnTo>
                        <a:pt x="3321" y="4762"/>
                      </a:lnTo>
                      <a:lnTo>
                        <a:pt x="3321" y="4041"/>
                      </a:lnTo>
                      <a:close/>
                      <a:moveTo>
                        <a:pt x="6049" y="4041"/>
                      </a:moveTo>
                      <a:lnTo>
                        <a:pt x="6049" y="4762"/>
                      </a:lnTo>
                      <a:lnTo>
                        <a:pt x="5303" y="4762"/>
                      </a:lnTo>
                      <a:lnTo>
                        <a:pt x="5303" y="4041"/>
                      </a:lnTo>
                      <a:close/>
                      <a:moveTo>
                        <a:pt x="2085" y="5457"/>
                      </a:moveTo>
                      <a:lnTo>
                        <a:pt x="2085" y="6177"/>
                      </a:lnTo>
                      <a:lnTo>
                        <a:pt x="1339" y="6177"/>
                      </a:lnTo>
                      <a:lnTo>
                        <a:pt x="1339" y="5457"/>
                      </a:lnTo>
                      <a:close/>
                      <a:moveTo>
                        <a:pt x="4067" y="5457"/>
                      </a:moveTo>
                      <a:lnTo>
                        <a:pt x="4067" y="6177"/>
                      </a:lnTo>
                      <a:lnTo>
                        <a:pt x="3321" y="6177"/>
                      </a:lnTo>
                      <a:lnTo>
                        <a:pt x="3321" y="5457"/>
                      </a:lnTo>
                      <a:close/>
                      <a:moveTo>
                        <a:pt x="6049" y="5457"/>
                      </a:moveTo>
                      <a:lnTo>
                        <a:pt x="6049" y="6177"/>
                      </a:lnTo>
                      <a:lnTo>
                        <a:pt x="5303" y="6177"/>
                      </a:lnTo>
                      <a:lnTo>
                        <a:pt x="5303" y="5457"/>
                      </a:lnTo>
                      <a:close/>
                      <a:moveTo>
                        <a:pt x="2085" y="6898"/>
                      </a:moveTo>
                      <a:lnTo>
                        <a:pt x="2085" y="7619"/>
                      </a:lnTo>
                      <a:lnTo>
                        <a:pt x="1339" y="7619"/>
                      </a:lnTo>
                      <a:lnTo>
                        <a:pt x="1339" y="6898"/>
                      </a:lnTo>
                      <a:close/>
                      <a:moveTo>
                        <a:pt x="4067" y="6898"/>
                      </a:moveTo>
                      <a:lnTo>
                        <a:pt x="4067" y="7619"/>
                      </a:lnTo>
                      <a:lnTo>
                        <a:pt x="3321" y="7619"/>
                      </a:lnTo>
                      <a:lnTo>
                        <a:pt x="3321" y="6898"/>
                      </a:lnTo>
                      <a:close/>
                      <a:moveTo>
                        <a:pt x="6049" y="6898"/>
                      </a:moveTo>
                      <a:lnTo>
                        <a:pt x="6049" y="7619"/>
                      </a:lnTo>
                      <a:lnTo>
                        <a:pt x="5303" y="7619"/>
                      </a:lnTo>
                      <a:lnTo>
                        <a:pt x="5303" y="6898"/>
                      </a:lnTo>
                      <a:close/>
                      <a:moveTo>
                        <a:pt x="2085" y="8314"/>
                      </a:moveTo>
                      <a:lnTo>
                        <a:pt x="2085" y="9034"/>
                      </a:lnTo>
                      <a:lnTo>
                        <a:pt x="1339" y="9034"/>
                      </a:lnTo>
                      <a:lnTo>
                        <a:pt x="1339" y="8314"/>
                      </a:lnTo>
                      <a:close/>
                      <a:moveTo>
                        <a:pt x="4067" y="8314"/>
                      </a:moveTo>
                      <a:lnTo>
                        <a:pt x="4067" y="9034"/>
                      </a:lnTo>
                      <a:lnTo>
                        <a:pt x="3321" y="9034"/>
                      </a:lnTo>
                      <a:lnTo>
                        <a:pt x="3321" y="8314"/>
                      </a:lnTo>
                      <a:close/>
                      <a:moveTo>
                        <a:pt x="6049" y="8314"/>
                      </a:moveTo>
                      <a:lnTo>
                        <a:pt x="6049" y="9034"/>
                      </a:lnTo>
                      <a:lnTo>
                        <a:pt x="5303" y="9034"/>
                      </a:lnTo>
                      <a:lnTo>
                        <a:pt x="5303" y="8314"/>
                      </a:lnTo>
                      <a:close/>
                      <a:moveTo>
                        <a:pt x="2085" y="9755"/>
                      </a:moveTo>
                      <a:lnTo>
                        <a:pt x="2085" y="10450"/>
                      </a:lnTo>
                      <a:lnTo>
                        <a:pt x="1339" y="10450"/>
                      </a:lnTo>
                      <a:lnTo>
                        <a:pt x="1339" y="9755"/>
                      </a:lnTo>
                      <a:close/>
                      <a:moveTo>
                        <a:pt x="4067" y="9755"/>
                      </a:moveTo>
                      <a:lnTo>
                        <a:pt x="4067" y="10450"/>
                      </a:lnTo>
                      <a:lnTo>
                        <a:pt x="3321" y="10450"/>
                      </a:lnTo>
                      <a:lnTo>
                        <a:pt x="3321" y="9755"/>
                      </a:lnTo>
                      <a:close/>
                      <a:moveTo>
                        <a:pt x="6049" y="9755"/>
                      </a:moveTo>
                      <a:lnTo>
                        <a:pt x="6049" y="10476"/>
                      </a:lnTo>
                      <a:lnTo>
                        <a:pt x="5303" y="10476"/>
                      </a:lnTo>
                      <a:lnTo>
                        <a:pt x="5303" y="9755"/>
                      </a:lnTo>
                      <a:close/>
                      <a:moveTo>
                        <a:pt x="2085" y="11171"/>
                      </a:moveTo>
                      <a:lnTo>
                        <a:pt x="2085" y="11891"/>
                      </a:lnTo>
                      <a:lnTo>
                        <a:pt x="1339" y="11891"/>
                      </a:lnTo>
                      <a:lnTo>
                        <a:pt x="1339" y="11171"/>
                      </a:lnTo>
                      <a:close/>
                      <a:moveTo>
                        <a:pt x="4067" y="11171"/>
                      </a:moveTo>
                      <a:lnTo>
                        <a:pt x="4067" y="11891"/>
                      </a:lnTo>
                      <a:lnTo>
                        <a:pt x="3321" y="11891"/>
                      </a:lnTo>
                      <a:lnTo>
                        <a:pt x="3321" y="11171"/>
                      </a:lnTo>
                      <a:close/>
                      <a:moveTo>
                        <a:pt x="6049" y="11171"/>
                      </a:moveTo>
                      <a:lnTo>
                        <a:pt x="6049" y="11891"/>
                      </a:lnTo>
                      <a:lnTo>
                        <a:pt x="5303" y="11891"/>
                      </a:lnTo>
                      <a:lnTo>
                        <a:pt x="5303" y="11171"/>
                      </a:lnTo>
                      <a:close/>
                      <a:moveTo>
                        <a:pt x="2085" y="12586"/>
                      </a:moveTo>
                      <a:lnTo>
                        <a:pt x="2085" y="13307"/>
                      </a:lnTo>
                      <a:lnTo>
                        <a:pt x="1339" y="13307"/>
                      </a:lnTo>
                      <a:lnTo>
                        <a:pt x="1339" y="12586"/>
                      </a:lnTo>
                      <a:close/>
                      <a:moveTo>
                        <a:pt x="4067" y="12612"/>
                      </a:moveTo>
                      <a:lnTo>
                        <a:pt x="4067" y="13307"/>
                      </a:lnTo>
                      <a:lnTo>
                        <a:pt x="3321" y="13307"/>
                      </a:lnTo>
                      <a:lnTo>
                        <a:pt x="3321" y="12612"/>
                      </a:lnTo>
                      <a:close/>
                      <a:moveTo>
                        <a:pt x="6049" y="12612"/>
                      </a:moveTo>
                      <a:lnTo>
                        <a:pt x="6049" y="13307"/>
                      </a:lnTo>
                      <a:lnTo>
                        <a:pt x="5303" y="13307"/>
                      </a:lnTo>
                      <a:lnTo>
                        <a:pt x="5303" y="12612"/>
                      </a:lnTo>
                      <a:close/>
                      <a:moveTo>
                        <a:pt x="2085" y="14028"/>
                      </a:moveTo>
                      <a:lnTo>
                        <a:pt x="2085" y="14388"/>
                      </a:lnTo>
                      <a:lnTo>
                        <a:pt x="1339" y="14388"/>
                      </a:lnTo>
                      <a:lnTo>
                        <a:pt x="1339" y="14028"/>
                      </a:lnTo>
                      <a:close/>
                      <a:moveTo>
                        <a:pt x="4067" y="14028"/>
                      </a:moveTo>
                      <a:lnTo>
                        <a:pt x="4067" y="14388"/>
                      </a:lnTo>
                      <a:lnTo>
                        <a:pt x="3321" y="14388"/>
                      </a:lnTo>
                      <a:lnTo>
                        <a:pt x="3321" y="14028"/>
                      </a:lnTo>
                      <a:close/>
                      <a:moveTo>
                        <a:pt x="6049" y="14028"/>
                      </a:moveTo>
                      <a:lnTo>
                        <a:pt x="6049" y="14414"/>
                      </a:lnTo>
                      <a:lnTo>
                        <a:pt x="5303" y="14414"/>
                      </a:lnTo>
                      <a:lnTo>
                        <a:pt x="5303" y="14028"/>
                      </a:lnTo>
                      <a:close/>
                      <a:moveTo>
                        <a:pt x="1" y="0"/>
                      </a:moveTo>
                      <a:lnTo>
                        <a:pt x="1" y="15726"/>
                      </a:lnTo>
                      <a:lnTo>
                        <a:pt x="7490" y="15726"/>
                      </a:lnTo>
                      <a:lnTo>
                        <a:pt x="749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6"/>
                <p:cNvSpPr/>
                <p:nvPr/>
              </p:nvSpPr>
              <p:spPr>
                <a:xfrm>
                  <a:off x="9007505" y="3997412"/>
                  <a:ext cx="329518" cy="1172953"/>
                </a:xfrm>
                <a:custGeom>
                  <a:rect b="b" l="l" r="r" t="t"/>
                  <a:pathLst>
                    <a:path extrusionOk="0" h="32072" w="9010">
                      <a:moveTo>
                        <a:pt x="7877" y="9550"/>
                      </a:moveTo>
                      <a:lnTo>
                        <a:pt x="7877" y="9884"/>
                      </a:lnTo>
                      <a:lnTo>
                        <a:pt x="7131" y="9884"/>
                      </a:lnTo>
                      <a:lnTo>
                        <a:pt x="7131" y="9550"/>
                      </a:lnTo>
                      <a:close/>
                      <a:moveTo>
                        <a:pt x="2420" y="9550"/>
                      </a:moveTo>
                      <a:lnTo>
                        <a:pt x="2420" y="9910"/>
                      </a:lnTo>
                      <a:lnTo>
                        <a:pt x="1674" y="9910"/>
                      </a:lnTo>
                      <a:lnTo>
                        <a:pt x="1674" y="9550"/>
                      </a:lnTo>
                      <a:close/>
                      <a:moveTo>
                        <a:pt x="5149" y="9550"/>
                      </a:moveTo>
                      <a:lnTo>
                        <a:pt x="5149" y="9910"/>
                      </a:lnTo>
                      <a:lnTo>
                        <a:pt x="4402" y="9910"/>
                      </a:lnTo>
                      <a:lnTo>
                        <a:pt x="4402" y="9550"/>
                      </a:lnTo>
                      <a:close/>
                      <a:moveTo>
                        <a:pt x="2420" y="10631"/>
                      </a:moveTo>
                      <a:lnTo>
                        <a:pt x="2420" y="11352"/>
                      </a:lnTo>
                      <a:lnTo>
                        <a:pt x="1674" y="11352"/>
                      </a:lnTo>
                      <a:lnTo>
                        <a:pt x="1674" y="10631"/>
                      </a:lnTo>
                      <a:close/>
                      <a:moveTo>
                        <a:pt x="5149" y="10631"/>
                      </a:moveTo>
                      <a:lnTo>
                        <a:pt x="5149" y="11352"/>
                      </a:lnTo>
                      <a:lnTo>
                        <a:pt x="4402" y="11352"/>
                      </a:lnTo>
                      <a:lnTo>
                        <a:pt x="4402" y="10631"/>
                      </a:lnTo>
                      <a:close/>
                      <a:moveTo>
                        <a:pt x="7877" y="10631"/>
                      </a:moveTo>
                      <a:lnTo>
                        <a:pt x="7877" y="11352"/>
                      </a:lnTo>
                      <a:lnTo>
                        <a:pt x="7131" y="11352"/>
                      </a:lnTo>
                      <a:lnTo>
                        <a:pt x="7131" y="10631"/>
                      </a:lnTo>
                      <a:close/>
                      <a:moveTo>
                        <a:pt x="7877" y="12072"/>
                      </a:moveTo>
                      <a:lnTo>
                        <a:pt x="7877" y="12793"/>
                      </a:lnTo>
                      <a:lnTo>
                        <a:pt x="7131" y="12793"/>
                      </a:lnTo>
                      <a:lnTo>
                        <a:pt x="7131" y="12072"/>
                      </a:lnTo>
                      <a:close/>
                      <a:moveTo>
                        <a:pt x="2420" y="12098"/>
                      </a:moveTo>
                      <a:lnTo>
                        <a:pt x="2420" y="12819"/>
                      </a:lnTo>
                      <a:lnTo>
                        <a:pt x="1674" y="12819"/>
                      </a:lnTo>
                      <a:lnTo>
                        <a:pt x="1674" y="12098"/>
                      </a:lnTo>
                      <a:close/>
                      <a:moveTo>
                        <a:pt x="5149" y="12072"/>
                      </a:moveTo>
                      <a:lnTo>
                        <a:pt x="5149" y="12819"/>
                      </a:lnTo>
                      <a:lnTo>
                        <a:pt x="4402" y="12819"/>
                      </a:lnTo>
                      <a:lnTo>
                        <a:pt x="4402" y="12072"/>
                      </a:lnTo>
                      <a:close/>
                      <a:moveTo>
                        <a:pt x="2420" y="13539"/>
                      </a:moveTo>
                      <a:lnTo>
                        <a:pt x="2420" y="14260"/>
                      </a:lnTo>
                      <a:lnTo>
                        <a:pt x="1674" y="14260"/>
                      </a:lnTo>
                      <a:lnTo>
                        <a:pt x="1674" y="13539"/>
                      </a:lnTo>
                      <a:close/>
                      <a:moveTo>
                        <a:pt x="5149" y="13539"/>
                      </a:moveTo>
                      <a:lnTo>
                        <a:pt x="5149" y="14260"/>
                      </a:lnTo>
                      <a:lnTo>
                        <a:pt x="4402" y="14260"/>
                      </a:lnTo>
                      <a:lnTo>
                        <a:pt x="4402" y="13539"/>
                      </a:lnTo>
                      <a:close/>
                      <a:moveTo>
                        <a:pt x="7877" y="13539"/>
                      </a:moveTo>
                      <a:lnTo>
                        <a:pt x="7877" y="14260"/>
                      </a:lnTo>
                      <a:lnTo>
                        <a:pt x="7131" y="14260"/>
                      </a:lnTo>
                      <a:lnTo>
                        <a:pt x="7131" y="13539"/>
                      </a:lnTo>
                      <a:close/>
                      <a:moveTo>
                        <a:pt x="7877" y="14981"/>
                      </a:moveTo>
                      <a:lnTo>
                        <a:pt x="7877" y="15701"/>
                      </a:lnTo>
                      <a:lnTo>
                        <a:pt x="7131" y="15701"/>
                      </a:lnTo>
                      <a:lnTo>
                        <a:pt x="7131" y="14981"/>
                      </a:lnTo>
                      <a:close/>
                      <a:moveTo>
                        <a:pt x="2420" y="15006"/>
                      </a:moveTo>
                      <a:lnTo>
                        <a:pt x="2420" y="15727"/>
                      </a:lnTo>
                      <a:lnTo>
                        <a:pt x="1674" y="15727"/>
                      </a:lnTo>
                      <a:lnTo>
                        <a:pt x="1674" y="15006"/>
                      </a:lnTo>
                      <a:close/>
                      <a:moveTo>
                        <a:pt x="5149" y="14981"/>
                      </a:moveTo>
                      <a:lnTo>
                        <a:pt x="5149" y="15727"/>
                      </a:lnTo>
                      <a:lnTo>
                        <a:pt x="4402" y="15727"/>
                      </a:lnTo>
                      <a:lnTo>
                        <a:pt x="4402" y="14981"/>
                      </a:lnTo>
                      <a:close/>
                      <a:moveTo>
                        <a:pt x="2420" y="16448"/>
                      </a:moveTo>
                      <a:lnTo>
                        <a:pt x="2420" y="17169"/>
                      </a:lnTo>
                      <a:lnTo>
                        <a:pt x="1674" y="17169"/>
                      </a:lnTo>
                      <a:lnTo>
                        <a:pt x="1674" y="16448"/>
                      </a:lnTo>
                      <a:close/>
                      <a:moveTo>
                        <a:pt x="5149" y="16448"/>
                      </a:moveTo>
                      <a:lnTo>
                        <a:pt x="5149" y="17169"/>
                      </a:lnTo>
                      <a:lnTo>
                        <a:pt x="4402" y="17169"/>
                      </a:lnTo>
                      <a:lnTo>
                        <a:pt x="4402" y="16448"/>
                      </a:lnTo>
                      <a:close/>
                      <a:moveTo>
                        <a:pt x="7877" y="16448"/>
                      </a:moveTo>
                      <a:lnTo>
                        <a:pt x="7877" y="17169"/>
                      </a:lnTo>
                      <a:lnTo>
                        <a:pt x="7131" y="17169"/>
                      </a:lnTo>
                      <a:lnTo>
                        <a:pt x="7131" y="16448"/>
                      </a:lnTo>
                      <a:close/>
                      <a:moveTo>
                        <a:pt x="7877" y="17915"/>
                      </a:moveTo>
                      <a:lnTo>
                        <a:pt x="7877" y="18610"/>
                      </a:lnTo>
                      <a:lnTo>
                        <a:pt x="7131" y="18610"/>
                      </a:lnTo>
                      <a:lnTo>
                        <a:pt x="7131" y="17915"/>
                      </a:lnTo>
                      <a:close/>
                      <a:moveTo>
                        <a:pt x="2420" y="17915"/>
                      </a:moveTo>
                      <a:lnTo>
                        <a:pt x="2420" y="18636"/>
                      </a:lnTo>
                      <a:lnTo>
                        <a:pt x="1674" y="18636"/>
                      </a:lnTo>
                      <a:lnTo>
                        <a:pt x="1674" y="17915"/>
                      </a:lnTo>
                      <a:close/>
                      <a:moveTo>
                        <a:pt x="5149" y="17915"/>
                      </a:moveTo>
                      <a:lnTo>
                        <a:pt x="5149" y="18636"/>
                      </a:lnTo>
                      <a:lnTo>
                        <a:pt x="4402" y="18636"/>
                      </a:lnTo>
                      <a:lnTo>
                        <a:pt x="4402" y="17915"/>
                      </a:lnTo>
                      <a:close/>
                      <a:moveTo>
                        <a:pt x="2420" y="19356"/>
                      </a:moveTo>
                      <a:lnTo>
                        <a:pt x="2420" y="20077"/>
                      </a:lnTo>
                      <a:lnTo>
                        <a:pt x="1674" y="20077"/>
                      </a:lnTo>
                      <a:lnTo>
                        <a:pt x="1674" y="19356"/>
                      </a:lnTo>
                      <a:close/>
                      <a:moveTo>
                        <a:pt x="5149" y="19356"/>
                      </a:moveTo>
                      <a:lnTo>
                        <a:pt x="5149" y="20077"/>
                      </a:lnTo>
                      <a:lnTo>
                        <a:pt x="4402" y="20077"/>
                      </a:lnTo>
                      <a:lnTo>
                        <a:pt x="4402" y="19356"/>
                      </a:lnTo>
                      <a:close/>
                      <a:moveTo>
                        <a:pt x="7877" y="19356"/>
                      </a:moveTo>
                      <a:lnTo>
                        <a:pt x="7877" y="20077"/>
                      </a:lnTo>
                      <a:lnTo>
                        <a:pt x="7131" y="20077"/>
                      </a:lnTo>
                      <a:lnTo>
                        <a:pt x="7131" y="19356"/>
                      </a:lnTo>
                      <a:close/>
                      <a:moveTo>
                        <a:pt x="7877" y="20798"/>
                      </a:moveTo>
                      <a:lnTo>
                        <a:pt x="7877" y="21518"/>
                      </a:lnTo>
                      <a:lnTo>
                        <a:pt x="7131" y="21518"/>
                      </a:lnTo>
                      <a:lnTo>
                        <a:pt x="7131" y="20798"/>
                      </a:lnTo>
                      <a:close/>
                      <a:moveTo>
                        <a:pt x="2420" y="20823"/>
                      </a:moveTo>
                      <a:lnTo>
                        <a:pt x="2420" y="21544"/>
                      </a:lnTo>
                      <a:lnTo>
                        <a:pt x="1674" y="21544"/>
                      </a:lnTo>
                      <a:lnTo>
                        <a:pt x="1674" y="20823"/>
                      </a:lnTo>
                      <a:close/>
                      <a:moveTo>
                        <a:pt x="5149" y="20798"/>
                      </a:moveTo>
                      <a:lnTo>
                        <a:pt x="5149" y="21544"/>
                      </a:lnTo>
                      <a:lnTo>
                        <a:pt x="4402" y="21544"/>
                      </a:lnTo>
                      <a:lnTo>
                        <a:pt x="4402" y="20798"/>
                      </a:lnTo>
                      <a:close/>
                      <a:moveTo>
                        <a:pt x="2420" y="22265"/>
                      </a:moveTo>
                      <a:lnTo>
                        <a:pt x="2420" y="22985"/>
                      </a:lnTo>
                      <a:lnTo>
                        <a:pt x="1674" y="22985"/>
                      </a:lnTo>
                      <a:lnTo>
                        <a:pt x="1674" y="22265"/>
                      </a:lnTo>
                      <a:close/>
                      <a:moveTo>
                        <a:pt x="5149" y="22265"/>
                      </a:moveTo>
                      <a:lnTo>
                        <a:pt x="5149" y="22985"/>
                      </a:lnTo>
                      <a:lnTo>
                        <a:pt x="4402" y="22985"/>
                      </a:lnTo>
                      <a:lnTo>
                        <a:pt x="4402" y="22265"/>
                      </a:lnTo>
                      <a:close/>
                      <a:moveTo>
                        <a:pt x="7877" y="22265"/>
                      </a:moveTo>
                      <a:lnTo>
                        <a:pt x="7877" y="22985"/>
                      </a:lnTo>
                      <a:lnTo>
                        <a:pt x="7131" y="22985"/>
                      </a:lnTo>
                      <a:lnTo>
                        <a:pt x="7131" y="22265"/>
                      </a:lnTo>
                      <a:close/>
                      <a:moveTo>
                        <a:pt x="7877" y="23706"/>
                      </a:moveTo>
                      <a:lnTo>
                        <a:pt x="7877" y="24427"/>
                      </a:lnTo>
                      <a:lnTo>
                        <a:pt x="7131" y="24427"/>
                      </a:lnTo>
                      <a:lnTo>
                        <a:pt x="7131" y="23706"/>
                      </a:lnTo>
                      <a:close/>
                      <a:moveTo>
                        <a:pt x="2420" y="23732"/>
                      </a:moveTo>
                      <a:lnTo>
                        <a:pt x="2420" y="24453"/>
                      </a:lnTo>
                      <a:lnTo>
                        <a:pt x="1674" y="24453"/>
                      </a:lnTo>
                      <a:lnTo>
                        <a:pt x="1674" y="23732"/>
                      </a:lnTo>
                      <a:close/>
                      <a:moveTo>
                        <a:pt x="5149" y="23706"/>
                      </a:moveTo>
                      <a:lnTo>
                        <a:pt x="5149" y="24453"/>
                      </a:lnTo>
                      <a:lnTo>
                        <a:pt x="4402" y="24453"/>
                      </a:lnTo>
                      <a:lnTo>
                        <a:pt x="4402" y="23706"/>
                      </a:lnTo>
                      <a:close/>
                      <a:moveTo>
                        <a:pt x="2420" y="25173"/>
                      </a:moveTo>
                      <a:lnTo>
                        <a:pt x="2420" y="25894"/>
                      </a:lnTo>
                      <a:lnTo>
                        <a:pt x="1674" y="25894"/>
                      </a:lnTo>
                      <a:lnTo>
                        <a:pt x="1674" y="25173"/>
                      </a:lnTo>
                      <a:close/>
                      <a:moveTo>
                        <a:pt x="5149" y="25173"/>
                      </a:moveTo>
                      <a:lnTo>
                        <a:pt x="5149" y="25894"/>
                      </a:lnTo>
                      <a:lnTo>
                        <a:pt x="4402" y="25894"/>
                      </a:lnTo>
                      <a:lnTo>
                        <a:pt x="4402" y="25173"/>
                      </a:lnTo>
                      <a:close/>
                      <a:moveTo>
                        <a:pt x="7877" y="25173"/>
                      </a:moveTo>
                      <a:lnTo>
                        <a:pt x="7877" y="25894"/>
                      </a:lnTo>
                      <a:lnTo>
                        <a:pt x="7131" y="25894"/>
                      </a:lnTo>
                      <a:lnTo>
                        <a:pt x="7131" y="25173"/>
                      </a:lnTo>
                      <a:close/>
                      <a:moveTo>
                        <a:pt x="7877" y="26615"/>
                      </a:moveTo>
                      <a:lnTo>
                        <a:pt x="7877" y="27335"/>
                      </a:lnTo>
                      <a:lnTo>
                        <a:pt x="7131" y="27335"/>
                      </a:lnTo>
                      <a:lnTo>
                        <a:pt x="7131" y="26615"/>
                      </a:lnTo>
                      <a:close/>
                      <a:moveTo>
                        <a:pt x="2420" y="26640"/>
                      </a:moveTo>
                      <a:lnTo>
                        <a:pt x="2420" y="27361"/>
                      </a:lnTo>
                      <a:lnTo>
                        <a:pt x="1674" y="27361"/>
                      </a:lnTo>
                      <a:lnTo>
                        <a:pt x="1674" y="26640"/>
                      </a:lnTo>
                      <a:close/>
                      <a:moveTo>
                        <a:pt x="5149" y="26615"/>
                      </a:moveTo>
                      <a:lnTo>
                        <a:pt x="5149" y="27361"/>
                      </a:lnTo>
                      <a:lnTo>
                        <a:pt x="4402" y="27361"/>
                      </a:lnTo>
                      <a:lnTo>
                        <a:pt x="4402" y="26615"/>
                      </a:lnTo>
                      <a:close/>
                      <a:moveTo>
                        <a:pt x="2420" y="28082"/>
                      </a:moveTo>
                      <a:lnTo>
                        <a:pt x="2420" y="28802"/>
                      </a:lnTo>
                      <a:lnTo>
                        <a:pt x="1674" y="28802"/>
                      </a:lnTo>
                      <a:lnTo>
                        <a:pt x="1674" y="28082"/>
                      </a:lnTo>
                      <a:close/>
                      <a:moveTo>
                        <a:pt x="5149" y="28082"/>
                      </a:moveTo>
                      <a:lnTo>
                        <a:pt x="5149" y="28802"/>
                      </a:lnTo>
                      <a:lnTo>
                        <a:pt x="4402" y="28802"/>
                      </a:lnTo>
                      <a:lnTo>
                        <a:pt x="4402" y="28082"/>
                      </a:lnTo>
                      <a:close/>
                      <a:moveTo>
                        <a:pt x="7877" y="28082"/>
                      </a:moveTo>
                      <a:lnTo>
                        <a:pt x="7877" y="28802"/>
                      </a:lnTo>
                      <a:lnTo>
                        <a:pt x="7131" y="28802"/>
                      </a:lnTo>
                      <a:lnTo>
                        <a:pt x="7131" y="28082"/>
                      </a:lnTo>
                      <a:close/>
                      <a:moveTo>
                        <a:pt x="2420" y="29549"/>
                      </a:moveTo>
                      <a:lnTo>
                        <a:pt x="2420" y="29909"/>
                      </a:lnTo>
                      <a:lnTo>
                        <a:pt x="1674" y="29909"/>
                      </a:lnTo>
                      <a:lnTo>
                        <a:pt x="1674" y="29549"/>
                      </a:lnTo>
                      <a:close/>
                      <a:moveTo>
                        <a:pt x="5149" y="29523"/>
                      </a:moveTo>
                      <a:lnTo>
                        <a:pt x="5149" y="29909"/>
                      </a:lnTo>
                      <a:lnTo>
                        <a:pt x="4402" y="29909"/>
                      </a:lnTo>
                      <a:lnTo>
                        <a:pt x="4402" y="29523"/>
                      </a:lnTo>
                      <a:close/>
                      <a:moveTo>
                        <a:pt x="7877" y="29523"/>
                      </a:moveTo>
                      <a:lnTo>
                        <a:pt x="7877" y="29909"/>
                      </a:lnTo>
                      <a:lnTo>
                        <a:pt x="7131" y="29909"/>
                      </a:lnTo>
                      <a:lnTo>
                        <a:pt x="7131" y="29523"/>
                      </a:lnTo>
                      <a:close/>
                      <a:moveTo>
                        <a:pt x="4505" y="1"/>
                      </a:moveTo>
                      <a:lnTo>
                        <a:pt x="2086" y="3141"/>
                      </a:lnTo>
                      <a:lnTo>
                        <a:pt x="2086" y="4917"/>
                      </a:lnTo>
                      <a:lnTo>
                        <a:pt x="1030" y="4917"/>
                      </a:lnTo>
                      <a:lnTo>
                        <a:pt x="1030" y="8006"/>
                      </a:lnTo>
                      <a:lnTo>
                        <a:pt x="1" y="8006"/>
                      </a:lnTo>
                      <a:lnTo>
                        <a:pt x="1" y="32071"/>
                      </a:lnTo>
                      <a:lnTo>
                        <a:pt x="9009" y="32071"/>
                      </a:lnTo>
                      <a:lnTo>
                        <a:pt x="9009" y="8006"/>
                      </a:lnTo>
                      <a:lnTo>
                        <a:pt x="8006" y="8006"/>
                      </a:lnTo>
                      <a:lnTo>
                        <a:pt x="8006" y="4917"/>
                      </a:lnTo>
                      <a:lnTo>
                        <a:pt x="6925" y="4917"/>
                      </a:lnTo>
                      <a:lnTo>
                        <a:pt x="6925" y="314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6"/>
                <p:cNvSpPr/>
                <p:nvPr/>
              </p:nvSpPr>
              <p:spPr>
                <a:xfrm>
                  <a:off x="8745827" y="4500105"/>
                  <a:ext cx="270198" cy="669313"/>
                </a:xfrm>
                <a:custGeom>
                  <a:rect b="b" l="l" r="r" t="t"/>
                  <a:pathLst>
                    <a:path extrusionOk="0" h="18301" w="7388">
                      <a:moveTo>
                        <a:pt x="2085" y="4093"/>
                      </a:moveTo>
                      <a:lnTo>
                        <a:pt x="2085" y="4479"/>
                      </a:lnTo>
                      <a:lnTo>
                        <a:pt x="1339" y="4479"/>
                      </a:lnTo>
                      <a:lnTo>
                        <a:pt x="1339" y="4093"/>
                      </a:lnTo>
                      <a:close/>
                      <a:moveTo>
                        <a:pt x="4067" y="4093"/>
                      </a:moveTo>
                      <a:lnTo>
                        <a:pt x="4067" y="4479"/>
                      </a:lnTo>
                      <a:lnTo>
                        <a:pt x="3321" y="4479"/>
                      </a:lnTo>
                      <a:lnTo>
                        <a:pt x="3321" y="4093"/>
                      </a:lnTo>
                      <a:close/>
                      <a:moveTo>
                        <a:pt x="6023" y="4093"/>
                      </a:moveTo>
                      <a:lnTo>
                        <a:pt x="6023" y="4479"/>
                      </a:lnTo>
                      <a:lnTo>
                        <a:pt x="5303" y="4479"/>
                      </a:lnTo>
                      <a:lnTo>
                        <a:pt x="5303" y="4093"/>
                      </a:lnTo>
                      <a:close/>
                      <a:moveTo>
                        <a:pt x="2085" y="5174"/>
                      </a:moveTo>
                      <a:lnTo>
                        <a:pt x="2085" y="5894"/>
                      </a:lnTo>
                      <a:lnTo>
                        <a:pt x="1339" y="5894"/>
                      </a:lnTo>
                      <a:lnTo>
                        <a:pt x="1339" y="5174"/>
                      </a:lnTo>
                      <a:close/>
                      <a:moveTo>
                        <a:pt x="4067" y="5174"/>
                      </a:moveTo>
                      <a:lnTo>
                        <a:pt x="4067" y="5894"/>
                      </a:lnTo>
                      <a:lnTo>
                        <a:pt x="3321" y="5894"/>
                      </a:lnTo>
                      <a:lnTo>
                        <a:pt x="3321" y="5174"/>
                      </a:lnTo>
                      <a:close/>
                      <a:moveTo>
                        <a:pt x="6023" y="5199"/>
                      </a:moveTo>
                      <a:lnTo>
                        <a:pt x="6023" y="5894"/>
                      </a:lnTo>
                      <a:lnTo>
                        <a:pt x="5303" y="5894"/>
                      </a:lnTo>
                      <a:lnTo>
                        <a:pt x="5303" y="5199"/>
                      </a:lnTo>
                      <a:close/>
                      <a:moveTo>
                        <a:pt x="2085" y="6615"/>
                      </a:moveTo>
                      <a:lnTo>
                        <a:pt x="2085" y="7336"/>
                      </a:lnTo>
                      <a:lnTo>
                        <a:pt x="1339" y="7336"/>
                      </a:lnTo>
                      <a:lnTo>
                        <a:pt x="1339" y="6615"/>
                      </a:lnTo>
                      <a:close/>
                      <a:moveTo>
                        <a:pt x="4067" y="6615"/>
                      </a:moveTo>
                      <a:lnTo>
                        <a:pt x="4067" y="7336"/>
                      </a:lnTo>
                      <a:lnTo>
                        <a:pt x="3321" y="7336"/>
                      </a:lnTo>
                      <a:lnTo>
                        <a:pt x="3321" y="6615"/>
                      </a:lnTo>
                      <a:close/>
                      <a:moveTo>
                        <a:pt x="6023" y="6615"/>
                      </a:moveTo>
                      <a:lnTo>
                        <a:pt x="6023" y="7336"/>
                      </a:lnTo>
                      <a:lnTo>
                        <a:pt x="5303" y="7336"/>
                      </a:lnTo>
                      <a:lnTo>
                        <a:pt x="5303" y="6615"/>
                      </a:lnTo>
                      <a:close/>
                      <a:moveTo>
                        <a:pt x="2085" y="8031"/>
                      </a:moveTo>
                      <a:lnTo>
                        <a:pt x="2085" y="8751"/>
                      </a:lnTo>
                      <a:lnTo>
                        <a:pt x="1339" y="8751"/>
                      </a:lnTo>
                      <a:lnTo>
                        <a:pt x="1339" y="8031"/>
                      </a:lnTo>
                      <a:close/>
                      <a:moveTo>
                        <a:pt x="4067" y="8031"/>
                      </a:moveTo>
                      <a:lnTo>
                        <a:pt x="4067" y="8751"/>
                      </a:lnTo>
                      <a:lnTo>
                        <a:pt x="3321" y="8751"/>
                      </a:lnTo>
                      <a:lnTo>
                        <a:pt x="3321" y="8031"/>
                      </a:lnTo>
                      <a:close/>
                      <a:moveTo>
                        <a:pt x="6023" y="8031"/>
                      </a:moveTo>
                      <a:lnTo>
                        <a:pt x="6023" y="8751"/>
                      </a:lnTo>
                      <a:lnTo>
                        <a:pt x="5303" y="8751"/>
                      </a:lnTo>
                      <a:lnTo>
                        <a:pt x="5303" y="8031"/>
                      </a:lnTo>
                      <a:close/>
                      <a:moveTo>
                        <a:pt x="2085" y="9472"/>
                      </a:moveTo>
                      <a:lnTo>
                        <a:pt x="2085" y="10193"/>
                      </a:lnTo>
                      <a:lnTo>
                        <a:pt x="1339" y="10193"/>
                      </a:lnTo>
                      <a:lnTo>
                        <a:pt x="1339" y="9472"/>
                      </a:lnTo>
                      <a:close/>
                      <a:moveTo>
                        <a:pt x="4067" y="9472"/>
                      </a:moveTo>
                      <a:lnTo>
                        <a:pt x="4067" y="10193"/>
                      </a:lnTo>
                      <a:lnTo>
                        <a:pt x="3321" y="10193"/>
                      </a:lnTo>
                      <a:lnTo>
                        <a:pt x="3321" y="9472"/>
                      </a:lnTo>
                      <a:close/>
                      <a:moveTo>
                        <a:pt x="6023" y="9472"/>
                      </a:moveTo>
                      <a:lnTo>
                        <a:pt x="6023" y="10193"/>
                      </a:lnTo>
                      <a:lnTo>
                        <a:pt x="5303" y="10193"/>
                      </a:lnTo>
                      <a:lnTo>
                        <a:pt x="5303" y="9472"/>
                      </a:lnTo>
                      <a:close/>
                      <a:moveTo>
                        <a:pt x="2085" y="10888"/>
                      </a:moveTo>
                      <a:lnTo>
                        <a:pt x="2085" y="11608"/>
                      </a:lnTo>
                      <a:lnTo>
                        <a:pt x="1339" y="11608"/>
                      </a:lnTo>
                      <a:lnTo>
                        <a:pt x="1339" y="10888"/>
                      </a:lnTo>
                      <a:close/>
                      <a:moveTo>
                        <a:pt x="4067" y="10888"/>
                      </a:moveTo>
                      <a:lnTo>
                        <a:pt x="4067" y="11608"/>
                      </a:lnTo>
                      <a:lnTo>
                        <a:pt x="3321" y="11608"/>
                      </a:lnTo>
                      <a:lnTo>
                        <a:pt x="3321" y="10888"/>
                      </a:lnTo>
                      <a:close/>
                      <a:moveTo>
                        <a:pt x="6023" y="10888"/>
                      </a:moveTo>
                      <a:lnTo>
                        <a:pt x="6023" y="11608"/>
                      </a:lnTo>
                      <a:lnTo>
                        <a:pt x="5303" y="11608"/>
                      </a:lnTo>
                      <a:lnTo>
                        <a:pt x="5303" y="10888"/>
                      </a:lnTo>
                      <a:close/>
                      <a:moveTo>
                        <a:pt x="2085" y="12329"/>
                      </a:moveTo>
                      <a:lnTo>
                        <a:pt x="2085" y="13024"/>
                      </a:lnTo>
                      <a:lnTo>
                        <a:pt x="1339" y="13024"/>
                      </a:lnTo>
                      <a:lnTo>
                        <a:pt x="1339" y="12329"/>
                      </a:lnTo>
                      <a:close/>
                      <a:moveTo>
                        <a:pt x="4067" y="12329"/>
                      </a:moveTo>
                      <a:lnTo>
                        <a:pt x="4067" y="13024"/>
                      </a:lnTo>
                      <a:lnTo>
                        <a:pt x="3321" y="13024"/>
                      </a:lnTo>
                      <a:lnTo>
                        <a:pt x="3321" y="12329"/>
                      </a:lnTo>
                      <a:close/>
                      <a:moveTo>
                        <a:pt x="6023" y="12329"/>
                      </a:moveTo>
                      <a:lnTo>
                        <a:pt x="6023" y="13024"/>
                      </a:lnTo>
                      <a:lnTo>
                        <a:pt x="5303" y="13024"/>
                      </a:lnTo>
                      <a:lnTo>
                        <a:pt x="5303" y="12329"/>
                      </a:lnTo>
                      <a:close/>
                      <a:moveTo>
                        <a:pt x="2085" y="13745"/>
                      </a:moveTo>
                      <a:lnTo>
                        <a:pt x="2085" y="14465"/>
                      </a:lnTo>
                      <a:lnTo>
                        <a:pt x="1339" y="14465"/>
                      </a:lnTo>
                      <a:lnTo>
                        <a:pt x="1339" y="13745"/>
                      </a:lnTo>
                      <a:close/>
                      <a:moveTo>
                        <a:pt x="4067" y="13745"/>
                      </a:moveTo>
                      <a:lnTo>
                        <a:pt x="4067" y="14465"/>
                      </a:lnTo>
                      <a:lnTo>
                        <a:pt x="3321" y="14465"/>
                      </a:lnTo>
                      <a:lnTo>
                        <a:pt x="3321" y="13745"/>
                      </a:lnTo>
                      <a:close/>
                      <a:moveTo>
                        <a:pt x="6023" y="13745"/>
                      </a:moveTo>
                      <a:lnTo>
                        <a:pt x="6023" y="14465"/>
                      </a:lnTo>
                      <a:lnTo>
                        <a:pt x="5303" y="14465"/>
                      </a:lnTo>
                      <a:lnTo>
                        <a:pt x="5303" y="13745"/>
                      </a:lnTo>
                      <a:close/>
                      <a:moveTo>
                        <a:pt x="2085" y="15160"/>
                      </a:moveTo>
                      <a:lnTo>
                        <a:pt x="2085" y="15881"/>
                      </a:lnTo>
                      <a:lnTo>
                        <a:pt x="1339" y="15881"/>
                      </a:lnTo>
                      <a:lnTo>
                        <a:pt x="1339" y="15160"/>
                      </a:lnTo>
                      <a:close/>
                      <a:moveTo>
                        <a:pt x="4067" y="15160"/>
                      </a:moveTo>
                      <a:lnTo>
                        <a:pt x="4067" y="15881"/>
                      </a:lnTo>
                      <a:lnTo>
                        <a:pt x="3321" y="15881"/>
                      </a:lnTo>
                      <a:lnTo>
                        <a:pt x="3321" y="15160"/>
                      </a:lnTo>
                      <a:close/>
                      <a:moveTo>
                        <a:pt x="6023" y="15186"/>
                      </a:moveTo>
                      <a:lnTo>
                        <a:pt x="6023" y="15881"/>
                      </a:lnTo>
                      <a:lnTo>
                        <a:pt x="5303" y="15881"/>
                      </a:lnTo>
                      <a:lnTo>
                        <a:pt x="5303" y="15186"/>
                      </a:lnTo>
                      <a:close/>
                      <a:moveTo>
                        <a:pt x="2085" y="16602"/>
                      </a:moveTo>
                      <a:lnTo>
                        <a:pt x="2085" y="16962"/>
                      </a:lnTo>
                      <a:lnTo>
                        <a:pt x="1339" y="16962"/>
                      </a:lnTo>
                      <a:lnTo>
                        <a:pt x="1339" y="16602"/>
                      </a:lnTo>
                      <a:close/>
                      <a:moveTo>
                        <a:pt x="4067" y="16602"/>
                      </a:moveTo>
                      <a:lnTo>
                        <a:pt x="4067" y="16962"/>
                      </a:lnTo>
                      <a:lnTo>
                        <a:pt x="3321" y="16962"/>
                      </a:lnTo>
                      <a:lnTo>
                        <a:pt x="3321" y="16602"/>
                      </a:lnTo>
                      <a:close/>
                      <a:moveTo>
                        <a:pt x="6023" y="16602"/>
                      </a:moveTo>
                      <a:lnTo>
                        <a:pt x="6023" y="16962"/>
                      </a:lnTo>
                      <a:lnTo>
                        <a:pt x="5303" y="16962"/>
                      </a:lnTo>
                      <a:lnTo>
                        <a:pt x="5303" y="16602"/>
                      </a:lnTo>
                      <a:close/>
                      <a:moveTo>
                        <a:pt x="1" y="0"/>
                      </a:moveTo>
                      <a:lnTo>
                        <a:pt x="1" y="18300"/>
                      </a:lnTo>
                      <a:lnTo>
                        <a:pt x="7388" y="18300"/>
                      </a:lnTo>
                      <a:lnTo>
                        <a:pt x="73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88" name="Google Shape;1088;p46"/>
            <p:cNvGrpSpPr/>
            <p:nvPr/>
          </p:nvGrpSpPr>
          <p:grpSpPr>
            <a:xfrm>
              <a:off x="5334501" y="641225"/>
              <a:ext cx="2949193" cy="1066472"/>
              <a:chOff x="5334501" y="641225"/>
              <a:chExt cx="2949193" cy="1066472"/>
            </a:xfrm>
          </p:grpSpPr>
          <p:grpSp>
            <p:nvGrpSpPr>
              <p:cNvPr id="1089" name="Google Shape;1089;p46"/>
              <p:cNvGrpSpPr/>
              <p:nvPr/>
            </p:nvGrpSpPr>
            <p:grpSpPr>
              <a:xfrm>
                <a:off x="5334501" y="1126750"/>
                <a:ext cx="1161793" cy="580947"/>
                <a:chOff x="6508326" y="1036050"/>
                <a:chExt cx="1161793" cy="580947"/>
              </a:xfrm>
            </p:grpSpPr>
            <p:sp>
              <p:nvSpPr>
                <p:cNvPr id="1090" name="Google Shape;1090;p46"/>
                <p:cNvSpPr/>
                <p:nvPr/>
              </p:nvSpPr>
              <p:spPr>
                <a:xfrm>
                  <a:off x="7007531" y="1036050"/>
                  <a:ext cx="662589" cy="184773"/>
                </a:xfrm>
                <a:custGeom>
                  <a:rect b="b" l="l" r="r" t="t"/>
                  <a:pathLst>
                    <a:path extrusionOk="0" h="5118" w="18353">
                      <a:moveTo>
                        <a:pt x="6422" y="1"/>
                      </a:moveTo>
                      <a:cubicBezTo>
                        <a:pt x="6170" y="1"/>
                        <a:pt x="5915" y="33"/>
                        <a:pt x="5663" y="99"/>
                      </a:cubicBezTo>
                      <a:cubicBezTo>
                        <a:pt x="4531" y="407"/>
                        <a:pt x="3836" y="1643"/>
                        <a:pt x="3733" y="2827"/>
                      </a:cubicBezTo>
                      <a:cubicBezTo>
                        <a:pt x="3329" y="2455"/>
                        <a:pt x="2804" y="2260"/>
                        <a:pt x="2276" y="2260"/>
                      </a:cubicBezTo>
                      <a:cubicBezTo>
                        <a:pt x="1928" y="2260"/>
                        <a:pt x="1579" y="2344"/>
                        <a:pt x="1262" y="2518"/>
                      </a:cubicBezTo>
                      <a:cubicBezTo>
                        <a:pt x="490" y="2956"/>
                        <a:pt x="1" y="4243"/>
                        <a:pt x="181" y="5118"/>
                      </a:cubicBezTo>
                      <a:lnTo>
                        <a:pt x="18352" y="4835"/>
                      </a:lnTo>
                      <a:cubicBezTo>
                        <a:pt x="18158" y="4147"/>
                        <a:pt x="17432" y="3749"/>
                        <a:pt x="16721" y="3749"/>
                      </a:cubicBezTo>
                      <a:cubicBezTo>
                        <a:pt x="16395" y="3749"/>
                        <a:pt x="16071" y="3833"/>
                        <a:pt x="15804" y="4011"/>
                      </a:cubicBezTo>
                      <a:cubicBezTo>
                        <a:pt x="15650" y="3342"/>
                        <a:pt x="15161" y="2775"/>
                        <a:pt x="14517" y="2544"/>
                      </a:cubicBezTo>
                      <a:cubicBezTo>
                        <a:pt x="14365" y="2489"/>
                        <a:pt x="14211" y="2464"/>
                        <a:pt x="14058" y="2464"/>
                      </a:cubicBezTo>
                      <a:cubicBezTo>
                        <a:pt x="13565" y="2464"/>
                        <a:pt x="13082" y="2719"/>
                        <a:pt x="12690" y="3033"/>
                      </a:cubicBezTo>
                      <a:cubicBezTo>
                        <a:pt x="12870" y="2055"/>
                        <a:pt x="12407" y="1077"/>
                        <a:pt x="11531" y="613"/>
                      </a:cubicBezTo>
                      <a:cubicBezTo>
                        <a:pt x="11225" y="481"/>
                        <a:pt x="10906" y="418"/>
                        <a:pt x="10590" y="418"/>
                      </a:cubicBezTo>
                      <a:cubicBezTo>
                        <a:pt x="9924" y="418"/>
                        <a:pt x="9275" y="699"/>
                        <a:pt x="8803" y="1205"/>
                      </a:cubicBezTo>
                      <a:cubicBezTo>
                        <a:pt x="8236" y="436"/>
                        <a:pt x="7350" y="1"/>
                        <a:pt x="6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6"/>
                <p:cNvSpPr/>
                <p:nvPr/>
              </p:nvSpPr>
              <p:spPr>
                <a:xfrm>
                  <a:off x="6508326" y="1477800"/>
                  <a:ext cx="499202" cy="139197"/>
                </a:xfrm>
                <a:custGeom>
                  <a:rect b="b" l="l" r="r" t="t"/>
                  <a:pathLst>
                    <a:path extrusionOk="0" h="5118" w="18353">
                      <a:moveTo>
                        <a:pt x="6422" y="1"/>
                      </a:moveTo>
                      <a:cubicBezTo>
                        <a:pt x="6170" y="1"/>
                        <a:pt x="5915" y="33"/>
                        <a:pt x="5663" y="99"/>
                      </a:cubicBezTo>
                      <a:cubicBezTo>
                        <a:pt x="4531" y="407"/>
                        <a:pt x="3836" y="1643"/>
                        <a:pt x="3733" y="2827"/>
                      </a:cubicBezTo>
                      <a:cubicBezTo>
                        <a:pt x="3329" y="2455"/>
                        <a:pt x="2804" y="2260"/>
                        <a:pt x="2276" y="2260"/>
                      </a:cubicBezTo>
                      <a:cubicBezTo>
                        <a:pt x="1928" y="2260"/>
                        <a:pt x="1579" y="2344"/>
                        <a:pt x="1262" y="2518"/>
                      </a:cubicBezTo>
                      <a:cubicBezTo>
                        <a:pt x="490" y="2956"/>
                        <a:pt x="1" y="4243"/>
                        <a:pt x="181" y="5118"/>
                      </a:cubicBezTo>
                      <a:lnTo>
                        <a:pt x="18352" y="4835"/>
                      </a:lnTo>
                      <a:cubicBezTo>
                        <a:pt x="18158" y="4147"/>
                        <a:pt x="17432" y="3749"/>
                        <a:pt x="16721" y="3749"/>
                      </a:cubicBezTo>
                      <a:cubicBezTo>
                        <a:pt x="16395" y="3749"/>
                        <a:pt x="16071" y="3833"/>
                        <a:pt x="15804" y="4011"/>
                      </a:cubicBezTo>
                      <a:cubicBezTo>
                        <a:pt x="15650" y="3342"/>
                        <a:pt x="15161" y="2775"/>
                        <a:pt x="14517" y="2544"/>
                      </a:cubicBezTo>
                      <a:cubicBezTo>
                        <a:pt x="14365" y="2489"/>
                        <a:pt x="14211" y="2464"/>
                        <a:pt x="14058" y="2464"/>
                      </a:cubicBezTo>
                      <a:cubicBezTo>
                        <a:pt x="13565" y="2464"/>
                        <a:pt x="13082" y="2719"/>
                        <a:pt x="12690" y="3033"/>
                      </a:cubicBezTo>
                      <a:cubicBezTo>
                        <a:pt x="12870" y="2055"/>
                        <a:pt x="12407" y="1077"/>
                        <a:pt x="11531" y="613"/>
                      </a:cubicBezTo>
                      <a:cubicBezTo>
                        <a:pt x="11225" y="481"/>
                        <a:pt x="10906" y="418"/>
                        <a:pt x="10590" y="418"/>
                      </a:cubicBezTo>
                      <a:cubicBezTo>
                        <a:pt x="9924" y="418"/>
                        <a:pt x="9275" y="699"/>
                        <a:pt x="8803" y="1205"/>
                      </a:cubicBezTo>
                      <a:cubicBezTo>
                        <a:pt x="8236" y="436"/>
                        <a:pt x="7350" y="1"/>
                        <a:pt x="6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2" name="Google Shape;1092;p46"/>
              <p:cNvSpPr/>
              <p:nvPr/>
            </p:nvSpPr>
            <p:spPr>
              <a:xfrm>
                <a:off x="7621106" y="641225"/>
                <a:ext cx="662589" cy="184773"/>
              </a:xfrm>
              <a:custGeom>
                <a:rect b="b" l="l" r="r" t="t"/>
                <a:pathLst>
                  <a:path extrusionOk="0" h="5118" w="18353">
                    <a:moveTo>
                      <a:pt x="6422" y="1"/>
                    </a:moveTo>
                    <a:cubicBezTo>
                      <a:pt x="6170" y="1"/>
                      <a:pt x="5915" y="33"/>
                      <a:pt x="5663" y="99"/>
                    </a:cubicBezTo>
                    <a:cubicBezTo>
                      <a:pt x="4531" y="407"/>
                      <a:pt x="3836" y="1643"/>
                      <a:pt x="3733" y="2827"/>
                    </a:cubicBezTo>
                    <a:cubicBezTo>
                      <a:pt x="3329" y="2455"/>
                      <a:pt x="2804" y="2260"/>
                      <a:pt x="2276" y="2260"/>
                    </a:cubicBezTo>
                    <a:cubicBezTo>
                      <a:pt x="1928" y="2260"/>
                      <a:pt x="1579" y="2344"/>
                      <a:pt x="1262" y="2518"/>
                    </a:cubicBezTo>
                    <a:cubicBezTo>
                      <a:pt x="490" y="2956"/>
                      <a:pt x="1" y="4243"/>
                      <a:pt x="181" y="5118"/>
                    </a:cubicBezTo>
                    <a:lnTo>
                      <a:pt x="18352" y="4835"/>
                    </a:lnTo>
                    <a:cubicBezTo>
                      <a:pt x="18158" y="4147"/>
                      <a:pt x="17432" y="3749"/>
                      <a:pt x="16721" y="3749"/>
                    </a:cubicBezTo>
                    <a:cubicBezTo>
                      <a:pt x="16395" y="3749"/>
                      <a:pt x="16071" y="3833"/>
                      <a:pt x="15804" y="4011"/>
                    </a:cubicBezTo>
                    <a:cubicBezTo>
                      <a:pt x="15650" y="3342"/>
                      <a:pt x="15161" y="2775"/>
                      <a:pt x="14517" y="2544"/>
                    </a:cubicBezTo>
                    <a:cubicBezTo>
                      <a:pt x="14365" y="2489"/>
                      <a:pt x="14211" y="2464"/>
                      <a:pt x="14058" y="2464"/>
                    </a:cubicBezTo>
                    <a:cubicBezTo>
                      <a:pt x="13565" y="2464"/>
                      <a:pt x="13082" y="2719"/>
                      <a:pt x="12690" y="3033"/>
                    </a:cubicBezTo>
                    <a:cubicBezTo>
                      <a:pt x="12870" y="2055"/>
                      <a:pt x="12407" y="1077"/>
                      <a:pt x="11531" y="613"/>
                    </a:cubicBezTo>
                    <a:cubicBezTo>
                      <a:pt x="11225" y="481"/>
                      <a:pt x="10906" y="418"/>
                      <a:pt x="10590" y="418"/>
                    </a:cubicBezTo>
                    <a:cubicBezTo>
                      <a:pt x="9924" y="418"/>
                      <a:pt x="9275" y="699"/>
                      <a:pt x="8803" y="1205"/>
                    </a:cubicBezTo>
                    <a:cubicBezTo>
                      <a:pt x="8236" y="436"/>
                      <a:pt x="7350" y="1"/>
                      <a:pt x="6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6" name="Shape 1096"/>
        <p:cNvGrpSpPr/>
        <p:nvPr/>
      </p:nvGrpSpPr>
      <p:grpSpPr>
        <a:xfrm>
          <a:off x="0" y="0"/>
          <a:ext cx="0" cy="0"/>
          <a:chOff x="0" y="0"/>
          <a:chExt cx="0" cy="0"/>
        </a:xfrm>
      </p:grpSpPr>
      <p:sp>
        <p:nvSpPr>
          <p:cNvPr id="1097" name="Google Shape;1097;p47"/>
          <p:cNvSpPr txBox="1"/>
          <p:nvPr>
            <p:ph idx="1" type="body"/>
          </p:nvPr>
        </p:nvSpPr>
        <p:spPr>
          <a:xfrm>
            <a:off x="713225" y="222850"/>
            <a:ext cx="3422100" cy="24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Analytics and reporting: Use </a:t>
            </a:r>
            <a:r>
              <a:rPr b="1" lang="en" sz="1500"/>
              <a:t>Google Analytics </a:t>
            </a:r>
            <a:r>
              <a:rPr lang="en"/>
              <a:t>to track user behavior and analyze user data. Google Analytics provides a powerful and easy-to-use analytics platform that can be easily integrated into the application.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Further, we use </a:t>
            </a:r>
            <a:r>
              <a:rPr b="1" lang="en" sz="1600"/>
              <a:t>Flutter</a:t>
            </a:r>
            <a:r>
              <a:rPr lang="en"/>
              <a:t> </a:t>
            </a:r>
            <a:r>
              <a:rPr b="1" lang="en" sz="1600"/>
              <a:t>by GOOGLE </a:t>
            </a:r>
            <a:r>
              <a:rPr lang="en"/>
              <a:t>to develop Gaia's Touch in the first place.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cxnSp>
        <p:nvCxnSpPr>
          <p:cNvPr id="1098" name="Google Shape;1098;p47"/>
          <p:cNvCxnSpPr/>
          <p:nvPr/>
        </p:nvCxnSpPr>
        <p:spPr>
          <a:xfrm>
            <a:off x="542875" y="414300"/>
            <a:ext cx="0" cy="3898500"/>
          </a:xfrm>
          <a:prstGeom prst="straightConnector1">
            <a:avLst/>
          </a:prstGeom>
          <a:noFill/>
          <a:ln cap="flat" cmpd="sng" w="9525">
            <a:solidFill>
              <a:schemeClr val="dk1"/>
            </a:solidFill>
            <a:prstDash val="solid"/>
            <a:round/>
            <a:headEnd len="med" w="med" type="none"/>
            <a:tailEnd len="med" w="med" type="none"/>
          </a:ln>
        </p:spPr>
      </p:cxnSp>
      <p:grpSp>
        <p:nvGrpSpPr>
          <p:cNvPr id="1099" name="Google Shape;1099;p47"/>
          <p:cNvGrpSpPr/>
          <p:nvPr/>
        </p:nvGrpSpPr>
        <p:grpSpPr>
          <a:xfrm>
            <a:off x="5334501" y="641225"/>
            <a:ext cx="3657097" cy="4529153"/>
            <a:chOff x="5334501" y="641225"/>
            <a:chExt cx="3657097" cy="4529153"/>
          </a:xfrm>
        </p:grpSpPr>
        <p:grpSp>
          <p:nvGrpSpPr>
            <p:cNvPr id="1100" name="Google Shape;1100;p47"/>
            <p:cNvGrpSpPr/>
            <p:nvPr/>
          </p:nvGrpSpPr>
          <p:grpSpPr>
            <a:xfrm>
              <a:off x="5887124" y="679252"/>
              <a:ext cx="3104474" cy="4491126"/>
              <a:chOff x="5887124" y="679252"/>
              <a:chExt cx="3104474" cy="4491126"/>
            </a:xfrm>
          </p:grpSpPr>
          <p:grpSp>
            <p:nvGrpSpPr>
              <p:cNvPr id="1101" name="Google Shape;1101;p47"/>
              <p:cNvGrpSpPr/>
              <p:nvPr/>
            </p:nvGrpSpPr>
            <p:grpSpPr>
              <a:xfrm flipH="1">
                <a:off x="5887124" y="679252"/>
                <a:ext cx="2587020" cy="4491126"/>
                <a:chOff x="3269475" y="-80481"/>
                <a:chExt cx="2544276" cy="4416922"/>
              </a:xfrm>
            </p:grpSpPr>
            <p:sp>
              <p:nvSpPr>
                <p:cNvPr id="1102" name="Google Shape;1102;p47"/>
                <p:cNvSpPr/>
                <p:nvPr/>
              </p:nvSpPr>
              <p:spPr>
                <a:xfrm>
                  <a:off x="4489288" y="1226834"/>
                  <a:ext cx="181251" cy="3109607"/>
                </a:xfrm>
                <a:custGeom>
                  <a:rect b="b" l="l" r="r" t="t"/>
                  <a:pathLst>
                    <a:path extrusionOk="0" h="51246" w="2987">
                      <a:moveTo>
                        <a:pt x="953" y="0"/>
                      </a:moveTo>
                      <a:cubicBezTo>
                        <a:pt x="618" y="0"/>
                        <a:pt x="361" y="258"/>
                        <a:pt x="361" y="566"/>
                      </a:cubicBezTo>
                      <a:lnTo>
                        <a:pt x="0" y="51246"/>
                      </a:lnTo>
                      <a:lnTo>
                        <a:pt x="2986" y="51246"/>
                      </a:lnTo>
                      <a:lnTo>
                        <a:pt x="118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7"/>
                <p:cNvSpPr/>
                <p:nvPr/>
              </p:nvSpPr>
              <p:spPr>
                <a:xfrm>
                  <a:off x="4465865" y="-80481"/>
                  <a:ext cx="145329" cy="1307351"/>
                </a:xfrm>
                <a:custGeom>
                  <a:rect b="b" l="l" r="r" t="t"/>
                  <a:pathLst>
                    <a:path extrusionOk="0" h="21545" w="2395">
                      <a:moveTo>
                        <a:pt x="1262" y="1"/>
                      </a:moveTo>
                      <a:lnTo>
                        <a:pt x="0" y="17555"/>
                      </a:lnTo>
                      <a:lnTo>
                        <a:pt x="1262" y="21544"/>
                      </a:lnTo>
                      <a:lnTo>
                        <a:pt x="2394" y="17555"/>
                      </a:lnTo>
                      <a:lnTo>
                        <a:pt x="12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7"/>
                <p:cNvSpPr/>
                <p:nvPr/>
              </p:nvSpPr>
              <p:spPr>
                <a:xfrm>
                  <a:off x="4567384" y="1248679"/>
                  <a:ext cx="1246367" cy="393631"/>
                </a:xfrm>
                <a:custGeom>
                  <a:rect b="b" l="l" r="r" t="t"/>
                  <a:pathLst>
                    <a:path extrusionOk="0" h="6487" w="20540">
                      <a:moveTo>
                        <a:pt x="3810" y="0"/>
                      </a:moveTo>
                      <a:lnTo>
                        <a:pt x="0" y="26"/>
                      </a:lnTo>
                      <a:lnTo>
                        <a:pt x="3166" y="2085"/>
                      </a:lnTo>
                      <a:lnTo>
                        <a:pt x="20540" y="6487"/>
                      </a:lnTo>
                      <a:lnTo>
                        <a:pt x="20540" y="6487"/>
                      </a:lnTo>
                      <a:lnTo>
                        <a:pt x="381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7"/>
                <p:cNvSpPr/>
                <p:nvPr/>
              </p:nvSpPr>
              <p:spPr>
                <a:xfrm>
                  <a:off x="3269475" y="1251774"/>
                  <a:ext cx="1249523" cy="384286"/>
                </a:xfrm>
                <a:custGeom>
                  <a:rect b="b" l="l" r="r" t="t"/>
                  <a:pathLst>
                    <a:path extrusionOk="0" h="6333" w="20592">
                      <a:moveTo>
                        <a:pt x="16782" y="1"/>
                      </a:moveTo>
                      <a:lnTo>
                        <a:pt x="1" y="6333"/>
                      </a:lnTo>
                      <a:lnTo>
                        <a:pt x="17400" y="2086"/>
                      </a:lnTo>
                      <a:lnTo>
                        <a:pt x="20591" y="52"/>
                      </a:lnTo>
                      <a:lnTo>
                        <a:pt x="1678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7"/>
                <p:cNvSpPr/>
                <p:nvPr/>
              </p:nvSpPr>
              <p:spPr>
                <a:xfrm>
                  <a:off x="4467442" y="1159660"/>
                  <a:ext cx="143751" cy="143751"/>
                </a:xfrm>
                <a:custGeom>
                  <a:rect b="b" l="l" r="r" t="t"/>
                  <a:pathLst>
                    <a:path extrusionOk="0" h="2369" w="2369">
                      <a:moveTo>
                        <a:pt x="1184" y="0"/>
                      </a:moveTo>
                      <a:cubicBezTo>
                        <a:pt x="515" y="0"/>
                        <a:pt x="0" y="541"/>
                        <a:pt x="0" y="1184"/>
                      </a:cubicBezTo>
                      <a:cubicBezTo>
                        <a:pt x="0" y="1854"/>
                        <a:pt x="515" y="2368"/>
                        <a:pt x="1184" y="2368"/>
                      </a:cubicBezTo>
                      <a:cubicBezTo>
                        <a:pt x="1828" y="2368"/>
                        <a:pt x="2368" y="1854"/>
                        <a:pt x="2368" y="1184"/>
                      </a:cubicBezTo>
                      <a:cubicBezTo>
                        <a:pt x="2368" y="541"/>
                        <a:pt x="1828" y="0"/>
                        <a:pt x="11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7" name="Google Shape;1107;p47"/>
              <p:cNvGrpSpPr/>
              <p:nvPr/>
            </p:nvGrpSpPr>
            <p:grpSpPr>
              <a:xfrm>
                <a:off x="7487325" y="3975761"/>
                <a:ext cx="1504274" cy="1194604"/>
                <a:chOff x="7832750" y="3975761"/>
                <a:chExt cx="1504274" cy="1194604"/>
              </a:xfrm>
            </p:grpSpPr>
            <p:sp>
              <p:nvSpPr>
                <p:cNvPr id="1108" name="Google Shape;1108;p47"/>
                <p:cNvSpPr/>
                <p:nvPr/>
              </p:nvSpPr>
              <p:spPr>
                <a:xfrm>
                  <a:off x="7832750" y="3975761"/>
                  <a:ext cx="328531" cy="1194604"/>
                </a:xfrm>
                <a:custGeom>
                  <a:rect b="b" l="l" r="r" t="t"/>
                  <a:pathLst>
                    <a:path extrusionOk="0" h="32664" w="8983">
                      <a:moveTo>
                        <a:pt x="2188" y="10142"/>
                      </a:moveTo>
                      <a:lnTo>
                        <a:pt x="2188" y="10502"/>
                      </a:lnTo>
                      <a:lnTo>
                        <a:pt x="1442" y="10502"/>
                      </a:lnTo>
                      <a:lnTo>
                        <a:pt x="1442" y="10142"/>
                      </a:lnTo>
                      <a:close/>
                      <a:moveTo>
                        <a:pt x="4890" y="10142"/>
                      </a:moveTo>
                      <a:lnTo>
                        <a:pt x="4890" y="10502"/>
                      </a:lnTo>
                      <a:lnTo>
                        <a:pt x="4144" y="10502"/>
                      </a:lnTo>
                      <a:lnTo>
                        <a:pt x="4144" y="10142"/>
                      </a:lnTo>
                      <a:close/>
                      <a:moveTo>
                        <a:pt x="7619" y="10142"/>
                      </a:moveTo>
                      <a:lnTo>
                        <a:pt x="7619" y="10502"/>
                      </a:lnTo>
                      <a:lnTo>
                        <a:pt x="6872" y="10502"/>
                      </a:lnTo>
                      <a:lnTo>
                        <a:pt x="6872" y="10142"/>
                      </a:lnTo>
                      <a:close/>
                      <a:moveTo>
                        <a:pt x="4890" y="11223"/>
                      </a:moveTo>
                      <a:lnTo>
                        <a:pt x="4890" y="11944"/>
                      </a:lnTo>
                      <a:lnTo>
                        <a:pt x="4144" y="11944"/>
                      </a:lnTo>
                      <a:lnTo>
                        <a:pt x="4144" y="11223"/>
                      </a:lnTo>
                      <a:close/>
                      <a:moveTo>
                        <a:pt x="7619" y="11223"/>
                      </a:moveTo>
                      <a:lnTo>
                        <a:pt x="7619" y="11944"/>
                      </a:lnTo>
                      <a:lnTo>
                        <a:pt x="6872" y="11944"/>
                      </a:lnTo>
                      <a:lnTo>
                        <a:pt x="6872" y="11223"/>
                      </a:lnTo>
                      <a:close/>
                      <a:moveTo>
                        <a:pt x="2188" y="11223"/>
                      </a:moveTo>
                      <a:lnTo>
                        <a:pt x="2188" y="11969"/>
                      </a:lnTo>
                      <a:lnTo>
                        <a:pt x="1442" y="11969"/>
                      </a:lnTo>
                      <a:lnTo>
                        <a:pt x="1442" y="11223"/>
                      </a:lnTo>
                      <a:close/>
                      <a:moveTo>
                        <a:pt x="2188" y="12690"/>
                      </a:moveTo>
                      <a:lnTo>
                        <a:pt x="2188" y="13411"/>
                      </a:lnTo>
                      <a:lnTo>
                        <a:pt x="1442" y="13411"/>
                      </a:lnTo>
                      <a:lnTo>
                        <a:pt x="1442" y="12690"/>
                      </a:lnTo>
                      <a:close/>
                      <a:moveTo>
                        <a:pt x="4890" y="12690"/>
                      </a:moveTo>
                      <a:lnTo>
                        <a:pt x="4890" y="13411"/>
                      </a:lnTo>
                      <a:lnTo>
                        <a:pt x="4144" y="13411"/>
                      </a:lnTo>
                      <a:lnTo>
                        <a:pt x="4144" y="12690"/>
                      </a:lnTo>
                      <a:close/>
                      <a:moveTo>
                        <a:pt x="7619" y="12664"/>
                      </a:moveTo>
                      <a:lnTo>
                        <a:pt x="7619" y="13411"/>
                      </a:lnTo>
                      <a:lnTo>
                        <a:pt x="6872" y="13411"/>
                      </a:lnTo>
                      <a:lnTo>
                        <a:pt x="6872" y="12664"/>
                      </a:lnTo>
                      <a:close/>
                      <a:moveTo>
                        <a:pt x="4890" y="14131"/>
                      </a:moveTo>
                      <a:lnTo>
                        <a:pt x="4890" y="14852"/>
                      </a:lnTo>
                      <a:lnTo>
                        <a:pt x="4144" y="14852"/>
                      </a:lnTo>
                      <a:lnTo>
                        <a:pt x="4144" y="14131"/>
                      </a:lnTo>
                      <a:close/>
                      <a:moveTo>
                        <a:pt x="7619" y="14131"/>
                      </a:moveTo>
                      <a:lnTo>
                        <a:pt x="7619" y="14852"/>
                      </a:lnTo>
                      <a:lnTo>
                        <a:pt x="6872" y="14852"/>
                      </a:lnTo>
                      <a:lnTo>
                        <a:pt x="6872" y="14131"/>
                      </a:lnTo>
                      <a:close/>
                      <a:moveTo>
                        <a:pt x="2188" y="14131"/>
                      </a:moveTo>
                      <a:lnTo>
                        <a:pt x="2188" y="14878"/>
                      </a:lnTo>
                      <a:lnTo>
                        <a:pt x="1442" y="14878"/>
                      </a:lnTo>
                      <a:lnTo>
                        <a:pt x="1442" y="14131"/>
                      </a:lnTo>
                      <a:close/>
                      <a:moveTo>
                        <a:pt x="2188" y="15598"/>
                      </a:moveTo>
                      <a:lnTo>
                        <a:pt x="2188" y="16319"/>
                      </a:lnTo>
                      <a:lnTo>
                        <a:pt x="1442" y="16319"/>
                      </a:lnTo>
                      <a:lnTo>
                        <a:pt x="1442" y="15598"/>
                      </a:lnTo>
                      <a:close/>
                      <a:moveTo>
                        <a:pt x="4890" y="15598"/>
                      </a:moveTo>
                      <a:lnTo>
                        <a:pt x="4890" y="16319"/>
                      </a:lnTo>
                      <a:lnTo>
                        <a:pt x="4144" y="16319"/>
                      </a:lnTo>
                      <a:lnTo>
                        <a:pt x="4144" y="15598"/>
                      </a:lnTo>
                      <a:close/>
                      <a:moveTo>
                        <a:pt x="7619" y="15573"/>
                      </a:moveTo>
                      <a:lnTo>
                        <a:pt x="7619" y="16319"/>
                      </a:lnTo>
                      <a:lnTo>
                        <a:pt x="6872" y="16319"/>
                      </a:lnTo>
                      <a:lnTo>
                        <a:pt x="6872" y="15573"/>
                      </a:lnTo>
                      <a:close/>
                      <a:moveTo>
                        <a:pt x="4890" y="17040"/>
                      </a:moveTo>
                      <a:lnTo>
                        <a:pt x="4890" y="17761"/>
                      </a:lnTo>
                      <a:lnTo>
                        <a:pt x="4144" y="17761"/>
                      </a:lnTo>
                      <a:lnTo>
                        <a:pt x="4144" y="17040"/>
                      </a:lnTo>
                      <a:close/>
                      <a:moveTo>
                        <a:pt x="7619" y="17040"/>
                      </a:moveTo>
                      <a:lnTo>
                        <a:pt x="7619" y="17761"/>
                      </a:lnTo>
                      <a:lnTo>
                        <a:pt x="6872" y="17761"/>
                      </a:lnTo>
                      <a:lnTo>
                        <a:pt x="6872" y="17040"/>
                      </a:lnTo>
                      <a:close/>
                      <a:moveTo>
                        <a:pt x="2188" y="17040"/>
                      </a:moveTo>
                      <a:lnTo>
                        <a:pt x="2188" y="17786"/>
                      </a:lnTo>
                      <a:lnTo>
                        <a:pt x="1442" y="17786"/>
                      </a:lnTo>
                      <a:lnTo>
                        <a:pt x="1442" y="17040"/>
                      </a:lnTo>
                      <a:close/>
                      <a:moveTo>
                        <a:pt x="2188" y="18507"/>
                      </a:moveTo>
                      <a:lnTo>
                        <a:pt x="2188" y="19228"/>
                      </a:lnTo>
                      <a:lnTo>
                        <a:pt x="1442" y="19228"/>
                      </a:lnTo>
                      <a:lnTo>
                        <a:pt x="1442" y="18507"/>
                      </a:lnTo>
                      <a:close/>
                      <a:moveTo>
                        <a:pt x="4890" y="18507"/>
                      </a:moveTo>
                      <a:lnTo>
                        <a:pt x="4890" y="19228"/>
                      </a:lnTo>
                      <a:lnTo>
                        <a:pt x="4144" y="19228"/>
                      </a:lnTo>
                      <a:lnTo>
                        <a:pt x="4144" y="18507"/>
                      </a:lnTo>
                      <a:close/>
                      <a:moveTo>
                        <a:pt x="7619" y="18507"/>
                      </a:moveTo>
                      <a:lnTo>
                        <a:pt x="7619" y="19228"/>
                      </a:lnTo>
                      <a:lnTo>
                        <a:pt x="6872" y="19228"/>
                      </a:lnTo>
                      <a:lnTo>
                        <a:pt x="6872" y="18507"/>
                      </a:lnTo>
                      <a:close/>
                      <a:moveTo>
                        <a:pt x="4890" y="19948"/>
                      </a:moveTo>
                      <a:lnTo>
                        <a:pt x="4890" y="20669"/>
                      </a:lnTo>
                      <a:lnTo>
                        <a:pt x="4144" y="20669"/>
                      </a:lnTo>
                      <a:lnTo>
                        <a:pt x="4144" y="19948"/>
                      </a:lnTo>
                      <a:close/>
                      <a:moveTo>
                        <a:pt x="7619" y="19948"/>
                      </a:moveTo>
                      <a:lnTo>
                        <a:pt x="7619" y="20669"/>
                      </a:lnTo>
                      <a:lnTo>
                        <a:pt x="6872" y="20669"/>
                      </a:lnTo>
                      <a:lnTo>
                        <a:pt x="6872" y="19948"/>
                      </a:lnTo>
                      <a:close/>
                      <a:moveTo>
                        <a:pt x="2188" y="19948"/>
                      </a:moveTo>
                      <a:lnTo>
                        <a:pt x="2188" y="20695"/>
                      </a:lnTo>
                      <a:lnTo>
                        <a:pt x="1442" y="20695"/>
                      </a:lnTo>
                      <a:lnTo>
                        <a:pt x="1442" y="19948"/>
                      </a:lnTo>
                      <a:close/>
                      <a:moveTo>
                        <a:pt x="2188" y="21415"/>
                      </a:moveTo>
                      <a:lnTo>
                        <a:pt x="2188" y="22136"/>
                      </a:lnTo>
                      <a:lnTo>
                        <a:pt x="1442" y="22136"/>
                      </a:lnTo>
                      <a:lnTo>
                        <a:pt x="1442" y="21415"/>
                      </a:lnTo>
                      <a:close/>
                      <a:moveTo>
                        <a:pt x="4890" y="21415"/>
                      </a:moveTo>
                      <a:lnTo>
                        <a:pt x="4890" y="22136"/>
                      </a:lnTo>
                      <a:lnTo>
                        <a:pt x="4144" y="22136"/>
                      </a:lnTo>
                      <a:lnTo>
                        <a:pt x="4144" y="21415"/>
                      </a:lnTo>
                      <a:close/>
                      <a:moveTo>
                        <a:pt x="7619" y="21390"/>
                      </a:moveTo>
                      <a:lnTo>
                        <a:pt x="7619" y="22136"/>
                      </a:lnTo>
                      <a:lnTo>
                        <a:pt x="6872" y="22136"/>
                      </a:lnTo>
                      <a:lnTo>
                        <a:pt x="6872" y="21390"/>
                      </a:lnTo>
                      <a:close/>
                      <a:moveTo>
                        <a:pt x="4890" y="22857"/>
                      </a:moveTo>
                      <a:lnTo>
                        <a:pt x="4890" y="23577"/>
                      </a:lnTo>
                      <a:lnTo>
                        <a:pt x="4144" y="23577"/>
                      </a:lnTo>
                      <a:lnTo>
                        <a:pt x="4144" y="22857"/>
                      </a:lnTo>
                      <a:close/>
                      <a:moveTo>
                        <a:pt x="7619" y="22857"/>
                      </a:moveTo>
                      <a:lnTo>
                        <a:pt x="7619" y="23577"/>
                      </a:lnTo>
                      <a:lnTo>
                        <a:pt x="6872" y="23577"/>
                      </a:lnTo>
                      <a:lnTo>
                        <a:pt x="6872" y="22857"/>
                      </a:lnTo>
                      <a:close/>
                      <a:moveTo>
                        <a:pt x="2188" y="22857"/>
                      </a:moveTo>
                      <a:lnTo>
                        <a:pt x="2188" y="23603"/>
                      </a:lnTo>
                      <a:lnTo>
                        <a:pt x="1442" y="23603"/>
                      </a:lnTo>
                      <a:lnTo>
                        <a:pt x="1442" y="22857"/>
                      </a:lnTo>
                      <a:close/>
                      <a:moveTo>
                        <a:pt x="2188" y="24324"/>
                      </a:moveTo>
                      <a:lnTo>
                        <a:pt x="2188" y="25045"/>
                      </a:lnTo>
                      <a:lnTo>
                        <a:pt x="1442" y="25045"/>
                      </a:lnTo>
                      <a:lnTo>
                        <a:pt x="1442" y="24324"/>
                      </a:lnTo>
                      <a:close/>
                      <a:moveTo>
                        <a:pt x="4890" y="24324"/>
                      </a:moveTo>
                      <a:lnTo>
                        <a:pt x="4890" y="25045"/>
                      </a:lnTo>
                      <a:lnTo>
                        <a:pt x="4144" y="25045"/>
                      </a:lnTo>
                      <a:lnTo>
                        <a:pt x="4144" y="24324"/>
                      </a:lnTo>
                      <a:close/>
                      <a:moveTo>
                        <a:pt x="7619" y="24298"/>
                      </a:moveTo>
                      <a:lnTo>
                        <a:pt x="7619" y="25045"/>
                      </a:lnTo>
                      <a:lnTo>
                        <a:pt x="6872" y="25045"/>
                      </a:lnTo>
                      <a:lnTo>
                        <a:pt x="6872" y="24298"/>
                      </a:lnTo>
                      <a:close/>
                      <a:moveTo>
                        <a:pt x="4890" y="25765"/>
                      </a:moveTo>
                      <a:lnTo>
                        <a:pt x="4890" y="26486"/>
                      </a:lnTo>
                      <a:lnTo>
                        <a:pt x="4144" y="26486"/>
                      </a:lnTo>
                      <a:lnTo>
                        <a:pt x="4144" y="25765"/>
                      </a:lnTo>
                      <a:close/>
                      <a:moveTo>
                        <a:pt x="7619" y="25765"/>
                      </a:moveTo>
                      <a:lnTo>
                        <a:pt x="7619" y="26486"/>
                      </a:lnTo>
                      <a:lnTo>
                        <a:pt x="6872" y="26486"/>
                      </a:lnTo>
                      <a:lnTo>
                        <a:pt x="6872" y="25765"/>
                      </a:lnTo>
                      <a:close/>
                      <a:moveTo>
                        <a:pt x="2188" y="25765"/>
                      </a:moveTo>
                      <a:lnTo>
                        <a:pt x="2188" y="26512"/>
                      </a:lnTo>
                      <a:lnTo>
                        <a:pt x="1442" y="26512"/>
                      </a:lnTo>
                      <a:lnTo>
                        <a:pt x="1442" y="25765"/>
                      </a:lnTo>
                      <a:close/>
                      <a:moveTo>
                        <a:pt x="2188" y="27232"/>
                      </a:moveTo>
                      <a:lnTo>
                        <a:pt x="2188" y="27953"/>
                      </a:lnTo>
                      <a:lnTo>
                        <a:pt x="1442" y="27953"/>
                      </a:lnTo>
                      <a:lnTo>
                        <a:pt x="1442" y="27232"/>
                      </a:lnTo>
                      <a:close/>
                      <a:moveTo>
                        <a:pt x="4890" y="27232"/>
                      </a:moveTo>
                      <a:lnTo>
                        <a:pt x="4890" y="27953"/>
                      </a:lnTo>
                      <a:lnTo>
                        <a:pt x="4144" y="27953"/>
                      </a:lnTo>
                      <a:lnTo>
                        <a:pt x="4144" y="27232"/>
                      </a:lnTo>
                      <a:close/>
                      <a:moveTo>
                        <a:pt x="7619" y="27207"/>
                      </a:moveTo>
                      <a:lnTo>
                        <a:pt x="7619" y="27953"/>
                      </a:lnTo>
                      <a:lnTo>
                        <a:pt x="6872" y="27953"/>
                      </a:lnTo>
                      <a:lnTo>
                        <a:pt x="6872" y="27207"/>
                      </a:lnTo>
                      <a:close/>
                      <a:moveTo>
                        <a:pt x="4890" y="28674"/>
                      </a:moveTo>
                      <a:lnTo>
                        <a:pt x="4890" y="29394"/>
                      </a:lnTo>
                      <a:lnTo>
                        <a:pt x="4144" y="29394"/>
                      </a:lnTo>
                      <a:lnTo>
                        <a:pt x="4144" y="28674"/>
                      </a:lnTo>
                      <a:close/>
                      <a:moveTo>
                        <a:pt x="7619" y="28674"/>
                      </a:moveTo>
                      <a:lnTo>
                        <a:pt x="7619" y="29394"/>
                      </a:lnTo>
                      <a:lnTo>
                        <a:pt x="6872" y="29394"/>
                      </a:lnTo>
                      <a:lnTo>
                        <a:pt x="6872" y="28674"/>
                      </a:lnTo>
                      <a:close/>
                      <a:moveTo>
                        <a:pt x="2188" y="28674"/>
                      </a:moveTo>
                      <a:lnTo>
                        <a:pt x="2188" y="29420"/>
                      </a:lnTo>
                      <a:lnTo>
                        <a:pt x="1442" y="29420"/>
                      </a:lnTo>
                      <a:lnTo>
                        <a:pt x="1442" y="28674"/>
                      </a:lnTo>
                      <a:close/>
                      <a:moveTo>
                        <a:pt x="2188" y="30141"/>
                      </a:moveTo>
                      <a:lnTo>
                        <a:pt x="2188" y="30501"/>
                      </a:lnTo>
                      <a:lnTo>
                        <a:pt x="1442" y="30501"/>
                      </a:lnTo>
                      <a:lnTo>
                        <a:pt x="1442" y="30141"/>
                      </a:lnTo>
                      <a:close/>
                      <a:moveTo>
                        <a:pt x="4890" y="30141"/>
                      </a:moveTo>
                      <a:lnTo>
                        <a:pt x="4890" y="30501"/>
                      </a:lnTo>
                      <a:lnTo>
                        <a:pt x="4144" y="30501"/>
                      </a:lnTo>
                      <a:lnTo>
                        <a:pt x="4144" y="30141"/>
                      </a:lnTo>
                      <a:close/>
                      <a:moveTo>
                        <a:pt x="7619" y="30115"/>
                      </a:moveTo>
                      <a:lnTo>
                        <a:pt x="7619" y="30501"/>
                      </a:lnTo>
                      <a:lnTo>
                        <a:pt x="6872" y="30501"/>
                      </a:lnTo>
                      <a:lnTo>
                        <a:pt x="6872" y="30115"/>
                      </a:lnTo>
                      <a:close/>
                      <a:moveTo>
                        <a:pt x="4350" y="1"/>
                      </a:moveTo>
                      <a:lnTo>
                        <a:pt x="4350" y="4068"/>
                      </a:lnTo>
                      <a:lnTo>
                        <a:pt x="3037" y="5663"/>
                      </a:lnTo>
                      <a:lnTo>
                        <a:pt x="3037" y="7439"/>
                      </a:lnTo>
                      <a:lnTo>
                        <a:pt x="2291" y="7439"/>
                      </a:lnTo>
                      <a:lnTo>
                        <a:pt x="2291" y="8598"/>
                      </a:lnTo>
                      <a:lnTo>
                        <a:pt x="0" y="8598"/>
                      </a:lnTo>
                      <a:lnTo>
                        <a:pt x="0" y="32663"/>
                      </a:lnTo>
                      <a:lnTo>
                        <a:pt x="8983" y="32663"/>
                      </a:lnTo>
                      <a:lnTo>
                        <a:pt x="8983" y="8598"/>
                      </a:lnTo>
                      <a:lnTo>
                        <a:pt x="6692" y="8598"/>
                      </a:lnTo>
                      <a:lnTo>
                        <a:pt x="6692" y="7439"/>
                      </a:lnTo>
                      <a:lnTo>
                        <a:pt x="5946" y="7439"/>
                      </a:lnTo>
                      <a:lnTo>
                        <a:pt x="5946" y="5663"/>
                      </a:lnTo>
                      <a:lnTo>
                        <a:pt x="4607" y="4068"/>
                      </a:lnTo>
                      <a:lnTo>
                        <a:pt x="46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7"/>
                <p:cNvSpPr/>
                <p:nvPr/>
              </p:nvSpPr>
              <p:spPr>
                <a:xfrm>
                  <a:off x="8159382" y="4284545"/>
                  <a:ext cx="328567" cy="884872"/>
                </a:xfrm>
                <a:custGeom>
                  <a:rect b="b" l="l" r="r" t="t"/>
                  <a:pathLst>
                    <a:path extrusionOk="0" h="24195" w="8984">
                      <a:moveTo>
                        <a:pt x="7593" y="4401"/>
                      </a:moveTo>
                      <a:lnTo>
                        <a:pt x="7593" y="5122"/>
                      </a:lnTo>
                      <a:lnTo>
                        <a:pt x="6847" y="5122"/>
                      </a:lnTo>
                      <a:lnTo>
                        <a:pt x="6847" y="4401"/>
                      </a:lnTo>
                      <a:close/>
                      <a:moveTo>
                        <a:pt x="2162" y="4427"/>
                      </a:moveTo>
                      <a:lnTo>
                        <a:pt x="2162" y="5148"/>
                      </a:lnTo>
                      <a:lnTo>
                        <a:pt x="1442" y="5148"/>
                      </a:lnTo>
                      <a:lnTo>
                        <a:pt x="1442" y="4427"/>
                      </a:lnTo>
                      <a:close/>
                      <a:moveTo>
                        <a:pt x="4891" y="4401"/>
                      </a:moveTo>
                      <a:lnTo>
                        <a:pt x="4891" y="5148"/>
                      </a:lnTo>
                      <a:lnTo>
                        <a:pt x="4144" y="5148"/>
                      </a:lnTo>
                      <a:lnTo>
                        <a:pt x="4144" y="4401"/>
                      </a:lnTo>
                      <a:close/>
                      <a:moveTo>
                        <a:pt x="2162" y="5869"/>
                      </a:moveTo>
                      <a:lnTo>
                        <a:pt x="2162" y="6589"/>
                      </a:lnTo>
                      <a:lnTo>
                        <a:pt x="1442" y="6589"/>
                      </a:lnTo>
                      <a:lnTo>
                        <a:pt x="1442" y="5869"/>
                      </a:lnTo>
                      <a:close/>
                      <a:moveTo>
                        <a:pt x="4891" y="5869"/>
                      </a:moveTo>
                      <a:lnTo>
                        <a:pt x="4891" y="6589"/>
                      </a:lnTo>
                      <a:lnTo>
                        <a:pt x="4144" y="6589"/>
                      </a:lnTo>
                      <a:lnTo>
                        <a:pt x="4144" y="5869"/>
                      </a:lnTo>
                      <a:close/>
                      <a:moveTo>
                        <a:pt x="7593" y="5869"/>
                      </a:moveTo>
                      <a:lnTo>
                        <a:pt x="7593" y="6589"/>
                      </a:lnTo>
                      <a:lnTo>
                        <a:pt x="6847" y="6589"/>
                      </a:lnTo>
                      <a:lnTo>
                        <a:pt x="6847" y="5869"/>
                      </a:lnTo>
                      <a:close/>
                      <a:moveTo>
                        <a:pt x="7593" y="7310"/>
                      </a:moveTo>
                      <a:lnTo>
                        <a:pt x="7593" y="8031"/>
                      </a:lnTo>
                      <a:lnTo>
                        <a:pt x="6847" y="8031"/>
                      </a:lnTo>
                      <a:lnTo>
                        <a:pt x="6847" y="7310"/>
                      </a:lnTo>
                      <a:close/>
                      <a:moveTo>
                        <a:pt x="2162" y="7336"/>
                      </a:moveTo>
                      <a:lnTo>
                        <a:pt x="2162" y="8056"/>
                      </a:lnTo>
                      <a:lnTo>
                        <a:pt x="1442" y="8056"/>
                      </a:lnTo>
                      <a:lnTo>
                        <a:pt x="1442" y="7336"/>
                      </a:lnTo>
                      <a:close/>
                      <a:moveTo>
                        <a:pt x="4891" y="7310"/>
                      </a:moveTo>
                      <a:lnTo>
                        <a:pt x="4891" y="8056"/>
                      </a:lnTo>
                      <a:lnTo>
                        <a:pt x="4144" y="8056"/>
                      </a:lnTo>
                      <a:lnTo>
                        <a:pt x="4144" y="7310"/>
                      </a:lnTo>
                      <a:close/>
                      <a:moveTo>
                        <a:pt x="2162" y="8777"/>
                      </a:moveTo>
                      <a:lnTo>
                        <a:pt x="2162" y="9498"/>
                      </a:lnTo>
                      <a:lnTo>
                        <a:pt x="1442" y="9498"/>
                      </a:lnTo>
                      <a:lnTo>
                        <a:pt x="1442" y="8777"/>
                      </a:lnTo>
                      <a:close/>
                      <a:moveTo>
                        <a:pt x="4891" y="8777"/>
                      </a:moveTo>
                      <a:lnTo>
                        <a:pt x="4891" y="9498"/>
                      </a:lnTo>
                      <a:lnTo>
                        <a:pt x="4144" y="9498"/>
                      </a:lnTo>
                      <a:lnTo>
                        <a:pt x="4144" y="8777"/>
                      </a:lnTo>
                      <a:close/>
                      <a:moveTo>
                        <a:pt x="7593" y="8777"/>
                      </a:moveTo>
                      <a:lnTo>
                        <a:pt x="7593" y="9498"/>
                      </a:lnTo>
                      <a:lnTo>
                        <a:pt x="6847" y="9498"/>
                      </a:lnTo>
                      <a:lnTo>
                        <a:pt x="6847" y="8777"/>
                      </a:lnTo>
                      <a:close/>
                      <a:moveTo>
                        <a:pt x="7593" y="10218"/>
                      </a:moveTo>
                      <a:lnTo>
                        <a:pt x="7593" y="10939"/>
                      </a:lnTo>
                      <a:lnTo>
                        <a:pt x="6847" y="10939"/>
                      </a:lnTo>
                      <a:lnTo>
                        <a:pt x="6847" y="10218"/>
                      </a:lnTo>
                      <a:close/>
                      <a:moveTo>
                        <a:pt x="2162" y="10244"/>
                      </a:moveTo>
                      <a:lnTo>
                        <a:pt x="2162" y="10965"/>
                      </a:lnTo>
                      <a:lnTo>
                        <a:pt x="1442" y="10965"/>
                      </a:lnTo>
                      <a:lnTo>
                        <a:pt x="1442" y="10244"/>
                      </a:lnTo>
                      <a:close/>
                      <a:moveTo>
                        <a:pt x="4891" y="10218"/>
                      </a:moveTo>
                      <a:lnTo>
                        <a:pt x="4891" y="10965"/>
                      </a:lnTo>
                      <a:lnTo>
                        <a:pt x="4144" y="10965"/>
                      </a:lnTo>
                      <a:lnTo>
                        <a:pt x="4144" y="10218"/>
                      </a:lnTo>
                      <a:close/>
                      <a:moveTo>
                        <a:pt x="2162" y="11685"/>
                      </a:moveTo>
                      <a:lnTo>
                        <a:pt x="2162" y="12406"/>
                      </a:lnTo>
                      <a:lnTo>
                        <a:pt x="1442" y="12406"/>
                      </a:lnTo>
                      <a:lnTo>
                        <a:pt x="1442" y="11685"/>
                      </a:lnTo>
                      <a:close/>
                      <a:moveTo>
                        <a:pt x="4891" y="11685"/>
                      </a:moveTo>
                      <a:lnTo>
                        <a:pt x="4891" y="12406"/>
                      </a:lnTo>
                      <a:lnTo>
                        <a:pt x="4144" y="12406"/>
                      </a:lnTo>
                      <a:lnTo>
                        <a:pt x="4144" y="11685"/>
                      </a:lnTo>
                      <a:close/>
                      <a:moveTo>
                        <a:pt x="7593" y="11685"/>
                      </a:moveTo>
                      <a:lnTo>
                        <a:pt x="7593" y="12406"/>
                      </a:lnTo>
                      <a:lnTo>
                        <a:pt x="6847" y="12406"/>
                      </a:lnTo>
                      <a:lnTo>
                        <a:pt x="6847" y="11685"/>
                      </a:lnTo>
                      <a:close/>
                      <a:moveTo>
                        <a:pt x="7593" y="13127"/>
                      </a:moveTo>
                      <a:lnTo>
                        <a:pt x="7593" y="13848"/>
                      </a:lnTo>
                      <a:lnTo>
                        <a:pt x="6847" y="13848"/>
                      </a:lnTo>
                      <a:lnTo>
                        <a:pt x="6847" y="13127"/>
                      </a:lnTo>
                      <a:close/>
                      <a:moveTo>
                        <a:pt x="2162" y="13153"/>
                      </a:moveTo>
                      <a:lnTo>
                        <a:pt x="2162" y="13873"/>
                      </a:lnTo>
                      <a:lnTo>
                        <a:pt x="1442" y="13873"/>
                      </a:lnTo>
                      <a:lnTo>
                        <a:pt x="1442" y="13153"/>
                      </a:lnTo>
                      <a:close/>
                      <a:moveTo>
                        <a:pt x="4891" y="13127"/>
                      </a:moveTo>
                      <a:lnTo>
                        <a:pt x="4891" y="13873"/>
                      </a:lnTo>
                      <a:lnTo>
                        <a:pt x="4144" y="13873"/>
                      </a:lnTo>
                      <a:lnTo>
                        <a:pt x="4144" y="13127"/>
                      </a:lnTo>
                      <a:close/>
                      <a:moveTo>
                        <a:pt x="2162" y="14594"/>
                      </a:moveTo>
                      <a:lnTo>
                        <a:pt x="2162" y="15315"/>
                      </a:lnTo>
                      <a:lnTo>
                        <a:pt x="1442" y="15315"/>
                      </a:lnTo>
                      <a:lnTo>
                        <a:pt x="1442" y="14594"/>
                      </a:lnTo>
                      <a:close/>
                      <a:moveTo>
                        <a:pt x="4891" y="14594"/>
                      </a:moveTo>
                      <a:lnTo>
                        <a:pt x="4891" y="15315"/>
                      </a:lnTo>
                      <a:lnTo>
                        <a:pt x="4144" y="15315"/>
                      </a:lnTo>
                      <a:lnTo>
                        <a:pt x="4144" y="14594"/>
                      </a:lnTo>
                      <a:close/>
                      <a:moveTo>
                        <a:pt x="7593" y="14594"/>
                      </a:moveTo>
                      <a:lnTo>
                        <a:pt x="7593" y="15315"/>
                      </a:lnTo>
                      <a:lnTo>
                        <a:pt x="6847" y="15315"/>
                      </a:lnTo>
                      <a:lnTo>
                        <a:pt x="6847" y="14594"/>
                      </a:lnTo>
                      <a:close/>
                      <a:moveTo>
                        <a:pt x="7593" y="16035"/>
                      </a:moveTo>
                      <a:lnTo>
                        <a:pt x="7593" y="16756"/>
                      </a:lnTo>
                      <a:lnTo>
                        <a:pt x="6847" y="16756"/>
                      </a:lnTo>
                      <a:lnTo>
                        <a:pt x="6847" y="16035"/>
                      </a:lnTo>
                      <a:close/>
                      <a:moveTo>
                        <a:pt x="2162" y="16061"/>
                      </a:moveTo>
                      <a:lnTo>
                        <a:pt x="2162" y="16782"/>
                      </a:lnTo>
                      <a:lnTo>
                        <a:pt x="1442" y="16782"/>
                      </a:lnTo>
                      <a:lnTo>
                        <a:pt x="1442" y="16061"/>
                      </a:lnTo>
                      <a:close/>
                      <a:moveTo>
                        <a:pt x="4891" y="16035"/>
                      </a:moveTo>
                      <a:lnTo>
                        <a:pt x="4891" y="16782"/>
                      </a:lnTo>
                      <a:lnTo>
                        <a:pt x="4144" y="16782"/>
                      </a:lnTo>
                      <a:lnTo>
                        <a:pt x="4144" y="16035"/>
                      </a:lnTo>
                      <a:close/>
                      <a:moveTo>
                        <a:pt x="2162" y="17502"/>
                      </a:moveTo>
                      <a:lnTo>
                        <a:pt x="2162" y="18223"/>
                      </a:lnTo>
                      <a:lnTo>
                        <a:pt x="1442" y="18223"/>
                      </a:lnTo>
                      <a:lnTo>
                        <a:pt x="1442" y="17502"/>
                      </a:lnTo>
                      <a:close/>
                      <a:moveTo>
                        <a:pt x="4891" y="17502"/>
                      </a:moveTo>
                      <a:lnTo>
                        <a:pt x="4891" y="18223"/>
                      </a:lnTo>
                      <a:lnTo>
                        <a:pt x="4144" y="18223"/>
                      </a:lnTo>
                      <a:lnTo>
                        <a:pt x="4144" y="17502"/>
                      </a:lnTo>
                      <a:close/>
                      <a:moveTo>
                        <a:pt x="7593" y="17502"/>
                      </a:moveTo>
                      <a:lnTo>
                        <a:pt x="7593" y="18223"/>
                      </a:lnTo>
                      <a:lnTo>
                        <a:pt x="6847" y="18223"/>
                      </a:lnTo>
                      <a:lnTo>
                        <a:pt x="6847" y="17502"/>
                      </a:lnTo>
                      <a:close/>
                      <a:moveTo>
                        <a:pt x="7593" y="18969"/>
                      </a:moveTo>
                      <a:lnTo>
                        <a:pt x="7593" y="19664"/>
                      </a:lnTo>
                      <a:lnTo>
                        <a:pt x="6847" y="19664"/>
                      </a:lnTo>
                      <a:lnTo>
                        <a:pt x="6847" y="18969"/>
                      </a:lnTo>
                      <a:close/>
                      <a:moveTo>
                        <a:pt x="2162" y="18969"/>
                      </a:moveTo>
                      <a:lnTo>
                        <a:pt x="2162" y="19690"/>
                      </a:lnTo>
                      <a:lnTo>
                        <a:pt x="1442" y="19690"/>
                      </a:lnTo>
                      <a:lnTo>
                        <a:pt x="1442" y="18969"/>
                      </a:lnTo>
                      <a:close/>
                      <a:moveTo>
                        <a:pt x="4891" y="18969"/>
                      </a:moveTo>
                      <a:lnTo>
                        <a:pt x="4891" y="19690"/>
                      </a:lnTo>
                      <a:lnTo>
                        <a:pt x="4144" y="19690"/>
                      </a:lnTo>
                      <a:lnTo>
                        <a:pt x="4144" y="18969"/>
                      </a:lnTo>
                      <a:close/>
                      <a:moveTo>
                        <a:pt x="2162" y="20411"/>
                      </a:moveTo>
                      <a:lnTo>
                        <a:pt x="2162" y="21132"/>
                      </a:lnTo>
                      <a:lnTo>
                        <a:pt x="1442" y="21132"/>
                      </a:lnTo>
                      <a:lnTo>
                        <a:pt x="1442" y="20411"/>
                      </a:lnTo>
                      <a:close/>
                      <a:moveTo>
                        <a:pt x="4891" y="20411"/>
                      </a:moveTo>
                      <a:lnTo>
                        <a:pt x="4891" y="21132"/>
                      </a:lnTo>
                      <a:lnTo>
                        <a:pt x="4144" y="21132"/>
                      </a:lnTo>
                      <a:lnTo>
                        <a:pt x="4144" y="20411"/>
                      </a:lnTo>
                      <a:close/>
                      <a:moveTo>
                        <a:pt x="7593" y="20411"/>
                      </a:moveTo>
                      <a:lnTo>
                        <a:pt x="7593" y="21132"/>
                      </a:lnTo>
                      <a:lnTo>
                        <a:pt x="6847" y="21132"/>
                      </a:lnTo>
                      <a:lnTo>
                        <a:pt x="6847" y="20411"/>
                      </a:lnTo>
                      <a:close/>
                      <a:moveTo>
                        <a:pt x="7593" y="21878"/>
                      </a:moveTo>
                      <a:lnTo>
                        <a:pt x="7593" y="22213"/>
                      </a:lnTo>
                      <a:lnTo>
                        <a:pt x="6847" y="22213"/>
                      </a:lnTo>
                      <a:lnTo>
                        <a:pt x="6847" y="21878"/>
                      </a:lnTo>
                      <a:close/>
                      <a:moveTo>
                        <a:pt x="2162" y="21878"/>
                      </a:moveTo>
                      <a:lnTo>
                        <a:pt x="2162" y="22238"/>
                      </a:lnTo>
                      <a:lnTo>
                        <a:pt x="1442" y="22238"/>
                      </a:lnTo>
                      <a:lnTo>
                        <a:pt x="1442" y="21878"/>
                      </a:lnTo>
                      <a:close/>
                      <a:moveTo>
                        <a:pt x="4891" y="21878"/>
                      </a:moveTo>
                      <a:lnTo>
                        <a:pt x="4891" y="22238"/>
                      </a:lnTo>
                      <a:lnTo>
                        <a:pt x="4144" y="22238"/>
                      </a:lnTo>
                      <a:lnTo>
                        <a:pt x="4144" y="21878"/>
                      </a:lnTo>
                      <a:close/>
                      <a:moveTo>
                        <a:pt x="8983" y="0"/>
                      </a:moveTo>
                      <a:lnTo>
                        <a:pt x="0" y="3115"/>
                      </a:lnTo>
                      <a:lnTo>
                        <a:pt x="0" y="24194"/>
                      </a:lnTo>
                      <a:lnTo>
                        <a:pt x="8983" y="24194"/>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7"/>
                <p:cNvSpPr/>
                <p:nvPr/>
              </p:nvSpPr>
              <p:spPr>
                <a:xfrm>
                  <a:off x="8479430" y="4594243"/>
                  <a:ext cx="273965" cy="575176"/>
                </a:xfrm>
                <a:custGeom>
                  <a:rect b="b" l="l" r="r" t="t"/>
                  <a:pathLst>
                    <a:path extrusionOk="0" h="15727" w="7491">
                      <a:moveTo>
                        <a:pt x="2085" y="1519"/>
                      </a:moveTo>
                      <a:lnTo>
                        <a:pt x="2085" y="1905"/>
                      </a:lnTo>
                      <a:lnTo>
                        <a:pt x="1339" y="1905"/>
                      </a:lnTo>
                      <a:lnTo>
                        <a:pt x="1339" y="1519"/>
                      </a:lnTo>
                      <a:close/>
                      <a:moveTo>
                        <a:pt x="4067" y="1519"/>
                      </a:moveTo>
                      <a:lnTo>
                        <a:pt x="4067" y="1905"/>
                      </a:lnTo>
                      <a:lnTo>
                        <a:pt x="3321" y="1905"/>
                      </a:lnTo>
                      <a:lnTo>
                        <a:pt x="3321" y="1519"/>
                      </a:lnTo>
                      <a:close/>
                      <a:moveTo>
                        <a:pt x="6049" y="1519"/>
                      </a:moveTo>
                      <a:lnTo>
                        <a:pt x="6049" y="1905"/>
                      </a:lnTo>
                      <a:lnTo>
                        <a:pt x="5303" y="1905"/>
                      </a:lnTo>
                      <a:lnTo>
                        <a:pt x="5303" y="1519"/>
                      </a:lnTo>
                      <a:close/>
                      <a:moveTo>
                        <a:pt x="2085" y="2600"/>
                      </a:moveTo>
                      <a:lnTo>
                        <a:pt x="2085" y="3320"/>
                      </a:lnTo>
                      <a:lnTo>
                        <a:pt x="1339" y="3320"/>
                      </a:lnTo>
                      <a:lnTo>
                        <a:pt x="1339" y="2600"/>
                      </a:lnTo>
                      <a:close/>
                      <a:moveTo>
                        <a:pt x="4067" y="2625"/>
                      </a:moveTo>
                      <a:lnTo>
                        <a:pt x="4067" y="3320"/>
                      </a:lnTo>
                      <a:lnTo>
                        <a:pt x="3321" y="3320"/>
                      </a:lnTo>
                      <a:lnTo>
                        <a:pt x="3321" y="2625"/>
                      </a:lnTo>
                      <a:close/>
                      <a:moveTo>
                        <a:pt x="6049" y="2625"/>
                      </a:moveTo>
                      <a:lnTo>
                        <a:pt x="6049" y="3346"/>
                      </a:lnTo>
                      <a:lnTo>
                        <a:pt x="5303" y="3346"/>
                      </a:lnTo>
                      <a:lnTo>
                        <a:pt x="5303" y="2625"/>
                      </a:lnTo>
                      <a:close/>
                      <a:moveTo>
                        <a:pt x="2085" y="4041"/>
                      </a:moveTo>
                      <a:lnTo>
                        <a:pt x="2085" y="4762"/>
                      </a:lnTo>
                      <a:lnTo>
                        <a:pt x="1339" y="4762"/>
                      </a:lnTo>
                      <a:lnTo>
                        <a:pt x="1339" y="4041"/>
                      </a:lnTo>
                      <a:close/>
                      <a:moveTo>
                        <a:pt x="4067" y="4041"/>
                      </a:moveTo>
                      <a:lnTo>
                        <a:pt x="4067" y="4762"/>
                      </a:lnTo>
                      <a:lnTo>
                        <a:pt x="3321" y="4762"/>
                      </a:lnTo>
                      <a:lnTo>
                        <a:pt x="3321" y="4041"/>
                      </a:lnTo>
                      <a:close/>
                      <a:moveTo>
                        <a:pt x="6049" y="4041"/>
                      </a:moveTo>
                      <a:lnTo>
                        <a:pt x="6049" y="4762"/>
                      </a:lnTo>
                      <a:lnTo>
                        <a:pt x="5303" y="4762"/>
                      </a:lnTo>
                      <a:lnTo>
                        <a:pt x="5303" y="4041"/>
                      </a:lnTo>
                      <a:close/>
                      <a:moveTo>
                        <a:pt x="2085" y="5457"/>
                      </a:moveTo>
                      <a:lnTo>
                        <a:pt x="2085" y="6177"/>
                      </a:lnTo>
                      <a:lnTo>
                        <a:pt x="1339" y="6177"/>
                      </a:lnTo>
                      <a:lnTo>
                        <a:pt x="1339" y="5457"/>
                      </a:lnTo>
                      <a:close/>
                      <a:moveTo>
                        <a:pt x="4067" y="5457"/>
                      </a:moveTo>
                      <a:lnTo>
                        <a:pt x="4067" y="6177"/>
                      </a:lnTo>
                      <a:lnTo>
                        <a:pt x="3321" y="6177"/>
                      </a:lnTo>
                      <a:lnTo>
                        <a:pt x="3321" y="5457"/>
                      </a:lnTo>
                      <a:close/>
                      <a:moveTo>
                        <a:pt x="6049" y="5457"/>
                      </a:moveTo>
                      <a:lnTo>
                        <a:pt x="6049" y="6177"/>
                      </a:lnTo>
                      <a:lnTo>
                        <a:pt x="5303" y="6177"/>
                      </a:lnTo>
                      <a:lnTo>
                        <a:pt x="5303" y="5457"/>
                      </a:lnTo>
                      <a:close/>
                      <a:moveTo>
                        <a:pt x="2085" y="6898"/>
                      </a:moveTo>
                      <a:lnTo>
                        <a:pt x="2085" y="7619"/>
                      </a:lnTo>
                      <a:lnTo>
                        <a:pt x="1339" y="7619"/>
                      </a:lnTo>
                      <a:lnTo>
                        <a:pt x="1339" y="6898"/>
                      </a:lnTo>
                      <a:close/>
                      <a:moveTo>
                        <a:pt x="4067" y="6898"/>
                      </a:moveTo>
                      <a:lnTo>
                        <a:pt x="4067" y="7619"/>
                      </a:lnTo>
                      <a:lnTo>
                        <a:pt x="3321" y="7619"/>
                      </a:lnTo>
                      <a:lnTo>
                        <a:pt x="3321" y="6898"/>
                      </a:lnTo>
                      <a:close/>
                      <a:moveTo>
                        <a:pt x="6049" y="6898"/>
                      </a:moveTo>
                      <a:lnTo>
                        <a:pt x="6049" y="7619"/>
                      </a:lnTo>
                      <a:lnTo>
                        <a:pt x="5303" y="7619"/>
                      </a:lnTo>
                      <a:lnTo>
                        <a:pt x="5303" y="6898"/>
                      </a:lnTo>
                      <a:close/>
                      <a:moveTo>
                        <a:pt x="2085" y="8314"/>
                      </a:moveTo>
                      <a:lnTo>
                        <a:pt x="2085" y="9034"/>
                      </a:lnTo>
                      <a:lnTo>
                        <a:pt x="1339" y="9034"/>
                      </a:lnTo>
                      <a:lnTo>
                        <a:pt x="1339" y="8314"/>
                      </a:lnTo>
                      <a:close/>
                      <a:moveTo>
                        <a:pt x="4067" y="8314"/>
                      </a:moveTo>
                      <a:lnTo>
                        <a:pt x="4067" y="9034"/>
                      </a:lnTo>
                      <a:lnTo>
                        <a:pt x="3321" y="9034"/>
                      </a:lnTo>
                      <a:lnTo>
                        <a:pt x="3321" y="8314"/>
                      </a:lnTo>
                      <a:close/>
                      <a:moveTo>
                        <a:pt x="6049" y="8314"/>
                      </a:moveTo>
                      <a:lnTo>
                        <a:pt x="6049" y="9034"/>
                      </a:lnTo>
                      <a:lnTo>
                        <a:pt x="5303" y="9034"/>
                      </a:lnTo>
                      <a:lnTo>
                        <a:pt x="5303" y="8314"/>
                      </a:lnTo>
                      <a:close/>
                      <a:moveTo>
                        <a:pt x="2085" y="9755"/>
                      </a:moveTo>
                      <a:lnTo>
                        <a:pt x="2085" y="10450"/>
                      </a:lnTo>
                      <a:lnTo>
                        <a:pt x="1339" y="10450"/>
                      </a:lnTo>
                      <a:lnTo>
                        <a:pt x="1339" y="9755"/>
                      </a:lnTo>
                      <a:close/>
                      <a:moveTo>
                        <a:pt x="4067" y="9755"/>
                      </a:moveTo>
                      <a:lnTo>
                        <a:pt x="4067" y="10450"/>
                      </a:lnTo>
                      <a:lnTo>
                        <a:pt x="3321" y="10450"/>
                      </a:lnTo>
                      <a:lnTo>
                        <a:pt x="3321" y="9755"/>
                      </a:lnTo>
                      <a:close/>
                      <a:moveTo>
                        <a:pt x="6049" y="9755"/>
                      </a:moveTo>
                      <a:lnTo>
                        <a:pt x="6049" y="10476"/>
                      </a:lnTo>
                      <a:lnTo>
                        <a:pt x="5303" y="10476"/>
                      </a:lnTo>
                      <a:lnTo>
                        <a:pt x="5303" y="9755"/>
                      </a:lnTo>
                      <a:close/>
                      <a:moveTo>
                        <a:pt x="2085" y="11171"/>
                      </a:moveTo>
                      <a:lnTo>
                        <a:pt x="2085" y="11891"/>
                      </a:lnTo>
                      <a:lnTo>
                        <a:pt x="1339" y="11891"/>
                      </a:lnTo>
                      <a:lnTo>
                        <a:pt x="1339" y="11171"/>
                      </a:lnTo>
                      <a:close/>
                      <a:moveTo>
                        <a:pt x="4067" y="11171"/>
                      </a:moveTo>
                      <a:lnTo>
                        <a:pt x="4067" y="11891"/>
                      </a:lnTo>
                      <a:lnTo>
                        <a:pt x="3321" y="11891"/>
                      </a:lnTo>
                      <a:lnTo>
                        <a:pt x="3321" y="11171"/>
                      </a:lnTo>
                      <a:close/>
                      <a:moveTo>
                        <a:pt x="6049" y="11171"/>
                      </a:moveTo>
                      <a:lnTo>
                        <a:pt x="6049" y="11891"/>
                      </a:lnTo>
                      <a:lnTo>
                        <a:pt x="5303" y="11891"/>
                      </a:lnTo>
                      <a:lnTo>
                        <a:pt x="5303" y="11171"/>
                      </a:lnTo>
                      <a:close/>
                      <a:moveTo>
                        <a:pt x="2085" y="12586"/>
                      </a:moveTo>
                      <a:lnTo>
                        <a:pt x="2085" y="13307"/>
                      </a:lnTo>
                      <a:lnTo>
                        <a:pt x="1339" y="13307"/>
                      </a:lnTo>
                      <a:lnTo>
                        <a:pt x="1339" y="12586"/>
                      </a:lnTo>
                      <a:close/>
                      <a:moveTo>
                        <a:pt x="4067" y="12612"/>
                      </a:moveTo>
                      <a:lnTo>
                        <a:pt x="4067" y="13307"/>
                      </a:lnTo>
                      <a:lnTo>
                        <a:pt x="3321" y="13307"/>
                      </a:lnTo>
                      <a:lnTo>
                        <a:pt x="3321" y="12612"/>
                      </a:lnTo>
                      <a:close/>
                      <a:moveTo>
                        <a:pt x="6049" y="12612"/>
                      </a:moveTo>
                      <a:lnTo>
                        <a:pt x="6049" y="13307"/>
                      </a:lnTo>
                      <a:lnTo>
                        <a:pt x="5303" y="13307"/>
                      </a:lnTo>
                      <a:lnTo>
                        <a:pt x="5303" y="12612"/>
                      </a:lnTo>
                      <a:close/>
                      <a:moveTo>
                        <a:pt x="2085" y="14028"/>
                      </a:moveTo>
                      <a:lnTo>
                        <a:pt x="2085" y="14388"/>
                      </a:lnTo>
                      <a:lnTo>
                        <a:pt x="1339" y="14388"/>
                      </a:lnTo>
                      <a:lnTo>
                        <a:pt x="1339" y="14028"/>
                      </a:lnTo>
                      <a:close/>
                      <a:moveTo>
                        <a:pt x="4067" y="14028"/>
                      </a:moveTo>
                      <a:lnTo>
                        <a:pt x="4067" y="14388"/>
                      </a:lnTo>
                      <a:lnTo>
                        <a:pt x="3321" y="14388"/>
                      </a:lnTo>
                      <a:lnTo>
                        <a:pt x="3321" y="14028"/>
                      </a:lnTo>
                      <a:close/>
                      <a:moveTo>
                        <a:pt x="6049" y="14028"/>
                      </a:moveTo>
                      <a:lnTo>
                        <a:pt x="6049" y="14414"/>
                      </a:lnTo>
                      <a:lnTo>
                        <a:pt x="5303" y="14414"/>
                      </a:lnTo>
                      <a:lnTo>
                        <a:pt x="5303" y="14028"/>
                      </a:lnTo>
                      <a:close/>
                      <a:moveTo>
                        <a:pt x="1" y="0"/>
                      </a:moveTo>
                      <a:lnTo>
                        <a:pt x="1" y="15726"/>
                      </a:lnTo>
                      <a:lnTo>
                        <a:pt x="7490" y="15726"/>
                      </a:lnTo>
                      <a:lnTo>
                        <a:pt x="749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7"/>
                <p:cNvSpPr/>
                <p:nvPr/>
              </p:nvSpPr>
              <p:spPr>
                <a:xfrm>
                  <a:off x="9007505" y="3997412"/>
                  <a:ext cx="329518" cy="1172953"/>
                </a:xfrm>
                <a:custGeom>
                  <a:rect b="b" l="l" r="r" t="t"/>
                  <a:pathLst>
                    <a:path extrusionOk="0" h="32072" w="9010">
                      <a:moveTo>
                        <a:pt x="7877" y="9550"/>
                      </a:moveTo>
                      <a:lnTo>
                        <a:pt x="7877" y="9884"/>
                      </a:lnTo>
                      <a:lnTo>
                        <a:pt x="7131" y="9884"/>
                      </a:lnTo>
                      <a:lnTo>
                        <a:pt x="7131" y="9550"/>
                      </a:lnTo>
                      <a:close/>
                      <a:moveTo>
                        <a:pt x="2420" y="9550"/>
                      </a:moveTo>
                      <a:lnTo>
                        <a:pt x="2420" y="9910"/>
                      </a:lnTo>
                      <a:lnTo>
                        <a:pt x="1674" y="9910"/>
                      </a:lnTo>
                      <a:lnTo>
                        <a:pt x="1674" y="9550"/>
                      </a:lnTo>
                      <a:close/>
                      <a:moveTo>
                        <a:pt x="5149" y="9550"/>
                      </a:moveTo>
                      <a:lnTo>
                        <a:pt x="5149" y="9910"/>
                      </a:lnTo>
                      <a:lnTo>
                        <a:pt x="4402" y="9910"/>
                      </a:lnTo>
                      <a:lnTo>
                        <a:pt x="4402" y="9550"/>
                      </a:lnTo>
                      <a:close/>
                      <a:moveTo>
                        <a:pt x="2420" y="10631"/>
                      </a:moveTo>
                      <a:lnTo>
                        <a:pt x="2420" y="11352"/>
                      </a:lnTo>
                      <a:lnTo>
                        <a:pt x="1674" y="11352"/>
                      </a:lnTo>
                      <a:lnTo>
                        <a:pt x="1674" y="10631"/>
                      </a:lnTo>
                      <a:close/>
                      <a:moveTo>
                        <a:pt x="5149" y="10631"/>
                      </a:moveTo>
                      <a:lnTo>
                        <a:pt x="5149" y="11352"/>
                      </a:lnTo>
                      <a:lnTo>
                        <a:pt x="4402" y="11352"/>
                      </a:lnTo>
                      <a:lnTo>
                        <a:pt x="4402" y="10631"/>
                      </a:lnTo>
                      <a:close/>
                      <a:moveTo>
                        <a:pt x="7877" y="10631"/>
                      </a:moveTo>
                      <a:lnTo>
                        <a:pt x="7877" y="11352"/>
                      </a:lnTo>
                      <a:lnTo>
                        <a:pt x="7131" y="11352"/>
                      </a:lnTo>
                      <a:lnTo>
                        <a:pt x="7131" y="10631"/>
                      </a:lnTo>
                      <a:close/>
                      <a:moveTo>
                        <a:pt x="7877" y="12072"/>
                      </a:moveTo>
                      <a:lnTo>
                        <a:pt x="7877" y="12793"/>
                      </a:lnTo>
                      <a:lnTo>
                        <a:pt x="7131" y="12793"/>
                      </a:lnTo>
                      <a:lnTo>
                        <a:pt x="7131" y="12072"/>
                      </a:lnTo>
                      <a:close/>
                      <a:moveTo>
                        <a:pt x="2420" y="12098"/>
                      </a:moveTo>
                      <a:lnTo>
                        <a:pt x="2420" y="12819"/>
                      </a:lnTo>
                      <a:lnTo>
                        <a:pt x="1674" y="12819"/>
                      </a:lnTo>
                      <a:lnTo>
                        <a:pt x="1674" y="12098"/>
                      </a:lnTo>
                      <a:close/>
                      <a:moveTo>
                        <a:pt x="5149" y="12072"/>
                      </a:moveTo>
                      <a:lnTo>
                        <a:pt x="5149" y="12819"/>
                      </a:lnTo>
                      <a:lnTo>
                        <a:pt x="4402" y="12819"/>
                      </a:lnTo>
                      <a:lnTo>
                        <a:pt x="4402" y="12072"/>
                      </a:lnTo>
                      <a:close/>
                      <a:moveTo>
                        <a:pt x="2420" y="13539"/>
                      </a:moveTo>
                      <a:lnTo>
                        <a:pt x="2420" y="14260"/>
                      </a:lnTo>
                      <a:lnTo>
                        <a:pt x="1674" y="14260"/>
                      </a:lnTo>
                      <a:lnTo>
                        <a:pt x="1674" y="13539"/>
                      </a:lnTo>
                      <a:close/>
                      <a:moveTo>
                        <a:pt x="5149" y="13539"/>
                      </a:moveTo>
                      <a:lnTo>
                        <a:pt x="5149" y="14260"/>
                      </a:lnTo>
                      <a:lnTo>
                        <a:pt x="4402" y="14260"/>
                      </a:lnTo>
                      <a:lnTo>
                        <a:pt x="4402" y="13539"/>
                      </a:lnTo>
                      <a:close/>
                      <a:moveTo>
                        <a:pt x="7877" y="13539"/>
                      </a:moveTo>
                      <a:lnTo>
                        <a:pt x="7877" y="14260"/>
                      </a:lnTo>
                      <a:lnTo>
                        <a:pt x="7131" y="14260"/>
                      </a:lnTo>
                      <a:lnTo>
                        <a:pt x="7131" y="13539"/>
                      </a:lnTo>
                      <a:close/>
                      <a:moveTo>
                        <a:pt x="7877" y="14981"/>
                      </a:moveTo>
                      <a:lnTo>
                        <a:pt x="7877" y="15701"/>
                      </a:lnTo>
                      <a:lnTo>
                        <a:pt x="7131" y="15701"/>
                      </a:lnTo>
                      <a:lnTo>
                        <a:pt x="7131" y="14981"/>
                      </a:lnTo>
                      <a:close/>
                      <a:moveTo>
                        <a:pt x="2420" y="15006"/>
                      </a:moveTo>
                      <a:lnTo>
                        <a:pt x="2420" y="15727"/>
                      </a:lnTo>
                      <a:lnTo>
                        <a:pt x="1674" y="15727"/>
                      </a:lnTo>
                      <a:lnTo>
                        <a:pt x="1674" y="15006"/>
                      </a:lnTo>
                      <a:close/>
                      <a:moveTo>
                        <a:pt x="5149" y="14981"/>
                      </a:moveTo>
                      <a:lnTo>
                        <a:pt x="5149" y="15727"/>
                      </a:lnTo>
                      <a:lnTo>
                        <a:pt x="4402" y="15727"/>
                      </a:lnTo>
                      <a:lnTo>
                        <a:pt x="4402" y="14981"/>
                      </a:lnTo>
                      <a:close/>
                      <a:moveTo>
                        <a:pt x="2420" y="16448"/>
                      </a:moveTo>
                      <a:lnTo>
                        <a:pt x="2420" y="17169"/>
                      </a:lnTo>
                      <a:lnTo>
                        <a:pt x="1674" y="17169"/>
                      </a:lnTo>
                      <a:lnTo>
                        <a:pt x="1674" y="16448"/>
                      </a:lnTo>
                      <a:close/>
                      <a:moveTo>
                        <a:pt x="5149" y="16448"/>
                      </a:moveTo>
                      <a:lnTo>
                        <a:pt x="5149" y="17169"/>
                      </a:lnTo>
                      <a:lnTo>
                        <a:pt x="4402" y="17169"/>
                      </a:lnTo>
                      <a:lnTo>
                        <a:pt x="4402" y="16448"/>
                      </a:lnTo>
                      <a:close/>
                      <a:moveTo>
                        <a:pt x="7877" y="16448"/>
                      </a:moveTo>
                      <a:lnTo>
                        <a:pt x="7877" y="17169"/>
                      </a:lnTo>
                      <a:lnTo>
                        <a:pt x="7131" y="17169"/>
                      </a:lnTo>
                      <a:lnTo>
                        <a:pt x="7131" y="16448"/>
                      </a:lnTo>
                      <a:close/>
                      <a:moveTo>
                        <a:pt x="7877" y="17915"/>
                      </a:moveTo>
                      <a:lnTo>
                        <a:pt x="7877" y="18610"/>
                      </a:lnTo>
                      <a:lnTo>
                        <a:pt x="7131" y="18610"/>
                      </a:lnTo>
                      <a:lnTo>
                        <a:pt x="7131" y="17915"/>
                      </a:lnTo>
                      <a:close/>
                      <a:moveTo>
                        <a:pt x="2420" y="17915"/>
                      </a:moveTo>
                      <a:lnTo>
                        <a:pt x="2420" y="18636"/>
                      </a:lnTo>
                      <a:lnTo>
                        <a:pt x="1674" y="18636"/>
                      </a:lnTo>
                      <a:lnTo>
                        <a:pt x="1674" y="17915"/>
                      </a:lnTo>
                      <a:close/>
                      <a:moveTo>
                        <a:pt x="5149" y="17915"/>
                      </a:moveTo>
                      <a:lnTo>
                        <a:pt x="5149" y="18636"/>
                      </a:lnTo>
                      <a:lnTo>
                        <a:pt x="4402" y="18636"/>
                      </a:lnTo>
                      <a:lnTo>
                        <a:pt x="4402" y="17915"/>
                      </a:lnTo>
                      <a:close/>
                      <a:moveTo>
                        <a:pt x="2420" y="19356"/>
                      </a:moveTo>
                      <a:lnTo>
                        <a:pt x="2420" y="20077"/>
                      </a:lnTo>
                      <a:lnTo>
                        <a:pt x="1674" y="20077"/>
                      </a:lnTo>
                      <a:lnTo>
                        <a:pt x="1674" y="19356"/>
                      </a:lnTo>
                      <a:close/>
                      <a:moveTo>
                        <a:pt x="5149" y="19356"/>
                      </a:moveTo>
                      <a:lnTo>
                        <a:pt x="5149" y="20077"/>
                      </a:lnTo>
                      <a:lnTo>
                        <a:pt x="4402" y="20077"/>
                      </a:lnTo>
                      <a:lnTo>
                        <a:pt x="4402" y="19356"/>
                      </a:lnTo>
                      <a:close/>
                      <a:moveTo>
                        <a:pt x="7877" y="19356"/>
                      </a:moveTo>
                      <a:lnTo>
                        <a:pt x="7877" y="20077"/>
                      </a:lnTo>
                      <a:lnTo>
                        <a:pt x="7131" y="20077"/>
                      </a:lnTo>
                      <a:lnTo>
                        <a:pt x="7131" y="19356"/>
                      </a:lnTo>
                      <a:close/>
                      <a:moveTo>
                        <a:pt x="7877" y="20798"/>
                      </a:moveTo>
                      <a:lnTo>
                        <a:pt x="7877" y="21518"/>
                      </a:lnTo>
                      <a:lnTo>
                        <a:pt x="7131" y="21518"/>
                      </a:lnTo>
                      <a:lnTo>
                        <a:pt x="7131" y="20798"/>
                      </a:lnTo>
                      <a:close/>
                      <a:moveTo>
                        <a:pt x="2420" y="20823"/>
                      </a:moveTo>
                      <a:lnTo>
                        <a:pt x="2420" y="21544"/>
                      </a:lnTo>
                      <a:lnTo>
                        <a:pt x="1674" y="21544"/>
                      </a:lnTo>
                      <a:lnTo>
                        <a:pt x="1674" y="20823"/>
                      </a:lnTo>
                      <a:close/>
                      <a:moveTo>
                        <a:pt x="5149" y="20798"/>
                      </a:moveTo>
                      <a:lnTo>
                        <a:pt x="5149" y="21544"/>
                      </a:lnTo>
                      <a:lnTo>
                        <a:pt x="4402" y="21544"/>
                      </a:lnTo>
                      <a:lnTo>
                        <a:pt x="4402" y="20798"/>
                      </a:lnTo>
                      <a:close/>
                      <a:moveTo>
                        <a:pt x="2420" y="22265"/>
                      </a:moveTo>
                      <a:lnTo>
                        <a:pt x="2420" y="22985"/>
                      </a:lnTo>
                      <a:lnTo>
                        <a:pt x="1674" y="22985"/>
                      </a:lnTo>
                      <a:lnTo>
                        <a:pt x="1674" y="22265"/>
                      </a:lnTo>
                      <a:close/>
                      <a:moveTo>
                        <a:pt x="5149" y="22265"/>
                      </a:moveTo>
                      <a:lnTo>
                        <a:pt x="5149" y="22985"/>
                      </a:lnTo>
                      <a:lnTo>
                        <a:pt x="4402" y="22985"/>
                      </a:lnTo>
                      <a:lnTo>
                        <a:pt x="4402" y="22265"/>
                      </a:lnTo>
                      <a:close/>
                      <a:moveTo>
                        <a:pt x="7877" y="22265"/>
                      </a:moveTo>
                      <a:lnTo>
                        <a:pt x="7877" y="22985"/>
                      </a:lnTo>
                      <a:lnTo>
                        <a:pt x="7131" y="22985"/>
                      </a:lnTo>
                      <a:lnTo>
                        <a:pt x="7131" y="22265"/>
                      </a:lnTo>
                      <a:close/>
                      <a:moveTo>
                        <a:pt x="7877" y="23706"/>
                      </a:moveTo>
                      <a:lnTo>
                        <a:pt x="7877" y="24427"/>
                      </a:lnTo>
                      <a:lnTo>
                        <a:pt x="7131" y="24427"/>
                      </a:lnTo>
                      <a:lnTo>
                        <a:pt x="7131" y="23706"/>
                      </a:lnTo>
                      <a:close/>
                      <a:moveTo>
                        <a:pt x="2420" y="23732"/>
                      </a:moveTo>
                      <a:lnTo>
                        <a:pt x="2420" y="24453"/>
                      </a:lnTo>
                      <a:lnTo>
                        <a:pt x="1674" y="24453"/>
                      </a:lnTo>
                      <a:lnTo>
                        <a:pt x="1674" y="23732"/>
                      </a:lnTo>
                      <a:close/>
                      <a:moveTo>
                        <a:pt x="5149" y="23706"/>
                      </a:moveTo>
                      <a:lnTo>
                        <a:pt x="5149" y="24453"/>
                      </a:lnTo>
                      <a:lnTo>
                        <a:pt x="4402" y="24453"/>
                      </a:lnTo>
                      <a:lnTo>
                        <a:pt x="4402" y="23706"/>
                      </a:lnTo>
                      <a:close/>
                      <a:moveTo>
                        <a:pt x="2420" y="25173"/>
                      </a:moveTo>
                      <a:lnTo>
                        <a:pt x="2420" y="25894"/>
                      </a:lnTo>
                      <a:lnTo>
                        <a:pt x="1674" y="25894"/>
                      </a:lnTo>
                      <a:lnTo>
                        <a:pt x="1674" y="25173"/>
                      </a:lnTo>
                      <a:close/>
                      <a:moveTo>
                        <a:pt x="5149" y="25173"/>
                      </a:moveTo>
                      <a:lnTo>
                        <a:pt x="5149" y="25894"/>
                      </a:lnTo>
                      <a:lnTo>
                        <a:pt x="4402" y="25894"/>
                      </a:lnTo>
                      <a:lnTo>
                        <a:pt x="4402" y="25173"/>
                      </a:lnTo>
                      <a:close/>
                      <a:moveTo>
                        <a:pt x="7877" y="25173"/>
                      </a:moveTo>
                      <a:lnTo>
                        <a:pt x="7877" y="25894"/>
                      </a:lnTo>
                      <a:lnTo>
                        <a:pt x="7131" y="25894"/>
                      </a:lnTo>
                      <a:lnTo>
                        <a:pt x="7131" y="25173"/>
                      </a:lnTo>
                      <a:close/>
                      <a:moveTo>
                        <a:pt x="7877" y="26615"/>
                      </a:moveTo>
                      <a:lnTo>
                        <a:pt x="7877" y="27335"/>
                      </a:lnTo>
                      <a:lnTo>
                        <a:pt x="7131" y="27335"/>
                      </a:lnTo>
                      <a:lnTo>
                        <a:pt x="7131" y="26615"/>
                      </a:lnTo>
                      <a:close/>
                      <a:moveTo>
                        <a:pt x="2420" y="26640"/>
                      </a:moveTo>
                      <a:lnTo>
                        <a:pt x="2420" y="27361"/>
                      </a:lnTo>
                      <a:lnTo>
                        <a:pt x="1674" y="27361"/>
                      </a:lnTo>
                      <a:lnTo>
                        <a:pt x="1674" y="26640"/>
                      </a:lnTo>
                      <a:close/>
                      <a:moveTo>
                        <a:pt x="5149" y="26615"/>
                      </a:moveTo>
                      <a:lnTo>
                        <a:pt x="5149" y="27361"/>
                      </a:lnTo>
                      <a:lnTo>
                        <a:pt x="4402" y="27361"/>
                      </a:lnTo>
                      <a:lnTo>
                        <a:pt x="4402" y="26615"/>
                      </a:lnTo>
                      <a:close/>
                      <a:moveTo>
                        <a:pt x="2420" y="28082"/>
                      </a:moveTo>
                      <a:lnTo>
                        <a:pt x="2420" y="28802"/>
                      </a:lnTo>
                      <a:lnTo>
                        <a:pt x="1674" y="28802"/>
                      </a:lnTo>
                      <a:lnTo>
                        <a:pt x="1674" y="28082"/>
                      </a:lnTo>
                      <a:close/>
                      <a:moveTo>
                        <a:pt x="5149" y="28082"/>
                      </a:moveTo>
                      <a:lnTo>
                        <a:pt x="5149" y="28802"/>
                      </a:lnTo>
                      <a:lnTo>
                        <a:pt x="4402" y="28802"/>
                      </a:lnTo>
                      <a:lnTo>
                        <a:pt x="4402" y="28082"/>
                      </a:lnTo>
                      <a:close/>
                      <a:moveTo>
                        <a:pt x="7877" y="28082"/>
                      </a:moveTo>
                      <a:lnTo>
                        <a:pt x="7877" y="28802"/>
                      </a:lnTo>
                      <a:lnTo>
                        <a:pt x="7131" y="28802"/>
                      </a:lnTo>
                      <a:lnTo>
                        <a:pt x="7131" y="28082"/>
                      </a:lnTo>
                      <a:close/>
                      <a:moveTo>
                        <a:pt x="2420" y="29549"/>
                      </a:moveTo>
                      <a:lnTo>
                        <a:pt x="2420" y="29909"/>
                      </a:lnTo>
                      <a:lnTo>
                        <a:pt x="1674" y="29909"/>
                      </a:lnTo>
                      <a:lnTo>
                        <a:pt x="1674" y="29549"/>
                      </a:lnTo>
                      <a:close/>
                      <a:moveTo>
                        <a:pt x="5149" y="29523"/>
                      </a:moveTo>
                      <a:lnTo>
                        <a:pt x="5149" y="29909"/>
                      </a:lnTo>
                      <a:lnTo>
                        <a:pt x="4402" y="29909"/>
                      </a:lnTo>
                      <a:lnTo>
                        <a:pt x="4402" y="29523"/>
                      </a:lnTo>
                      <a:close/>
                      <a:moveTo>
                        <a:pt x="7877" y="29523"/>
                      </a:moveTo>
                      <a:lnTo>
                        <a:pt x="7877" y="29909"/>
                      </a:lnTo>
                      <a:lnTo>
                        <a:pt x="7131" y="29909"/>
                      </a:lnTo>
                      <a:lnTo>
                        <a:pt x="7131" y="29523"/>
                      </a:lnTo>
                      <a:close/>
                      <a:moveTo>
                        <a:pt x="4505" y="1"/>
                      </a:moveTo>
                      <a:lnTo>
                        <a:pt x="2086" y="3141"/>
                      </a:lnTo>
                      <a:lnTo>
                        <a:pt x="2086" y="4917"/>
                      </a:lnTo>
                      <a:lnTo>
                        <a:pt x="1030" y="4917"/>
                      </a:lnTo>
                      <a:lnTo>
                        <a:pt x="1030" y="8006"/>
                      </a:lnTo>
                      <a:lnTo>
                        <a:pt x="1" y="8006"/>
                      </a:lnTo>
                      <a:lnTo>
                        <a:pt x="1" y="32071"/>
                      </a:lnTo>
                      <a:lnTo>
                        <a:pt x="9009" y="32071"/>
                      </a:lnTo>
                      <a:lnTo>
                        <a:pt x="9009" y="8006"/>
                      </a:lnTo>
                      <a:lnTo>
                        <a:pt x="8006" y="8006"/>
                      </a:lnTo>
                      <a:lnTo>
                        <a:pt x="8006" y="4917"/>
                      </a:lnTo>
                      <a:lnTo>
                        <a:pt x="6925" y="4917"/>
                      </a:lnTo>
                      <a:lnTo>
                        <a:pt x="6925" y="314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7"/>
                <p:cNvSpPr/>
                <p:nvPr/>
              </p:nvSpPr>
              <p:spPr>
                <a:xfrm>
                  <a:off x="8745827" y="4500105"/>
                  <a:ext cx="270198" cy="669313"/>
                </a:xfrm>
                <a:custGeom>
                  <a:rect b="b" l="l" r="r" t="t"/>
                  <a:pathLst>
                    <a:path extrusionOk="0" h="18301" w="7388">
                      <a:moveTo>
                        <a:pt x="2085" y="4093"/>
                      </a:moveTo>
                      <a:lnTo>
                        <a:pt x="2085" y="4479"/>
                      </a:lnTo>
                      <a:lnTo>
                        <a:pt x="1339" y="4479"/>
                      </a:lnTo>
                      <a:lnTo>
                        <a:pt x="1339" y="4093"/>
                      </a:lnTo>
                      <a:close/>
                      <a:moveTo>
                        <a:pt x="4067" y="4093"/>
                      </a:moveTo>
                      <a:lnTo>
                        <a:pt x="4067" y="4479"/>
                      </a:lnTo>
                      <a:lnTo>
                        <a:pt x="3321" y="4479"/>
                      </a:lnTo>
                      <a:lnTo>
                        <a:pt x="3321" y="4093"/>
                      </a:lnTo>
                      <a:close/>
                      <a:moveTo>
                        <a:pt x="6023" y="4093"/>
                      </a:moveTo>
                      <a:lnTo>
                        <a:pt x="6023" y="4479"/>
                      </a:lnTo>
                      <a:lnTo>
                        <a:pt x="5303" y="4479"/>
                      </a:lnTo>
                      <a:lnTo>
                        <a:pt x="5303" y="4093"/>
                      </a:lnTo>
                      <a:close/>
                      <a:moveTo>
                        <a:pt x="2085" y="5174"/>
                      </a:moveTo>
                      <a:lnTo>
                        <a:pt x="2085" y="5894"/>
                      </a:lnTo>
                      <a:lnTo>
                        <a:pt x="1339" y="5894"/>
                      </a:lnTo>
                      <a:lnTo>
                        <a:pt x="1339" y="5174"/>
                      </a:lnTo>
                      <a:close/>
                      <a:moveTo>
                        <a:pt x="4067" y="5174"/>
                      </a:moveTo>
                      <a:lnTo>
                        <a:pt x="4067" y="5894"/>
                      </a:lnTo>
                      <a:lnTo>
                        <a:pt x="3321" y="5894"/>
                      </a:lnTo>
                      <a:lnTo>
                        <a:pt x="3321" y="5174"/>
                      </a:lnTo>
                      <a:close/>
                      <a:moveTo>
                        <a:pt x="6023" y="5199"/>
                      </a:moveTo>
                      <a:lnTo>
                        <a:pt x="6023" y="5894"/>
                      </a:lnTo>
                      <a:lnTo>
                        <a:pt x="5303" y="5894"/>
                      </a:lnTo>
                      <a:lnTo>
                        <a:pt x="5303" y="5199"/>
                      </a:lnTo>
                      <a:close/>
                      <a:moveTo>
                        <a:pt x="2085" y="6615"/>
                      </a:moveTo>
                      <a:lnTo>
                        <a:pt x="2085" y="7336"/>
                      </a:lnTo>
                      <a:lnTo>
                        <a:pt x="1339" y="7336"/>
                      </a:lnTo>
                      <a:lnTo>
                        <a:pt x="1339" y="6615"/>
                      </a:lnTo>
                      <a:close/>
                      <a:moveTo>
                        <a:pt x="4067" y="6615"/>
                      </a:moveTo>
                      <a:lnTo>
                        <a:pt x="4067" y="7336"/>
                      </a:lnTo>
                      <a:lnTo>
                        <a:pt x="3321" y="7336"/>
                      </a:lnTo>
                      <a:lnTo>
                        <a:pt x="3321" y="6615"/>
                      </a:lnTo>
                      <a:close/>
                      <a:moveTo>
                        <a:pt x="6023" y="6615"/>
                      </a:moveTo>
                      <a:lnTo>
                        <a:pt x="6023" y="7336"/>
                      </a:lnTo>
                      <a:lnTo>
                        <a:pt x="5303" y="7336"/>
                      </a:lnTo>
                      <a:lnTo>
                        <a:pt x="5303" y="6615"/>
                      </a:lnTo>
                      <a:close/>
                      <a:moveTo>
                        <a:pt x="2085" y="8031"/>
                      </a:moveTo>
                      <a:lnTo>
                        <a:pt x="2085" y="8751"/>
                      </a:lnTo>
                      <a:lnTo>
                        <a:pt x="1339" y="8751"/>
                      </a:lnTo>
                      <a:lnTo>
                        <a:pt x="1339" y="8031"/>
                      </a:lnTo>
                      <a:close/>
                      <a:moveTo>
                        <a:pt x="4067" y="8031"/>
                      </a:moveTo>
                      <a:lnTo>
                        <a:pt x="4067" y="8751"/>
                      </a:lnTo>
                      <a:lnTo>
                        <a:pt x="3321" y="8751"/>
                      </a:lnTo>
                      <a:lnTo>
                        <a:pt x="3321" y="8031"/>
                      </a:lnTo>
                      <a:close/>
                      <a:moveTo>
                        <a:pt x="6023" y="8031"/>
                      </a:moveTo>
                      <a:lnTo>
                        <a:pt x="6023" y="8751"/>
                      </a:lnTo>
                      <a:lnTo>
                        <a:pt x="5303" y="8751"/>
                      </a:lnTo>
                      <a:lnTo>
                        <a:pt x="5303" y="8031"/>
                      </a:lnTo>
                      <a:close/>
                      <a:moveTo>
                        <a:pt x="2085" y="9472"/>
                      </a:moveTo>
                      <a:lnTo>
                        <a:pt x="2085" y="10193"/>
                      </a:lnTo>
                      <a:lnTo>
                        <a:pt x="1339" y="10193"/>
                      </a:lnTo>
                      <a:lnTo>
                        <a:pt x="1339" y="9472"/>
                      </a:lnTo>
                      <a:close/>
                      <a:moveTo>
                        <a:pt x="4067" y="9472"/>
                      </a:moveTo>
                      <a:lnTo>
                        <a:pt x="4067" y="10193"/>
                      </a:lnTo>
                      <a:lnTo>
                        <a:pt x="3321" y="10193"/>
                      </a:lnTo>
                      <a:lnTo>
                        <a:pt x="3321" y="9472"/>
                      </a:lnTo>
                      <a:close/>
                      <a:moveTo>
                        <a:pt x="6023" y="9472"/>
                      </a:moveTo>
                      <a:lnTo>
                        <a:pt x="6023" y="10193"/>
                      </a:lnTo>
                      <a:lnTo>
                        <a:pt x="5303" y="10193"/>
                      </a:lnTo>
                      <a:lnTo>
                        <a:pt x="5303" y="9472"/>
                      </a:lnTo>
                      <a:close/>
                      <a:moveTo>
                        <a:pt x="2085" y="10888"/>
                      </a:moveTo>
                      <a:lnTo>
                        <a:pt x="2085" y="11608"/>
                      </a:lnTo>
                      <a:lnTo>
                        <a:pt x="1339" y="11608"/>
                      </a:lnTo>
                      <a:lnTo>
                        <a:pt x="1339" y="10888"/>
                      </a:lnTo>
                      <a:close/>
                      <a:moveTo>
                        <a:pt x="4067" y="10888"/>
                      </a:moveTo>
                      <a:lnTo>
                        <a:pt x="4067" y="11608"/>
                      </a:lnTo>
                      <a:lnTo>
                        <a:pt x="3321" y="11608"/>
                      </a:lnTo>
                      <a:lnTo>
                        <a:pt x="3321" y="10888"/>
                      </a:lnTo>
                      <a:close/>
                      <a:moveTo>
                        <a:pt x="6023" y="10888"/>
                      </a:moveTo>
                      <a:lnTo>
                        <a:pt x="6023" y="11608"/>
                      </a:lnTo>
                      <a:lnTo>
                        <a:pt x="5303" y="11608"/>
                      </a:lnTo>
                      <a:lnTo>
                        <a:pt x="5303" y="10888"/>
                      </a:lnTo>
                      <a:close/>
                      <a:moveTo>
                        <a:pt x="2085" y="12329"/>
                      </a:moveTo>
                      <a:lnTo>
                        <a:pt x="2085" y="13024"/>
                      </a:lnTo>
                      <a:lnTo>
                        <a:pt x="1339" y="13024"/>
                      </a:lnTo>
                      <a:lnTo>
                        <a:pt x="1339" y="12329"/>
                      </a:lnTo>
                      <a:close/>
                      <a:moveTo>
                        <a:pt x="4067" y="12329"/>
                      </a:moveTo>
                      <a:lnTo>
                        <a:pt x="4067" y="13024"/>
                      </a:lnTo>
                      <a:lnTo>
                        <a:pt x="3321" y="13024"/>
                      </a:lnTo>
                      <a:lnTo>
                        <a:pt x="3321" y="12329"/>
                      </a:lnTo>
                      <a:close/>
                      <a:moveTo>
                        <a:pt x="6023" y="12329"/>
                      </a:moveTo>
                      <a:lnTo>
                        <a:pt x="6023" y="13024"/>
                      </a:lnTo>
                      <a:lnTo>
                        <a:pt x="5303" y="13024"/>
                      </a:lnTo>
                      <a:lnTo>
                        <a:pt x="5303" y="12329"/>
                      </a:lnTo>
                      <a:close/>
                      <a:moveTo>
                        <a:pt x="2085" y="13745"/>
                      </a:moveTo>
                      <a:lnTo>
                        <a:pt x="2085" y="14465"/>
                      </a:lnTo>
                      <a:lnTo>
                        <a:pt x="1339" y="14465"/>
                      </a:lnTo>
                      <a:lnTo>
                        <a:pt x="1339" y="13745"/>
                      </a:lnTo>
                      <a:close/>
                      <a:moveTo>
                        <a:pt x="4067" y="13745"/>
                      </a:moveTo>
                      <a:lnTo>
                        <a:pt x="4067" y="14465"/>
                      </a:lnTo>
                      <a:lnTo>
                        <a:pt x="3321" y="14465"/>
                      </a:lnTo>
                      <a:lnTo>
                        <a:pt x="3321" y="13745"/>
                      </a:lnTo>
                      <a:close/>
                      <a:moveTo>
                        <a:pt x="6023" y="13745"/>
                      </a:moveTo>
                      <a:lnTo>
                        <a:pt x="6023" y="14465"/>
                      </a:lnTo>
                      <a:lnTo>
                        <a:pt x="5303" y="14465"/>
                      </a:lnTo>
                      <a:lnTo>
                        <a:pt x="5303" y="13745"/>
                      </a:lnTo>
                      <a:close/>
                      <a:moveTo>
                        <a:pt x="2085" y="15160"/>
                      </a:moveTo>
                      <a:lnTo>
                        <a:pt x="2085" y="15881"/>
                      </a:lnTo>
                      <a:lnTo>
                        <a:pt x="1339" y="15881"/>
                      </a:lnTo>
                      <a:lnTo>
                        <a:pt x="1339" y="15160"/>
                      </a:lnTo>
                      <a:close/>
                      <a:moveTo>
                        <a:pt x="4067" y="15160"/>
                      </a:moveTo>
                      <a:lnTo>
                        <a:pt x="4067" y="15881"/>
                      </a:lnTo>
                      <a:lnTo>
                        <a:pt x="3321" y="15881"/>
                      </a:lnTo>
                      <a:lnTo>
                        <a:pt x="3321" y="15160"/>
                      </a:lnTo>
                      <a:close/>
                      <a:moveTo>
                        <a:pt x="6023" y="15186"/>
                      </a:moveTo>
                      <a:lnTo>
                        <a:pt x="6023" y="15881"/>
                      </a:lnTo>
                      <a:lnTo>
                        <a:pt x="5303" y="15881"/>
                      </a:lnTo>
                      <a:lnTo>
                        <a:pt x="5303" y="15186"/>
                      </a:lnTo>
                      <a:close/>
                      <a:moveTo>
                        <a:pt x="2085" y="16602"/>
                      </a:moveTo>
                      <a:lnTo>
                        <a:pt x="2085" y="16962"/>
                      </a:lnTo>
                      <a:lnTo>
                        <a:pt x="1339" y="16962"/>
                      </a:lnTo>
                      <a:lnTo>
                        <a:pt x="1339" y="16602"/>
                      </a:lnTo>
                      <a:close/>
                      <a:moveTo>
                        <a:pt x="4067" y="16602"/>
                      </a:moveTo>
                      <a:lnTo>
                        <a:pt x="4067" y="16962"/>
                      </a:lnTo>
                      <a:lnTo>
                        <a:pt x="3321" y="16962"/>
                      </a:lnTo>
                      <a:lnTo>
                        <a:pt x="3321" y="16602"/>
                      </a:lnTo>
                      <a:close/>
                      <a:moveTo>
                        <a:pt x="6023" y="16602"/>
                      </a:moveTo>
                      <a:lnTo>
                        <a:pt x="6023" y="16962"/>
                      </a:lnTo>
                      <a:lnTo>
                        <a:pt x="5303" y="16962"/>
                      </a:lnTo>
                      <a:lnTo>
                        <a:pt x="5303" y="16602"/>
                      </a:lnTo>
                      <a:close/>
                      <a:moveTo>
                        <a:pt x="1" y="0"/>
                      </a:moveTo>
                      <a:lnTo>
                        <a:pt x="1" y="18300"/>
                      </a:lnTo>
                      <a:lnTo>
                        <a:pt x="7388" y="18300"/>
                      </a:lnTo>
                      <a:lnTo>
                        <a:pt x="73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13" name="Google Shape;1113;p47"/>
            <p:cNvGrpSpPr/>
            <p:nvPr/>
          </p:nvGrpSpPr>
          <p:grpSpPr>
            <a:xfrm>
              <a:off x="5334501" y="641225"/>
              <a:ext cx="2949193" cy="1066472"/>
              <a:chOff x="5334501" y="641225"/>
              <a:chExt cx="2949193" cy="1066472"/>
            </a:xfrm>
          </p:grpSpPr>
          <p:grpSp>
            <p:nvGrpSpPr>
              <p:cNvPr id="1114" name="Google Shape;1114;p47"/>
              <p:cNvGrpSpPr/>
              <p:nvPr/>
            </p:nvGrpSpPr>
            <p:grpSpPr>
              <a:xfrm>
                <a:off x="5334501" y="1126750"/>
                <a:ext cx="1161793" cy="580947"/>
                <a:chOff x="6508326" y="1036050"/>
                <a:chExt cx="1161793" cy="580947"/>
              </a:xfrm>
            </p:grpSpPr>
            <p:sp>
              <p:nvSpPr>
                <p:cNvPr id="1115" name="Google Shape;1115;p47"/>
                <p:cNvSpPr/>
                <p:nvPr/>
              </p:nvSpPr>
              <p:spPr>
                <a:xfrm>
                  <a:off x="7007531" y="1036050"/>
                  <a:ext cx="662589" cy="184773"/>
                </a:xfrm>
                <a:custGeom>
                  <a:rect b="b" l="l" r="r" t="t"/>
                  <a:pathLst>
                    <a:path extrusionOk="0" h="5118" w="18353">
                      <a:moveTo>
                        <a:pt x="6422" y="1"/>
                      </a:moveTo>
                      <a:cubicBezTo>
                        <a:pt x="6170" y="1"/>
                        <a:pt x="5915" y="33"/>
                        <a:pt x="5663" y="99"/>
                      </a:cubicBezTo>
                      <a:cubicBezTo>
                        <a:pt x="4531" y="407"/>
                        <a:pt x="3836" y="1643"/>
                        <a:pt x="3733" y="2827"/>
                      </a:cubicBezTo>
                      <a:cubicBezTo>
                        <a:pt x="3329" y="2455"/>
                        <a:pt x="2804" y="2260"/>
                        <a:pt x="2276" y="2260"/>
                      </a:cubicBezTo>
                      <a:cubicBezTo>
                        <a:pt x="1928" y="2260"/>
                        <a:pt x="1579" y="2344"/>
                        <a:pt x="1262" y="2518"/>
                      </a:cubicBezTo>
                      <a:cubicBezTo>
                        <a:pt x="490" y="2956"/>
                        <a:pt x="1" y="4243"/>
                        <a:pt x="181" y="5118"/>
                      </a:cubicBezTo>
                      <a:lnTo>
                        <a:pt x="18352" y="4835"/>
                      </a:lnTo>
                      <a:cubicBezTo>
                        <a:pt x="18158" y="4147"/>
                        <a:pt x="17432" y="3749"/>
                        <a:pt x="16721" y="3749"/>
                      </a:cubicBezTo>
                      <a:cubicBezTo>
                        <a:pt x="16395" y="3749"/>
                        <a:pt x="16071" y="3833"/>
                        <a:pt x="15804" y="4011"/>
                      </a:cubicBezTo>
                      <a:cubicBezTo>
                        <a:pt x="15650" y="3342"/>
                        <a:pt x="15161" y="2775"/>
                        <a:pt x="14517" y="2544"/>
                      </a:cubicBezTo>
                      <a:cubicBezTo>
                        <a:pt x="14365" y="2489"/>
                        <a:pt x="14211" y="2464"/>
                        <a:pt x="14058" y="2464"/>
                      </a:cubicBezTo>
                      <a:cubicBezTo>
                        <a:pt x="13565" y="2464"/>
                        <a:pt x="13082" y="2719"/>
                        <a:pt x="12690" y="3033"/>
                      </a:cubicBezTo>
                      <a:cubicBezTo>
                        <a:pt x="12870" y="2055"/>
                        <a:pt x="12407" y="1077"/>
                        <a:pt x="11531" y="613"/>
                      </a:cubicBezTo>
                      <a:cubicBezTo>
                        <a:pt x="11225" y="481"/>
                        <a:pt x="10906" y="418"/>
                        <a:pt x="10590" y="418"/>
                      </a:cubicBezTo>
                      <a:cubicBezTo>
                        <a:pt x="9924" y="418"/>
                        <a:pt x="9275" y="699"/>
                        <a:pt x="8803" y="1205"/>
                      </a:cubicBezTo>
                      <a:cubicBezTo>
                        <a:pt x="8236" y="436"/>
                        <a:pt x="7350" y="1"/>
                        <a:pt x="6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7"/>
                <p:cNvSpPr/>
                <p:nvPr/>
              </p:nvSpPr>
              <p:spPr>
                <a:xfrm>
                  <a:off x="6508326" y="1477800"/>
                  <a:ext cx="499202" cy="139197"/>
                </a:xfrm>
                <a:custGeom>
                  <a:rect b="b" l="l" r="r" t="t"/>
                  <a:pathLst>
                    <a:path extrusionOk="0" h="5118" w="18353">
                      <a:moveTo>
                        <a:pt x="6422" y="1"/>
                      </a:moveTo>
                      <a:cubicBezTo>
                        <a:pt x="6170" y="1"/>
                        <a:pt x="5915" y="33"/>
                        <a:pt x="5663" y="99"/>
                      </a:cubicBezTo>
                      <a:cubicBezTo>
                        <a:pt x="4531" y="407"/>
                        <a:pt x="3836" y="1643"/>
                        <a:pt x="3733" y="2827"/>
                      </a:cubicBezTo>
                      <a:cubicBezTo>
                        <a:pt x="3329" y="2455"/>
                        <a:pt x="2804" y="2260"/>
                        <a:pt x="2276" y="2260"/>
                      </a:cubicBezTo>
                      <a:cubicBezTo>
                        <a:pt x="1928" y="2260"/>
                        <a:pt x="1579" y="2344"/>
                        <a:pt x="1262" y="2518"/>
                      </a:cubicBezTo>
                      <a:cubicBezTo>
                        <a:pt x="490" y="2956"/>
                        <a:pt x="1" y="4243"/>
                        <a:pt x="181" y="5118"/>
                      </a:cubicBezTo>
                      <a:lnTo>
                        <a:pt x="18352" y="4835"/>
                      </a:lnTo>
                      <a:cubicBezTo>
                        <a:pt x="18158" y="4147"/>
                        <a:pt x="17432" y="3749"/>
                        <a:pt x="16721" y="3749"/>
                      </a:cubicBezTo>
                      <a:cubicBezTo>
                        <a:pt x="16395" y="3749"/>
                        <a:pt x="16071" y="3833"/>
                        <a:pt x="15804" y="4011"/>
                      </a:cubicBezTo>
                      <a:cubicBezTo>
                        <a:pt x="15650" y="3342"/>
                        <a:pt x="15161" y="2775"/>
                        <a:pt x="14517" y="2544"/>
                      </a:cubicBezTo>
                      <a:cubicBezTo>
                        <a:pt x="14365" y="2489"/>
                        <a:pt x="14211" y="2464"/>
                        <a:pt x="14058" y="2464"/>
                      </a:cubicBezTo>
                      <a:cubicBezTo>
                        <a:pt x="13565" y="2464"/>
                        <a:pt x="13082" y="2719"/>
                        <a:pt x="12690" y="3033"/>
                      </a:cubicBezTo>
                      <a:cubicBezTo>
                        <a:pt x="12870" y="2055"/>
                        <a:pt x="12407" y="1077"/>
                        <a:pt x="11531" y="613"/>
                      </a:cubicBezTo>
                      <a:cubicBezTo>
                        <a:pt x="11225" y="481"/>
                        <a:pt x="10906" y="418"/>
                        <a:pt x="10590" y="418"/>
                      </a:cubicBezTo>
                      <a:cubicBezTo>
                        <a:pt x="9924" y="418"/>
                        <a:pt x="9275" y="699"/>
                        <a:pt x="8803" y="1205"/>
                      </a:cubicBezTo>
                      <a:cubicBezTo>
                        <a:pt x="8236" y="436"/>
                        <a:pt x="7350" y="1"/>
                        <a:pt x="6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7" name="Google Shape;1117;p47"/>
              <p:cNvSpPr/>
              <p:nvPr/>
            </p:nvSpPr>
            <p:spPr>
              <a:xfrm>
                <a:off x="7621106" y="641225"/>
                <a:ext cx="662589" cy="184773"/>
              </a:xfrm>
              <a:custGeom>
                <a:rect b="b" l="l" r="r" t="t"/>
                <a:pathLst>
                  <a:path extrusionOk="0" h="5118" w="18353">
                    <a:moveTo>
                      <a:pt x="6422" y="1"/>
                    </a:moveTo>
                    <a:cubicBezTo>
                      <a:pt x="6170" y="1"/>
                      <a:pt x="5915" y="33"/>
                      <a:pt x="5663" y="99"/>
                    </a:cubicBezTo>
                    <a:cubicBezTo>
                      <a:pt x="4531" y="407"/>
                      <a:pt x="3836" y="1643"/>
                      <a:pt x="3733" y="2827"/>
                    </a:cubicBezTo>
                    <a:cubicBezTo>
                      <a:pt x="3329" y="2455"/>
                      <a:pt x="2804" y="2260"/>
                      <a:pt x="2276" y="2260"/>
                    </a:cubicBezTo>
                    <a:cubicBezTo>
                      <a:pt x="1928" y="2260"/>
                      <a:pt x="1579" y="2344"/>
                      <a:pt x="1262" y="2518"/>
                    </a:cubicBezTo>
                    <a:cubicBezTo>
                      <a:pt x="490" y="2956"/>
                      <a:pt x="1" y="4243"/>
                      <a:pt x="181" y="5118"/>
                    </a:cubicBezTo>
                    <a:lnTo>
                      <a:pt x="18352" y="4835"/>
                    </a:lnTo>
                    <a:cubicBezTo>
                      <a:pt x="18158" y="4147"/>
                      <a:pt x="17432" y="3749"/>
                      <a:pt x="16721" y="3749"/>
                    </a:cubicBezTo>
                    <a:cubicBezTo>
                      <a:pt x="16395" y="3749"/>
                      <a:pt x="16071" y="3833"/>
                      <a:pt x="15804" y="4011"/>
                    </a:cubicBezTo>
                    <a:cubicBezTo>
                      <a:pt x="15650" y="3342"/>
                      <a:pt x="15161" y="2775"/>
                      <a:pt x="14517" y="2544"/>
                    </a:cubicBezTo>
                    <a:cubicBezTo>
                      <a:pt x="14365" y="2489"/>
                      <a:pt x="14211" y="2464"/>
                      <a:pt x="14058" y="2464"/>
                    </a:cubicBezTo>
                    <a:cubicBezTo>
                      <a:pt x="13565" y="2464"/>
                      <a:pt x="13082" y="2719"/>
                      <a:pt x="12690" y="3033"/>
                    </a:cubicBezTo>
                    <a:cubicBezTo>
                      <a:pt x="12870" y="2055"/>
                      <a:pt x="12407" y="1077"/>
                      <a:pt x="11531" y="613"/>
                    </a:cubicBezTo>
                    <a:cubicBezTo>
                      <a:pt x="11225" y="481"/>
                      <a:pt x="10906" y="418"/>
                      <a:pt x="10590" y="418"/>
                    </a:cubicBezTo>
                    <a:cubicBezTo>
                      <a:pt x="9924" y="418"/>
                      <a:pt x="9275" y="699"/>
                      <a:pt x="8803" y="1205"/>
                    </a:cubicBezTo>
                    <a:cubicBezTo>
                      <a:pt x="8236" y="436"/>
                      <a:pt x="7350" y="1"/>
                      <a:pt x="6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1" name="Shape 1121"/>
        <p:cNvGrpSpPr/>
        <p:nvPr/>
      </p:nvGrpSpPr>
      <p:grpSpPr>
        <a:xfrm>
          <a:off x="0" y="0"/>
          <a:ext cx="0" cy="0"/>
          <a:chOff x="0" y="0"/>
          <a:chExt cx="0" cy="0"/>
        </a:xfrm>
      </p:grpSpPr>
      <p:sp>
        <p:nvSpPr>
          <p:cNvPr id="1122" name="Google Shape;1122;p48"/>
          <p:cNvSpPr txBox="1"/>
          <p:nvPr>
            <p:ph idx="1" type="body"/>
          </p:nvPr>
        </p:nvSpPr>
        <p:spPr>
          <a:xfrm>
            <a:off x="713225" y="222850"/>
            <a:ext cx="4075200" cy="24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t>TECHNOLOGIES WE ARE PLANNING TO IMPLEMENT IN FUTURE.</a:t>
            </a:r>
            <a:endParaRPr b="1" sz="16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Search functionality: Use </a:t>
            </a:r>
            <a:r>
              <a:rPr b="1" lang="en" sz="1600"/>
              <a:t>Google Cloud</a:t>
            </a:r>
            <a:r>
              <a:rPr lang="en"/>
              <a:t> Search to implement a search engine that allows users to search for NGOs, projects, and initiatives related to the SDGs. Google Cloud Search provides a powerful search capability that can be easily integrated into the application.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Donation management: Use </a:t>
            </a:r>
            <a:r>
              <a:rPr b="1" lang="en" sz="1600"/>
              <a:t>Google Pay</a:t>
            </a:r>
            <a:r>
              <a:rPr lang="en"/>
              <a:t> to implement a secure payment gateway that allows users to donate to NGOs and their projects related to the SDGs. Google Pay provides a simple and secure way to process payments.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cxnSp>
        <p:nvCxnSpPr>
          <p:cNvPr id="1123" name="Google Shape;1123;p48"/>
          <p:cNvCxnSpPr/>
          <p:nvPr/>
        </p:nvCxnSpPr>
        <p:spPr>
          <a:xfrm>
            <a:off x="542875" y="414300"/>
            <a:ext cx="0" cy="3898500"/>
          </a:xfrm>
          <a:prstGeom prst="straightConnector1">
            <a:avLst/>
          </a:prstGeom>
          <a:noFill/>
          <a:ln cap="flat" cmpd="sng" w="9525">
            <a:solidFill>
              <a:schemeClr val="dk1"/>
            </a:solidFill>
            <a:prstDash val="solid"/>
            <a:round/>
            <a:headEnd len="med" w="med" type="none"/>
            <a:tailEnd len="med" w="med" type="none"/>
          </a:ln>
        </p:spPr>
      </p:cxnSp>
      <p:grpSp>
        <p:nvGrpSpPr>
          <p:cNvPr id="1124" name="Google Shape;1124;p48"/>
          <p:cNvGrpSpPr/>
          <p:nvPr/>
        </p:nvGrpSpPr>
        <p:grpSpPr>
          <a:xfrm>
            <a:off x="5334501" y="641225"/>
            <a:ext cx="3657097" cy="4529153"/>
            <a:chOff x="5334501" y="641225"/>
            <a:chExt cx="3657097" cy="4529153"/>
          </a:xfrm>
        </p:grpSpPr>
        <p:grpSp>
          <p:nvGrpSpPr>
            <p:cNvPr id="1125" name="Google Shape;1125;p48"/>
            <p:cNvGrpSpPr/>
            <p:nvPr/>
          </p:nvGrpSpPr>
          <p:grpSpPr>
            <a:xfrm>
              <a:off x="5887124" y="679252"/>
              <a:ext cx="3104474" cy="4491126"/>
              <a:chOff x="5887124" y="679252"/>
              <a:chExt cx="3104474" cy="4491126"/>
            </a:xfrm>
          </p:grpSpPr>
          <p:grpSp>
            <p:nvGrpSpPr>
              <p:cNvPr id="1126" name="Google Shape;1126;p48"/>
              <p:cNvGrpSpPr/>
              <p:nvPr/>
            </p:nvGrpSpPr>
            <p:grpSpPr>
              <a:xfrm flipH="1">
                <a:off x="5887124" y="679252"/>
                <a:ext cx="2587020" cy="4491126"/>
                <a:chOff x="3269475" y="-80481"/>
                <a:chExt cx="2544276" cy="4416922"/>
              </a:xfrm>
            </p:grpSpPr>
            <p:sp>
              <p:nvSpPr>
                <p:cNvPr id="1127" name="Google Shape;1127;p48"/>
                <p:cNvSpPr/>
                <p:nvPr/>
              </p:nvSpPr>
              <p:spPr>
                <a:xfrm>
                  <a:off x="4489288" y="1226834"/>
                  <a:ext cx="181251" cy="3109607"/>
                </a:xfrm>
                <a:custGeom>
                  <a:rect b="b" l="l" r="r" t="t"/>
                  <a:pathLst>
                    <a:path extrusionOk="0" h="51246" w="2987">
                      <a:moveTo>
                        <a:pt x="953" y="0"/>
                      </a:moveTo>
                      <a:cubicBezTo>
                        <a:pt x="618" y="0"/>
                        <a:pt x="361" y="258"/>
                        <a:pt x="361" y="566"/>
                      </a:cubicBezTo>
                      <a:lnTo>
                        <a:pt x="0" y="51246"/>
                      </a:lnTo>
                      <a:lnTo>
                        <a:pt x="2986" y="51246"/>
                      </a:lnTo>
                      <a:lnTo>
                        <a:pt x="118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8"/>
                <p:cNvSpPr/>
                <p:nvPr/>
              </p:nvSpPr>
              <p:spPr>
                <a:xfrm>
                  <a:off x="4465865" y="-80481"/>
                  <a:ext cx="145329" cy="1307351"/>
                </a:xfrm>
                <a:custGeom>
                  <a:rect b="b" l="l" r="r" t="t"/>
                  <a:pathLst>
                    <a:path extrusionOk="0" h="21545" w="2395">
                      <a:moveTo>
                        <a:pt x="1262" y="1"/>
                      </a:moveTo>
                      <a:lnTo>
                        <a:pt x="0" y="17555"/>
                      </a:lnTo>
                      <a:lnTo>
                        <a:pt x="1262" y="21544"/>
                      </a:lnTo>
                      <a:lnTo>
                        <a:pt x="2394" y="17555"/>
                      </a:lnTo>
                      <a:lnTo>
                        <a:pt x="12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8"/>
                <p:cNvSpPr/>
                <p:nvPr/>
              </p:nvSpPr>
              <p:spPr>
                <a:xfrm>
                  <a:off x="4567384" y="1248679"/>
                  <a:ext cx="1246367" cy="393631"/>
                </a:xfrm>
                <a:custGeom>
                  <a:rect b="b" l="l" r="r" t="t"/>
                  <a:pathLst>
                    <a:path extrusionOk="0" h="6487" w="20540">
                      <a:moveTo>
                        <a:pt x="3810" y="0"/>
                      </a:moveTo>
                      <a:lnTo>
                        <a:pt x="0" y="26"/>
                      </a:lnTo>
                      <a:lnTo>
                        <a:pt x="3166" y="2085"/>
                      </a:lnTo>
                      <a:lnTo>
                        <a:pt x="20540" y="6487"/>
                      </a:lnTo>
                      <a:lnTo>
                        <a:pt x="20540" y="6487"/>
                      </a:lnTo>
                      <a:lnTo>
                        <a:pt x="381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8"/>
                <p:cNvSpPr/>
                <p:nvPr/>
              </p:nvSpPr>
              <p:spPr>
                <a:xfrm>
                  <a:off x="3269475" y="1251774"/>
                  <a:ext cx="1249523" cy="384286"/>
                </a:xfrm>
                <a:custGeom>
                  <a:rect b="b" l="l" r="r" t="t"/>
                  <a:pathLst>
                    <a:path extrusionOk="0" h="6333" w="20592">
                      <a:moveTo>
                        <a:pt x="16782" y="1"/>
                      </a:moveTo>
                      <a:lnTo>
                        <a:pt x="1" y="6333"/>
                      </a:lnTo>
                      <a:lnTo>
                        <a:pt x="17400" y="2086"/>
                      </a:lnTo>
                      <a:lnTo>
                        <a:pt x="20591" y="52"/>
                      </a:lnTo>
                      <a:lnTo>
                        <a:pt x="1678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8"/>
                <p:cNvSpPr/>
                <p:nvPr/>
              </p:nvSpPr>
              <p:spPr>
                <a:xfrm>
                  <a:off x="4467442" y="1159660"/>
                  <a:ext cx="143751" cy="143751"/>
                </a:xfrm>
                <a:custGeom>
                  <a:rect b="b" l="l" r="r" t="t"/>
                  <a:pathLst>
                    <a:path extrusionOk="0" h="2369" w="2369">
                      <a:moveTo>
                        <a:pt x="1184" y="0"/>
                      </a:moveTo>
                      <a:cubicBezTo>
                        <a:pt x="515" y="0"/>
                        <a:pt x="0" y="541"/>
                        <a:pt x="0" y="1184"/>
                      </a:cubicBezTo>
                      <a:cubicBezTo>
                        <a:pt x="0" y="1854"/>
                        <a:pt x="515" y="2368"/>
                        <a:pt x="1184" y="2368"/>
                      </a:cubicBezTo>
                      <a:cubicBezTo>
                        <a:pt x="1828" y="2368"/>
                        <a:pt x="2368" y="1854"/>
                        <a:pt x="2368" y="1184"/>
                      </a:cubicBezTo>
                      <a:cubicBezTo>
                        <a:pt x="2368" y="541"/>
                        <a:pt x="1828" y="0"/>
                        <a:pt x="11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2" name="Google Shape;1132;p48"/>
              <p:cNvGrpSpPr/>
              <p:nvPr/>
            </p:nvGrpSpPr>
            <p:grpSpPr>
              <a:xfrm>
                <a:off x="7487325" y="3975761"/>
                <a:ext cx="1504274" cy="1194604"/>
                <a:chOff x="7832750" y="3975761"/>
                <a:chExt cx="1504274" cy="1194604"/>
              </a:xfrm>
            </p:grpSpPr>
            <p:sp>
              <p:nvSpPr>
                <p:cNvPr id="1133" name="Google Shape;1133;p48"/>
                <p:cNvSpPr/>
                <p:nvPr/>
              </p:nvSpPr>
              <p:spPr>
                <a:xfrm>
                  <a:off x="7832750" y="3975761"/>
                  <a:ext cx="328531" cy="1194604"/>
                </a:xfrm>
                <a:custGeom>
                  <a:rect b="b" l="l" r="r" t="t"/>
                  <a:pathLst>
                    <a:path extrusionOk="0" h="32664" w="8983">
                      <a:moveTo>
                        <a:pt x="2188" y="10142"/>
                      </a:moveTo>
                      <a:lnTo>
                        <a:pt x="2188" y="10502"/>
                      </a:lnTo>
                      <a:lnTo>
                        <a:pt x="1442" y="10502"/>
                      </a:lnTo>
                      <a:lnTo>
                        <a:pt x="1442" y="10142"/>
                      </a:lnTo>
                      <a:close/>
                      <a:moveTo>
                        <a:pt x="4890" y="10142"/>
                      </a:moveTo>
                      <a:lnTo>
                        <a:pt x="4890" y="10502"/>
                      </a:lnTo>
                      <a:lnTo>
                        <a:pt x="4144" y="10502"/>
                      </a:lnTo>
                      <a:lnTo>
                        <a:pt x="4144" y="10142"/>
                      </a:lnTo>
                      <a:close/>
                      <a:moveTo>
                        <a:pt x="7619" y="10142"/>
                      </a:moveTo>
                      <a:lnTo>
                        <a:pt x="7619" y="10502"/>
                      </a:lnTo>
                      <a:lnTo>
                        <a:pt x="6872" y="10502"/>
                      </a:lnTo>
                      <a:lnTo>
                        <a:pt x="6872" y="10142"/>
                      </a:lnTo>
                      <a:close/>
                      <a:moveTo>
                        <a:pt x="4890" y="11223"/>
                      </a:moveTo>
                      <a:lnTo>
                        <a:pt x="4890" y="11944"/>
                      </a:lnTo>
                      <a:lnTo>
                        <a:pt x="4144" y="11944"/>
                      </a:lnTo>
                      <a:lnTo>
                        <a:pt x="4144" y="11223"/>
                      </a:lnTo>
                      <a:close/>
                      <a:moveTo>
                        <a:pt x="7619" y="11223"/>
                      </a:moveTo>
                      <a:lnTo>
                        <a:pt x="7619" y="11944"/>
                      </a:lnTo>
                      <a:lnTo>
                        <a:pt x="6872" y="11944"/>
                      </a:lnTo>
                      <a:lnTo>
                        <a:pt x="6872" y="11223"/>
                      </a:lnTo>
                      <a:close/>
                      <a:moveTo>
                        <a:pt x="2188" y="11223"/>
                      </a:moveTo>
                      <a:lnTo>
                        <a:pt x="2188" y="11969"/>
                      </a:lnTo>
                      <a:lnTo>
                        <a:pt x="1442" y="11969"/>
                      </a:lnTo>
                      <a:lnTo>
                        <a:pt x="1442" y="11223"/>
                      </a:lnTo>
                      <a:close/>
                      <a:moveTo>
                        <a:pt x="2188" y="12690"/>
                      </a:moveTo>
                      <a:lnTo>
                        <a:pt x="2188" y="13411"/>
                      </a:lnTo>
                      <a:lnTo>
                        <a:pt x="1442" y="13411"/>
                      </a:lnTo>
                      <a:lnTo>
                        <a:pt x="1442" y="12690"/>
                      </a:lnTo>
                      <a:close/>
                      <a:moveTo>
                        <a:pt x="4890" y="12690"/>
                      </a:moveTo>
                      <a:lnTo>
                        <a:pt x="4890" y="13411"/>
                      </a:lnTo>
                      <a:lnTo>
                        <a:pt x="4144" y="13411"/>
                      </a:lnTo>
                      <a:lnTo>
                        <a:pt x="4144" y="12690"/>
                      </a:lnTo>
                      <a:close/>
                      <a:moveTo>
                        <a:pt x="7619" y="12664"/>
                      </a:moveTo>
                      <a:lnTo>
                        <a:pt x="7619" y="13411"/>
                      </a:lnTo>
                      <a:lnTo>
                        <a:pt x="6872" y="13411"/>
                      </a:lnTo>
                      <a:lnTo>
                        <a:pt x="6872" y="12664"/>
                      </a:lnTo>
                      <a:close/>
                      <a:moveTo>
                        <a:pt x="4890" y="14131"/>
                      </a:moveTo>
                      <a:lnTo>
                        <a:pt x="4890" y="14852"/>
                      </a:lnTo>
                      <a:lnTo>
                        <a:pt x="4144" y="14852"/>
                      </a:lnTo>
                      <a:lnTo>
                        <a:pt x="4144" y="14131"/>
                      </a:lnTo>
                      <a:close/>
                      <a:moveTo>
                        <a:pt x="7619" y="14131"/>
                      </a:moveTo>
                      <a:lnTo>
                        <a:pt x="7619" y="14852"/>
                      </a:lnTo>
                      <a:lnTo>
                        <a:pt x="6872" y="14852"/>
                      </a:lnTo>
                      <a:lnTo>
                        <a:pt x="6872" y="14131"/>
                      </a:lnTo>
                      <a:close/>
                      <a:moveTo>
                        <a:pt x="2188" y="14131"/>
                      </a:moveTo>
                      <a:lnTo>
                        <a:pt x="2188" y="14878"/>
                      </a:lnTo>
                      <a:lnTo>
                        <a:pt x="1442" y="14878"/>
                      </a:lnTo>
                      <a:lnTo>
                        <a:pt x="1442" y="14131"/>
                      </a:lnTo>
                      <a:close/>
                      <a:moveTo>
                        <a:pt x="2188" y="15598"/>
                      </a:moveTo>
                      <a:lnTo>
                        <a:pt x="2188" y="16319"/>
                      </a:lnTo>
                      <a:lnTo>
                        <a:pt x="1442" y="16319"/>
                      </a:lnTo>
                      <a:lnTo>
                        <a:pt x="1442" y="15598"/>
                      </a:lnTo>
                      <a:close/>
                      <a:moveTo>
                        <a:pt x="4890" y="15598"/>
                      </a:moveTo>
                      <a:lnTo>
                        <a:pt x="4890" y="16319"/>
                      </a:lnTo>
                      <a:lnTo>
                        <a:pt x="4144" y="16319"/>
                      </a:lnTo>
                      <a:lnTo>
                        <a:pt x="4144" y="15598"/>
                      </a:lnTo>
                      <a:close/>
                      <a:moveTo>
                        <a:pt x="7619" y="15573"/>
                      </a:moveTo>
                      <a:lnTo>
                        <a:pt x="7619" y="16319"/>
                      </a:lnTo>
                      <a:lnTo>
                        <a:pt x="6872" y="16319"/>
                      </a:lnTo>
                      <a:lnTo>
                        <a:pt x="6872" y="15573"/>
                      </a:lnTo>
                      <a:close/>
                      <a:moveTo>
                        <a:pt x="4890" y="17040"/>
                      </a:moveTo>
                      <a:lnTo>
                        <a:pt x="4890" y="17761"/>
                      </a:lnTo>
                      <a:lnTo>
                        <a:pt x="4144" y="17761"/>
                      </a:lnTo>
                      <a:lnTo>
                        <a:pt x="4144" y="17040"/>
                      </a:lnTo>
                      <a:close/>
                      <a:moveTo>
                        <a:pt x="7619" y="17040"/>
                      </a:moveTo>
                      <a:lnTo>
                        <a:pt x="7619" y="17761"/>
                      </a:lnTo>
                      <a:lnTo>
                        <a:pt x="6872" y="17761"/>
                      </a:lnTo>
                      <a:lnTo>
                        <a:pt x="6872" y="17040"/>
                      </a:lnTo>
                      <a:close/>
                      <a:moveTo>
                        <a:pt x="2188" y="17040"/>
                      </a:moveTo>
                      <a:lnTo>
                        <a:pt x="2188" y="17786"/>
                      </a:lnTo>
                      <a:lnTo>
                        <a:pt x="1442" y="17786"/>
                      </a:lnTo>
                      <a:lnTo>
                        <a:pt x="1442" y="17040"/>
                      </a:lnTo>
                      <a:close/>
                      <a:moveTo>
                        <a:pt x="2188" y="18507"/>
                      </a:moveTo>
                      <a:lnTo>
                        <a:pt x="2188" y="19228"/>
                      </a:lnTo>
                      <a:lnTo>
                        <a:pt x="1442" y="19228"/>
                      </a:lnTo>
                      <a:lnTo>
                        <a:pt x="1442" y="18507"/>
                      </a:lnTo>
                      <a:close/>
                      <a:moveTo>
                        <a:pt x="4890" y="18507"/>
                      </a:moveTo>
                      <a:lnTo>
                        <a:pt x="4890" y="19228"/>
                      </a:lnTo>
                      <a:lnTo>
                        <a:pt x="4144" y="19228"/>
                      </a:lnTo>
                      <a:lnTo>
                        <a:pt x="4144" y="18507"/>
                      </a:lnTo>
                      <a:close/>
                      <a:moveTo>
                        <a:pt x="7619" y="18507"/>
                      </a:moveTo>
                      <a:lnTo>
                        <a:pt x="7619" y="19228"/>
                      </a:lnTo>
                      <a:lnTo>
                        <a:pt x="6872" y="19228"/>
                      </a:lnTo>
                      <a:lnTo>
                        <a:pt x="6872" y="18507"/>
                      </a:lnTo>
                      <a:close/>
                      <a:moveTo>
                        <a:pt x="4890" y="19948"/>
                      </a:moveTo>
                      <a:lnTo>
                        <a:pt x="4890" y="20669"/>
                      </a:lnTo>
                      <a:lnTo>
                        <a:pt x="4144" y="20669"/>
                      </a:lnTo>
                      <a:lnTo>
                        <a:pt x="4144" y="19948"/>
                      </a:lnTo>
                      <a:close/>
                      <a:moveTo>
                        <a:pt x="7619" y="19948"/>
                      </a:moveTo>
                      <a:lnTo>
                        <a:pt x="7619" y="20669"/>
                      </a:lnTo>
                      <a:lnTo>
                        <a:pt x="6872" y="20669"/>
                      </a:lnTo>
                      <a:lnTo>
                        <a:pt x="6872" y="19948"/>
                      </a:lnTo>
                      <a:close/>
                      <a:moveTo>
                        <a:pt x="2188" y="19948"/>
                      </a:moveTo>
                      <a:lnTo>
                        <a:pt x="2188" y="20695"/>
                      </a:lnTo>
                      <a:lnTo>
                        <a:pt x="1442" y="20695"/>
                      </a:lnTo>
                      <a:lnTo>
                        <a:pt x="1442" y="19948"/>
                      </a:lnTo>
                      <a:close/>
                      <a:moveTo>
                        <a:pt x="2188" y="21415"/>
                      </a:moveTo>
                      <a:lnTo>
                        <a:pt x="2188" y="22136"/>
                      </a:lnTo>
                      <a:lnTo>
                        <a:pt x="1442" y="22136"/>
                      </a:lnTo>
                      <a:lnTo>
                        <a:pt x="1442" y="21415"/>
                      </a:lnTo>
                      <a:close/>
                      <a:moveTo>
                        <a:pt x="4890" y="21415"/>
                      </a:moveTo>
                      <a:lnTo>
                        <a:pt x="4890" y="22136"/>
                      </a:lnTo>
                      <a:lnTo>
                        <a:pt x="4144" y="22136"/>
                      </a:lnTo>
                      <a:lnTo>
                        <a:pt x="4144" y="21415"/>
                      </a:lnTo>
                      <a:close/>
                      <a:moveTo>
                        <a:pt x="7619" y="21390"/>
                      </a:moveTo>
                      <a:lnTo>
                        <a:pt x="7619" y="22136"/>
                      </a:lnTo>
                      <a:lnTo>
                        <a:pt x="6872" y="22136"/>
                      </a:lnTo>
                      <a:lnTo>
                        <a:pt x="6872" y="21390"/>
                      </a:lnTo>
                      <a:close/>
                      <a:moveTo>
                        <a:pt x="4890" y="22857"/>
                      </a:moveTo>
                      <a:lnTo>
                        <a:pt x="4890" y="23577"/>
                      </a:lnTo>
                      <a:lnTo>
                        <a:pt x="4144" y="23577"/>
                      </a:lnTo>
                      <a:lnTo>
                        <a:pt x="4144" y="22857"/>
                      </a:lnTo>
                      <a:close/>
                      <a:moveTo>
                        <a:pt x="7619" y="22857"/>
                      </a:moveTo>
                      <a:lnTo>
                        <a:pt x="7619" y="23577"/>
                      </a:lnTo>
                      <a:lnTo>
                        <a:pt x="6872" y="23577"/>
                      </a:lnTo>
                      <a:lnTo>
                        <a:pt x="6872" y="22857"/>
                      </a:lnTo>
                      <a:close/>
                      <a:moveTo>
                        <a:pt x="2188" y="22857"/>
                      </a:moveTo>
                      <a:lnTo>
                        <a:pt x="2188" y="23603"/>
                      </a:lnTo>
                      <a:lnTo>
                        <a:pt x="1442" y="23603"/>
                      </a:lnTo>
                      <a:lnTo>
                        <a:pt x="1442" y="22857"/>
                      </a:lnTo>
                      <a:close/>
                      <a:moveTo>
                        <a:pt x="2188" y="24324"/>
                      </a:moveTo>
                      <a:lnTo>
                        <a:pt x="2188" y="25045"/>
                      </a:lnTo>
                      <a:lnTo>
                        <a:pt x="1442" y="25045"/>
                      </a:lnTo>
                      <a:lnTo>
                        <a:pt x="1442" y="24324"/>
                      </a:lnTo>
                      <a:close/>
                      <a:moveTo>
                        <a:pt x="4890" y="24324"/>
                      </a:moveTo>
                      <a:lnTo>
                        <a:pt x="4890" y="25045"/>
                      </a:lnTo>
                      <a:lnTo>
                        <a:pt x="4144" y="25045"/>
                      </a:lnTo>
                      <a:lnTo>
                        <a:pt x="4144" y="24324"/>
                      </a:lnTo>
                      <a:close/>
                      <a:moveTo>
                        <a:pt x="7619" y="24298"/>
                      </a:moveTo>
                      <a:lnTo>
                        <a:pt x="7619" y="25045"/>
                      </a:lnTo>
                      <a:lnTo>
                        <a:pt x="6872" y="25045"/>
                      </a:lnTo>
                      <a:lnTo>
                        <a:pt x="6872" y="24298"/>
                      </a:lnTo>
                      <a:close/>
                      <a:moveTo>
                        <a:pt x="4890" y="25765"/>
                      </a:moveTo>
                      <a:lnTo>
                        <a:pt x="4890" y="26486"/>
                      </a:lnTo>
                      <a:lnTo>
                        <a:pt x="4144" y="26486"/>
                      </a:lnTo>
                      <a:lnTo>
                        <a:pt x="4144" y="25765"/>
                      </a:lnTo>
                      <a:close/>
                      <a:moveTo>
                        <a:pt x="7619" y="25765"/>
                      </a:moveTo>
                      <a:lnTo>
                        <a:pt x="7619" y="26486"/>
                      </a:lnTo>
                      <a:lnTo>
                        <a:pt x="6872" y="26486"/>
                      </a:lnTo>
                      <a:lnTo>
                        <a:pt x="6872" y="25765"/>
                      </a:lnTo>
                      <a:close/>
                      <a:moveTo>
                        <a:pt x="2188" y="25765"/>
                      </a:moveTo>
                      <a:lnTo>
                        <a:pt x="2188" y="26512"/>
                      </a:lnTo>
                      <a:lnTo>
                        <a:pt x="1442" y="26512"/>
                      </a:lnTo>
                      <a:lnTo>
                        <a:pt x="1442" y="25765"/>
                      </a:lnTo>
                      <a:close/>
                      <a:moveTo>
                        <a:pt x="2188" y="27232"/>
                      </a:moveTo>
                      <a:lnTo>
                        <a:pt x="2188" y="27953"/>
                      </a:lnTo>
                      <a:lnTo>
                        <a:pt x="1442" y="27953"/>
                      </a:lnTo>
                      <a:lnTo>
                        <a:pt x="1442" y="27232"/>
                      </a:lnTo>
                      <a:close/>
                      <a:moveTo>
                        <a:pt x="4890" y="27232"/>
                      </a:moveTo>
                      <a:lnTo>
                        <a:pt x="4890" y="27953"/>
                      </a:lnTo>
                      <a:lnTo>
                        <a:pt x="4144" y="27953"/>
                      </a:lnTo>
                      <a:lnTo>
                        <a:pt x="4144" y="27232"/>
                      </a:lnTo>
                      <a:close/>
                      <a:moveTo>
                        <a:pt x="7619" y="27207"/>
                      </a:moveTo>
                      <a:lnTo>
                        <a:pt x="7619" y="27953"/>
                      </a:lnTo>
                      <a:lnTo>
                        <a:pt x="6872" y="27953"/>
                      </a:lnTo>
                      <a:lnTo>
                        <a:pt x="6872" y="27207"/>
                      </a:lnTo>
                      <a:close/>
                      <a:moveTo>
                        <a:pt x="4890" y="28674"/>
                      </a:moveTo>
                      <a:lnTo>
                        <a:pt x="4890" y="29394"/>
                      </a:lnTo>
                      <a:lnTo>
                        <a:pt x="4144" y="29394"/>
                      </a:lnTo>
                      <a:lnTo>
                        <a:pt x="4144" y="28674"/>
                      </a:lnTo>
                      <a:close/>
                      <a:moveTo>
                        <a:pt x="7619" y="28674"/>
                      </a:moveTo>
                      <a:lnTo>
                        <a:pt x="7619" y="29394"/>
                      </a:lnTo>
                      <a:lnTo>
                        <a:pt x="6872" y="29394"/>
                      </a:lnTo>
                      <a:lnTo>
                        <a:pt x="6872" y="28674"/>
                      </a:lnTo>
                      <a:close/>
                      <a:moveTo>
                        <a:pt x="2188" y="28674"/>
                      </a:moveTo>
                      <a:lnTo>
                        <a:pt x="2188" y="29420"/>
                      </a:lnTo>
                      <a:lnTo>
                        <a:pt x="1442" y="29420"/>
                      </a:lnTo>
                      <a:lnTo>
                        <a:pt x="1442" y="28674"/>
                      </a:lnTo>
                      <a:close/>
                      <a:moveTo>
                        <a:pt x="2188" y="30141"/>
                      </a:moveTo>
                      <a:lnTo>
                        <a:pt x="2188" y="30501"/>
                      </a:lnTo>
                      <a:lnTo>
                        <a:pt x="1442" y="30501"/>
                      </a:lnTo>
                      <a:lnTo>
                        <a:pt x="1442" y="30141"/>
                      </a:lnTo>
                      <a:close/>
                      <a:moveTo>
                        <a:pt x="4890" y="30141"/>
                      </a:moveTo>
                      <a:lnTo>
                        <a:pt x="4890" y="30501"/>
                      </a:lnTo>
                      <a:lnTo>
                        <a:pt x="4144" y="30501"/>
                      </a:lnTo>
                      <a:lnTo>
                        <a:pt x="4144" y="30141"/>
                      </a:lnTo>
                      <a:close/>
                      <a:moveTo>
                        <a:pt x="7619" y="30115"/>
                      </a:moveTo>
                      <a:lnTo>
                        <a:pt x="7619" y="30501"/>
                      </a:lnTo>
                      <a:lnTo>
                        <a:pt x="6872" y="30501"/>
                      </a:lnTo>
                      <a:lnTo>
                        <a:pt x="6872" y="30115"/>
                      </a:lnTo>
                      <a:close/>
                      <a:moveTo>
                        <a:pt x="4350" y="1"/>
                      </a:moveTo>
                      <a:lnTo>
                        <a:pt x="4350" y="4068"/>
                      </a:lnTo>
                      <a:lnTo>
                        <a:pt x="3037" y="5663"/>
                      </a:lnTo>
                      <a:lnTo>
                        <a:pt x="3037" y="7439"/>
                      </a:lnTo>
                      <a:lnTo>
                        <a:pt x="2291" y="7439"/>
                      </a:lnTo>
                      <a:lnTo>
                        <a:pt x="2291" y="8598"/>
                      </a:lnTo>
                      <a:lnTo>
                        <a:pt x="0" y="8598"/>
                      </a:lnTo>
                      <a:lnTo>
                        <a:pt x="0" y="32663"/>
                      </a:lnTo>
                      <a:lnTo>
                        <a:pt x="8983" y="32663"/>
                      </a:lnTo>
                      <a:lnTo>
                        <a:pt x="8983" y="8598"/>
                      </a:lnTo>
                      <a:lnTo>
                        <a:pt x="6692" y="8598"/>
                      </a:lnTo>
                      <a:lnTo>
                        <a:pt x="6692" y="7439"/>
                      </a:lnTo>
                      <a:lnTo>
                        <a:pt x="5946" y="7439"/>
                      </a:lnTo>
                      <a:lnTo>
                        <a:pt x="5946" y="5663"/>
                      </a:lnTo>
                      <a:lnTo>
                        <a:pt x="4607" y="4068"/>
                      </a:lnTo>
                      <a:lnTo>
                        <a:pt x="46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8"/>
                <p:cNvSpPr/>
                <p:nvPr/>
              </p:nvSpPr>
              <p:spPr>
                <a:xfrm>
                  <a:off x="8159382" y="4284545"/>
                  <a:ext cx="328567" cy="884872"/>
                </a:xfrm>
                <a:custGeom>
                  <a:rect b="b" l="l" r="r" t="t"/>
                  <a:pathLst>
                    <a:path extrusionOk="0" h="24195" w="8984">
                      <a:moveTo>
                        <a:pt x="7593" y="4401"/>
                      </a:moveTo>
                      <a:lnTo>
                        <a:pt x="7593" y="5122"/>
                      </a:lnTo>
                      <a:lnTo>
                        <a:pt x="6847" y="5122"/>
                      </a:lnTo>
                      <a:lnTo>
                        <a:pt x="6847" y="4401"/>
                      </a:lnTo>
                      <a:close/>
                      <a:moveTo>
                        <a:pt x="2162" y="4427"/>
                      </a:moveTo>
                      <a:lnTo>
                        <a:pt x="2162" y="5148"/>
                      </a:lnTo>
                      <a:lnTo>
                        <a:pt x="1442" y="5148"/>
                      </a:lnTo>
                      <a:lnTo>
                        <a:pt x="1442" y="4427"/>
                      </a:lnTo>
                      <a:close/>
                      <a:moveTo>
                        <a:pt x="4891" y="4401"/>
                      </a:moveTo>
                      <a:lnTo>
                        <a:pt x="4891" y="5148"/>
                      </a:lnTo>
                      <a:lnTo>
                        <a:pt x="4144" y="5148"/>
                      </a:lnTo>
                      <a:lnTo>
                        <a:pt x="4144" y="4401"/>
                      </a:lnTo>
                      <a:close/>
                      <a:moveTo>
                        <a:pt x="2162" y="5869"/>
                      </a:moveTo>
                      <a:lnTo>
                        <a:pt x="2162" y="6589"/>
                      </a:lnTo>
                      <a:lnTo>
                        <a:pt x="1442" y="6589"/>
                      </a:lnTo>
                      <a:lnTo>
                        <a:pt x="1442" y="5869"/>
                      </a:lnTo>
                      <a:close/>
                      <a:moveTo>
                        <a:pt x="4891" y="5869"/>
                      </a:moveTo>
                      <a:lnTo>
                        <a:pt x="4891" y="6589"/>
                      </a:lnTo>
                      <a:lnTo>
                        <a:pt x="4144" y="6589"/>
                      </a:lnTo>
                      <a:lnTo>
                        <a:pt x="4144" y="5869"/>
                      </a:lnTo>
                      <a:close/>
                      <a:moveTo>
                        <a:pt x="7593" y="5869"/>
                      </a:moveTo>
                      <a:lnTo>
                        <a:pt x="7593" y="6589"/>
                      </a:lnTo>
                      <a:lnTo>
                        <a:pt x="6847" y="6589"/>
                      </a:lnTo>
                      <a:lnTo>
                        <a:pt x="6847" y="5869"/>
                      </a:lnTo>
                      <a:close/>
                      <a:moveTo>
                        <a:pt x="7593" y="7310"/>
                      </a:moveTo>
                      <a:lnTo>
                        <a:pt x="7593" y="8031"/>
                      </a:lnTo>
                      <a:lnTo>
                        <a:pt x="6847" y="8031"/>
                      </a:lnTo>
                      <a:lnTo>
                        <a:pt x="6847" y="7310"/>
                      </a:lnTo>
                      <a:close/>
                      <a:moveTo>
                        <a:pt x="2162" y="7336"/>
                      </a:moveTo>
                      <a:lnTo>
                        <a:pt x="2162" y="8056"/>
                      </a:lnTo>
                      <a:lnTo>
                        <a:pt x="1442" y="8056"/>
                      </a:lnTo>
                      <a:lnTo>
                        <a:pt x="1442" y="7336"/>
                      </a:lnTo>
                      <a:close/>
                      <a:moveTo>
                        <a:pt x="4891" y="7310"/>
                      </a:moveTo>
                      <a:lnTo>
                        <a:pt x="4891" y="8056"/>
                      </a:lnTo>
                      <a:lnTo>
                        <a:pt x="4144" y="8056"/>
                      </a:lnTo>
                      <a:lnTo>
                        <a:pt x="4144" y="7310"/>
                      </a:lnTo>
                      <a:close/>
                      <a:moveTo>
                        <a:pt x="2162" y="8777"/>
                      </a:moveTo>
                      <a:lnTo>
                        <a:pt x="2162" y="9498"/>
                      </a:lnTo>
                      <a:lnTo>
                        <a:pt x="1442" y="9498"/>
                      </a:lnTo>
                      <a:lnTo>
                        <a:pt x="1442" y="8777"/>
                      </a:lnTo>
                      <a:close/>
                      <a:moveTo>
                        <a:pt x="4891" y="8777"/>
                      </a:moveTo>
                      <a:lnTo>
                        <a:pt x="4891" y="9498"/>
                      </a:lnTo>
                      <a:lnTo>
                        <a:pt x="4144" y="9498"/>
                      </a:lnTo>
                      <a:lnTo>
                        <a:pt x="4144" y="8777"/>
                      </a:lnTo>
                      <a:close/>
                      <a:moveTo>
                        <a:pt x="7593" y="8777"/>
                      </a:moveTo>
                      <a:lnTo>
                        <a:pt x="7593" y="9498"/>
                      </a:lnTo>
                      <a:lnTo>
                        <a:pt x="6847" y="9498"/>
                      </a:lnTo>
                      <a:lnTo>
                        <a:pt x="6847" y="8777"/>
                      </a:lnTo>
                      <a:close/>
                      <a:moveTo>
                        <a:pt x="7593" y="10218"/>
                      </a:moveTo>
                      <a:lnTo>
                        <a:pt x="7593" y="10939"/>
                      </a:lnTo>
                      <a:lnTo>
                        <a:pt x="6847" y="10939"/>
                      </a:lnTo>
                      <a:lnTo>
                        <a:pt x="6847" y="10218"/>
                      </a:lnTo>
                      <a:close/>
                      <a:moveTo>
                        <a:pt x="2162" y="10244"/>
                      </a:moveTo>
                      <a:lnTo>
                        <a:pt x="2162" y="10965"/>
                      </a:lnTo>
                      <a:lnTo>
                        <a:pt x="1442" y="10965"/>
                      </a:lnTo>
                      <a:lnTo>
                        <a:pt x="1442" y="10244"/>
                      </a:lnTo>
                      <a:close/>
                      <a:moveTo>
                        <a:pt x="4891" y="10218"/>
                      </a:moveTo>
                      <a:lnTo>
                        <a:pt x="4891" y="10965"/>
                      </a:lnTo>
                      <a:lnTo>
                        <a:pt x="4144" y="10965"/>
                      </a:lnTo>
                      <a:lnTo>
                        <a:pt x="4144" y="10218"/>
                      </a:lnTo>
                      <a:close/>
                      <a:moveTo>
                        <a:pt x="2162" y="11685"/>
                      </a:moveTo>
                      <a:lnTo>
                        <a:pt x="2162" y="12406"/>
                      </a:lnTo>
                      <a:lnTo>
                        <a:pt x="1442" y="12406"/>
                      </a:lnTo>
                      <a:lnTo>
                        <a:pt x="1442" y="11685"/>
                      </a:lnTo>
                      <a:close/>
                      <a:moveTo>
                        <a:pt x="4891" y="11685"/>
                      </a:moveTo>
                      <a:lnTo>
                        <a:pt x="4891" y="12406"/>
                      </a:lnTo>
                      <a:lnTo>
                        <a:pt x="4144" y="12406"/>
                      </a:lnTo>
                      <a:lnTo>
                        <a:pt x="4144" y="11685"/>
                      </a:lnTo>
                      <a:close/>
                      <a:moveTo>
                        <a:pt x="7593" y="11685"/>
                      </a:moveTo>
                      <a:lnTo>
                        <a:pt x="7593" y="12406"/>
                      </a:lnTo>
                      <a:lnTo>
                        <a:pt x="6847" y="12406"/>
                      </a:lnTo>
                      <a:lnTo>
                        <a:pt x="6847" y="11685"/>
                      </a:lnTo>
                      <a:close/>
                      <a:moveTo>
                        <a:pt x="7593" y="13127"/>
                      </a:moveTo>
                      <a:lnTo>
                        <a:pt x="7593" y="13848"/>
                      </a:lnTo>
                      <a:lnTo>
                        <a:pt x="6847" y="13848"/>
                      </a:lnTo>
                      <a:lnTo>
                        <a:pt x="6847" y="13127"/>
                      </a:lnTo>
                      <a:close/>
                      <a:moveTo>
                        <a:pt x="2162" y="13153"/>
                      </a:moveTo>
                      <a:lnTo>
                        <a:pt x="2162" y="13873"/>
                      </a:lnTo>
                      <a:lnTo>
                        <a:pt x="1442" y="13873"/>
                      </a:lnTo>
                      <a:lnTo>
                        <a:pt x="1442" y="13153"/>
                      </a:lnTo>
                      <a:close/>
                      <a:moveTo>
                        <a:pt x="4891" y="13127"/>
                      </a:moveTo>
                      <a:lnTo>
                        <a:pt x="4891" y="13873"/>
                      </a:lnTo>
                      <a:lnTo>
                        <a:pt x="4144" y="13873"/>
                      </a:lnTo>
                      <a:lnTo>
                        <a:pt x="4144" y="13127"/>
                      </a:lnTo>
                      <a:close/>
                      <a:moveTo>
                        <a:pt x="2162" y="14594"/>
                      </a:moveTo>
                      <a:lnTo>
                        <a:pt x="2162" y="15315"/>
                      </a:lnTo>
                      <a:lnTo>
                        <a:pt x="1442" y="15315"/>
                      </a:lnTo>
                      <a:lnTo>
                        <a:pt x="1442" y="14594"/>
                      </a:lnTo>
                      <a:close/>
                      <a:moveTo>
                        <a:pt x="4891" y="14594"/>
                      </a:moveTo>
                      <a:lnTo>
                        <a:pt x="4891" y="15315"/>
                      </a:lnTo>
                      <a:lnTo>
                        <a:pt x="4144" y="15315"/>
                      </a:lnTo>
                      <a:lnTo>
                        <a:pt x="4144" y="14594"/>
                      </a:lnTo>
                      <a:close/>
                      <a:moveTo>
                        <a:pt x="7593" y="14594"/>
                      </a:moveTo>
                      <a:lnTo>
                        <a:pt x="7593" y="15315"/>
                      </a:lnTo>
                      <a:lnTo>
                        <a:pt x="6847" y="15315"/>
                      </a:lnTo>
                      <a:lnTo>
                        <a:pt x="6847" y="14594"/>
                      </a:lnTo>
                      <a:close/>
                      <a:moveTo>
                        <a:pt x="7593" y="16035"/>
                      </a:moveTo>
                      <a:lnTo>
                        <a:pt x="7593" y="16756"/>
                      </a:lnTo>
                      <a:lnTo>
                        <a:pt x="6847" y="16756"/>
                      </a:lnTo>
                      <a:lnTo>
                        <a:pt x="6847" y="16035"/>
                      </a:lnTo>
                      <a:close/>
                      <a:moveTo>
                        <a:pt x="2162" y="16061"/>
                      </a:moveTo>
                      <a:lnTo>
                        <a:pt x="2162" y="16782"/>
                      </a:lnTo>
                      <a:lnTo>
                        <a:pt x="1442" y="16782"/>
                      </a:lnTo>
                      <a:lnTo>
                        <a:pt x="1442" y="16061"/>
                      </a:lnTo>
                      <a:close/>
                      <a:moveTo>
                        <a:pt x="4891" y="16035"/>
                      </a:moveTo>
                      <a:lnTo>
                        <a:pt x="4891" y="16782"/>
                      </a:lnTo>
                      <a:lnTo>
                        <a:pt x="4144" y="16782"/>
                      </a:lnTo>
                      <a:lnTo>
                        <a:pt x="4144" y="16035"/>
                      </a:lnTo>
                      <a:close/>
                      <a:moveTo>
                        <a:pt x="2162" y="17502"/>
                      </a:moveTo>
                      <a:lnTo>
                        <a:pt x="2162" y="18223"/>
                      </a:lnTo>
                      <a:lnTo>
                        <a:pt x="1442" y="18223"/>
                      </a:lnTo>
                      <a:lnTo>
                        <a:pt x="1442" y="17502"/>
                      </a:lnTo>
                      <a:close/>
                      <a:moveTo>
                        <a:pt x="4891" y="17502"/>
                      </a:moveTo>
                      <a:lnTo>
                        <a:pt x="4891" y="18223"/>
                      </a:lnTo>
                      <a:lnTo>
                        <a:pt x="4144" y="18223"/>
                      </a:lnTo>
                      <a:lnTo>
                        <a:pt x="4144" y="17502"/>
                      </a:lnTo>
                      <a:close/>
                      <a:moveTo>
                        <a:pt x="7593" y="17502"/>
                      </a:moveTo>
                      <a:lnTo>
                        <a:pt x="7593" y="18223"/>
                      </a:lnTo>
                      <a:lnTo>
                        <a:pt x="6847" y="18223"/>
                      </a:lnTo>
                      <a:lnTo>
                        <a:pt x="6847" y="17502"/>
                      </a:lnTo>
                      <a:close/>
                      <a:moveTo>
                        <a:pt x="7593" y="18969"/>
                      </a:moveTo>
                      <a:lnTo>
                        <a:pt x="7593" y="19664"/>
                      </a:lnTo>
                      <a:lnTo>
                        <a:pt x="6847" y="19664"/>
                      </a:lnTo>
                      <a:lnTo>
                        <a:pt x="6847" y="18969"/>
                      </a:lnTo>
                      <a:close/>
                      <a:moveTo>
                        <a:pt x="2162" y="18969"/>
                      </a:moveTo>
                      <a:lnTo>
                        <a:pt x="2162" y="19690"/>
                      </a:lnTo>
                      <a:lnTo>
                        <a:pt x="1442" y="19690"/>
                      </a:lnTo>
                      <a:lnTo>
                        <a:pt x="1442" y="18969"/>
                      </a:lnTo>
                      <a:close/>
                      <a:moveTo>
                        <a:pt x="4891" y="18969"/>
                      </a:moveTo>
                      <a:lnTo>
                        <a:pt x="4891" y="19690"/>
                      </a:lnTo>
                      <a:lnTo>
                        <a:pt x="4144" y="19690"/>
                      </a:lnTo>
                      <a:lnTo>
                        <a:pt x="4144" y="18969"/>
                      </a:lnTo>
                      <a:close/>
                      <a:moveTo>
                        <a:pt x="2162" y="20411"/>
                      </a:moveTo>
                      <a:lnTo>
                        <a:pt x="2162" y="21132"/>
                      </a:lnTo>
                      <a:lnTo>
                        <a:pt x="1442" y="21132"/>
                      </a:lnTo>
                      <a:lnTo>
                        <a:pt x="1442" y="20411"/>
                      </a:lnTo>
                      <a:close/>
                      <a:moveTo>
                        <a:pt x="4891" y="20411"/>
                      </a:moveTo>
                      <a:lnTo>
                        <a:pt x="4891" y="21132"/>
                      </a:lnTo>
                      <a:lnTo>
                        <a:pt x="4144" y="21132"/>
                      </a:lnTo>
                      <a:lnTo>
                        <a:pt x="4144" y="20411"/>
                      </a:lnTo>
                      <a:close/>
                      <a:moveTo>
                        <a:pt x="7593" y="20411"/>
                      </a:moveTo>
                      <a:lnTo>
                        <a:pt x="7593" y="21132"/>
                      </a:lnTo>
                      <a:lnTo>
                        <a:pt x="6847" y="21132"/>
                      </a:lnTo>
                      <a:lnTo>
                        <a:pt x="6847" y="20411"/>
                      </a:lnTo>
                      <a:close/>
                      <a:moveTo>
                        <a:pt x="7593" y="21878"/>
                      </a:moveTo>
                      <a:lnTo>
                        <a:pt x="7593" y="22213"/>
                      </a:lnTo>
                      <a:lnTo>
                        <a:pt x="6847" y="22213"/>
                      </a:lnTo>
                      <a:lnTo>
                        <a:pt x="6847" y="21878"/>
                      </a:lnTo>
                      <a:close/>
                      <a:moveTo>
                        <a:pt x="2162" y="21878"/>
                      </a:moveTo>
                      <a:lnTo>
                        <a:pt x="2162" y="22238"/>
                      </a:lnTo>
                      <a:lnTo>
                        <a:pt x="1442" y="22238"/>
                      </a:lnTo>
                      <a:lnTo>
                        <a:pt x="1442" y="21878"/>
                      </a:lnTo>
                      <a:close/>
                      <a:moveTo>
                        <a:pt x="4891" y="21878"/>
                      </a:moveTo>
                      <a:lnTo>
                        <a:pt x="4891" y="22238"/>
                      </a:lnTo>
                      <a:lnTo>
                        <a:pt x="4144" y="22238"/>
                      </a:lnTo>
                      <a:lnTo>
                        <a:pt x="4144" y="21878"/>
                      </a:lnTo>
                      <a:close/>
                      <a:moveTo>
                        <a:pt x="8983" y="0"/>
                      </a:moveTo>
                      <a:lnTo>
                        <a:pt x="0" y="3115"/>
                      </a:lnTo>
                      <a:lnTo>
                        <a:pt x="0" y="24194"/>
                      </a:lnTo>
                      <a:lnTo>
                        <a:pt x="8983" y="24194"/>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8"/>
                <p:cNvSpPr/>
                <p:nvPr/>
              </p:nvSpPr>
              <p:spPr>
                <a:xfrm>
                  <a:off x="8479430" y="4594243"/>
                  <a:ext cx="273965" cy="575176"/>
                </a:xfrm>
                <a:custGeom>
                  <a:rect b="b" l="l" r="r" t="t"/>
                  <a:pathLst>
                    <a:path extrusionOk="0" h="15727" w="7491">
                      <a:moveTo>
                        <a:pt x="2085" y="1519"/>
                      </a:moveTo>
                      <a:lnTo>
                        <a:pt x="2085" y="1905"/>
                      </a:lnTo>
                      <a:lnTo>
                        <a:pt x="1339" y="1905"/>
                      </a:lnTo>
                      <a:lnTo>
                        <a:pt x="1339" y="1519"/>
                      </a:lnTo>
                      <a:close/>
                      <a:moveTo>
                        <a:pt x="4067" y="1519"/>
                      </a:moveTo>
                      <a:lnTo>
                        <a:pt x="4067" y="1905"/>
                      </a:lnTo>
                      <a:lnTo>
                        <a:pt x="3321" y="1905"/>
                      </a:lnTo>
                      <a:lnTo>
                        <a:pt x="3321" y="1519"/>
                      </a:lnTo>
                      <a:close/>
                      <a:moveTo>
                        <a:pt x="6049" y="1519"/>
                      </a:moveTo>
                      <a:lnTo>
                        <a:pt x="6049" y="1905"/>
                      </a:lnTo>
                      <a:lnTo>
                        <a:pt x="5303" y="1905"/>
                      </a:lnTo>
                      <a:lnTo>
                        <a:pt x="5303" y="1519"/>
                      </a:lnTo>
                      <a:close/>
                      <a:moveTo>
                        <a:pt x="2085" y="2600"/>
                      </a:moveTo>
                      <a:lnTo>
                        <a:pt x="2085" y="3320"/>
                      </a:lnTo>
                      <a:lnTo>
                        <a:pt x="1339" y="3320"/>
                      </a:lnTo>
                      <a:lnTo>
                        <a:pt x="1339" y="2600"/>
                      </a:lnTo>
                      <a:close/>
                      <a:moveTo>
                        <a:pt x="4067" y="2625"/>
                      </a:moveTo>
                      <a:lnTo>
                        <a:pt x="4067" y="3320"/>
                      </a:lnTo>
                      <a:lnTo>
                        <a:pt x="3321" y="3320"/>
                      </a:lnTo>
                      <a:lnTo>
                        <a:pt x="3321" y="2625"/>
                      </a:lnTo>
                      <a:close/>
                      <a:moveTo>
                        <a:pt x="6049" y="2625"/>
                      </a:moveTo>
                      <a:lnTo>
                        <a:pt x="6049" y="3346"/>
                      </a:lnTo>
                      <a:lnTo>
                        <a:pt x="5303" y="3346"/>
                      </a:lnTo>
                      <a:lnTo>
                        <a:pt x="5303" y="2625"/>
                      </a:lnTo>
                      <a:close/>
                      <a:moveTo>
                        <a:pt x="2085" y="4041"/>
                      </a:moveTo>
                      <a:lnTo>
                        <a:pt x="2085" y="4762"/>
                      </a:lnTo>
                      <a:lnTo>
                        <a:pt x="1339" y="4762"/>
                      </a:lnTo>
                      <a:lnTo>
                        <a:pt x="1339" y="4041"/>
                      </a:lnTo>
                      <a:close/>
                      <a:moveTo>
                        <a:pt x="4067" y="4041"/>
                      </a:moveTo>
                      <a:lnTo>
                        <a:pt x="4067" y="4762"/>
                      </a:lnTo>
                      <a:lnTo>
                        <a:pt x="3321" y="4762"/>
                      </a:lnTo>
                      <a:lnTo>
                        <a:pt x="3321" y="4041"/>
                      </a:lnTo>
                      <a:close/>
                      <a:moveTo>
                        <a:pt x="6049" y="4041"/>
                      </a:moveTo>
                      <a:lnTo>
                        <a:pt x="6049" y="4762"/>
                      </a:lnTo>
                      <a:lnTo>
                        <a:pt x="5303" y="4762"/>
                      </a:lnTo>
                      <a:lnTo>
                        <a:pt x="5303" y="4041"/>
                      </a:lnTo>
                      <a:close/>
                      <a:moveTo>
                        <a:pt x="2085" y="5457"/>
                      </a:moveTo>
                      <a:lnTo>
                        <a:pt x="2085" y="6177"/>
                      </a:lnTo>
                      <a:lnTo>
                        <a:pt x="1339" y="6177"/>
                      </a:lnTo>
                      <a:lnTo>
                        <a:pt x="1339" y="5457"/>
                      </a:lnTo>
                      <a:close/>
                      <a:moveTo>
                        <a:pt x="4067" y="5457"/>
                      </a:moveTo>
                      <a:lnTo>
                        <a:pt x="4067" y="6177"/>
                      </a:lnTo>
                      <a:lnTo>
                        <a:pt x="3321" y="6177"/>
                      </a:lnTo>
                      <a:lnTo>
                        <a:pt x="3321" y="5457"/>
                      </a:lnTo>
                      <a:close/>
                      <a:moveTo>
                        <a:pt x="6049" y="5457"/>
                      </a:moveTo>
                      <a:lnTo>
                        <a:pt x="6049" y="6177"/>
                      </a:lnTo>
                      <a:lnTo>
                        <a:pt x="5303" y="6177"/>
                      </a:lnTo>
                      <a:lnTo>
                        <a:pt x="5303" y="5457"/>
                      </a:lnTo>
                      <a:close/>
                      <a:moveTo>
                        <a:pt x="2085" y="6898"/>
                      </a:moveTo>
                      <a:lnTo>
                        <a:pt x="2085" y="7619"/>
                      </a:lnTo>
                      <a:lnTo>
                        <a:pt x="1339" y="7619"/>
                      </a:lnTo>
                      <a:lnTo>
                        <a:pt x="1339" y="6898"/>
                      </a:lnTo>
                      <a:close/>
                      <a:moveTo>
                        <a:pt x="4067" y="6898"/>
                      </a:moveTo>
                      <a:lnTo>
                        <a:pt x="4067" y="7619"/>
                      </a:lnTo>
                      <a:lnTo>
                        <a:pt x="3321" y="7619"/>
                      </a:lnTo>
                      <a:lnTo>
                        <a:pt x="3321" y="6898"/>
                      </a:lnTo>
                      <a:close/>
                      <a:moveTo>
                        <a:pt x="6049" y="6898"/>
                      </a:moveTo>
                      <a:lnTo>
                        <a:pt x="6049" y="7619"/>
                      </a:lnTo>
                      <a:lnTo>
                        <a:pt x="5303" y="7619"/>
                      </a:lnTo>
                      <a:lnTo>
                        <a:pt x="5303" y="6898"/>
                      </a:lnTo>
                      <a:close/>
                      <a:moveTo>
                        <a:pt x="2085" y="8314"/>
                      </a:moveTo>
                      <a:lnTo>
                        <a:pt x="2085" y="9034"/>
                      </a:lnTo>
                      <a:lnTo>
                        <a:pt x="1339" y="9034"/>
                      </a:lnTo>
                      <a:lnTo>
                        <a:pt x="1339" y="8314"/>
                      </a:lnTo>
                      <a:close/>
                      <a:moveTo>
                        <a:pt x="4067" y="8314"/>
                      </a:moveTo>
                      <a:lnTo>
                        <a:pt x="4067" y="9034"/>
                      </a:lnTo>
                      <a:lnTo>
                        <a:pt x="3321" y="9034"/>
                      </a:lnTo>
                      <a:lnTo>
                        <a:pt x="3321" y="8314"/>
                      </a:lnTo>
                      <a:close/>
                      <a:moveTo>
                        <a:pt x="6049" y="8314"/>
                      </a:moveTo>
                      <a:lnTo>
                        <a:pt x="6049" y="9034"/>
                      </a:lnTo>
                      <a:lnTo>
                        <a:pt x="5303" y="9034"/>
                      </a:lnTo>
                      <a:lnTo>
                        <a:pt x="5303" y="8314"/>
                      </a:lnTo>
                      <a:close/>
                      <a:moveTo>
                        <a:pt x="2085" y="9755"/>
                      </a:moveTo>
                      <a:lnTo>
                        <a:pt x="2085" y="10450"/>
                      </a:lnTo>
                      <a:lnTo>
                        <a:pt x="1339" y="10450"/>
                      </a:lnTo>
                      <a:lnTo>
                        <a:pt x="1339" y="9755"/>
                      </a:lnTo>
                      <a:close/>
                      <a:moveTo>
                        <a:pt x="4067" y="9755"/>
                      </a:moveTo>
                      <a:lnTo>
                        <a:pt x="4067" y="10450"/>
                      </a:lnTo>
                      <a:lnTo>
                        <a:pt x="3321" y="10450"/>
                      </a:lnTo>
                      <a:lnTo>
                        <a:pt x="3321" y="9755"/>
                      </a:lnTo>
                      <a:close/>
                      <a:moveTo>
                        <a:pt x="6049" y="9755"/>
                      </a:moveTo>
                      <a:lnTo>
                        <a:pt x="6049" y="10476"/>
                      </a:lnTo>
                      <a:lnTo>
                        <a:pt x="5303" y="10476"/>
                      </a:lnTo>
                      <a:lnTo>
                        <a:pt x="5303" y="9755"/>
                      </a:lnTo>
                      <a:close/>
                      <a:moveTo>
                        <a:pt x="2085" y="11171"/>
                      </a:moveTo>
                      <a:lnTo>
                        <a:pt x="2085" y="11891"/>
                      </a:lnTo>
                      <a:lnTo>
                        <a:pt x="1339" y="11891"/>
                      </a:lnTo>
                      <a:lnTo>
                        <a:pt x="1339" y="11171"/>
                      </a:lnTo>
                      <a:close/>
                      <a:moveTo>
                        <a:pt x="4067" y="11171"/>
                      </a:moveTo>
                      <a:lnTo>
                        <a:pt x="4067" y="11891"/>
                      </a:lnTo>
                      <a:lnTo>
                        <a:pt x="3321" y="11891"/>
                      </a:lnTo>
                      <a:lnTo>
                        <a:pt x="3321" y="11171"/>
                      </a:lnTo>
                      <a:close/>
                      <a:moveTo>
                        <a:pt x="6049" y="11171"/>
                      </a:moveTo>
                      <a:lnTo>
                        <a:pt x="6049" y="11891"/>
                      </a:lnTo>
                      <a:lnTo>
                        <a:pt x="5303" y="11891"/>
                      </a:lnTo>
                      <a:lnTo>
                        <a:pt x="5303" y="11171"/>
                      </a:lnTo>
                      <a:close/>
                      <a:moveTo>
                        <a:pt x="2085" y="12586"/>
                      </a:moveTo>
                      <a:lnTo>
                        <a:pt x="2085" y="13307"/>
                      </a:lnTo>
                      <a:lnTo>
                        <a:pt x="1339" y="13307"/>
                      </a:lnTo>
                      <a:lnTo>
                        <a:pt x="1339" y="12586"/>
                      </a:lnTo>
                      <a:close/>
                      <a:moveTo>
                        <a:pt x="4067" y="12612"/>
                      </a:moveTo>
                      <a:lnTo>
                        <a:pt x="4067" y="13307"/>
                      </a:lnTo>
                      <a:lnTo>
                        <a:pt x="3321" y="13307"/>
                      </a:lnTo>
                      <a:lnTo>
                        <a:pt x="3321" y="12612"/>
                      </a:lnTo>
                      <a:close/>
                      <a:moveTo>
                        <a:pt x="6049" y="12612"/>
                      </a:moveTo>
                      <a:lnTo>
                        <a:pt x="6049" y="13307"/>
                      </a:lnTo>
                      <a:lnTo>
                        <a:pt x="5303" y="13307"/>
                      </a:lnTo>
                      <a:lnTo>
                        <a:pt x="5303" y="12612"/>
                      </a:lnTo>
                      <a:close/>
                      <a:moveTo>
                        <a:pt x="2085" y="14028"/>
                      </a:moveTo>
                      <a:lnTo>
                        <a:pt x="2085" y="14388"/>
                      </a:lnTo>
                      <a:lnTo>
                        <a:pt x="1339" y="14388"/>
                      </a:lnTo>
                      <a:lnTo>
                        <a:pt x="1339" y="14028"/>
                      </a:lnTo>
                      <a:close/>
                      <a:moveTo>
                        <a:pt x="4067" y="14028"/>
                      </a:moveTo>
                      <a:lnTo>
                        <a:pt x="4067" y="14388"/>
                      </a:lnTo>
                      <a:lnTo>
                        <a:pt x="3321" y="14388"/>
                      </a:lnTo>
                      <a:lnTo>
                        <a:pt x="3321" y="14028"/>
                      </a:lnTo>
                      <a:close/>
                      <a:moveTo>
                        <a:pt x="6049" y="14028"/>
                      </a:moveTo>
                      <a:lnTo>
                        <a:pt x="6049" y="14414"/>
                      </a:lnTo>
                      <a:lnTo>
                        <a:pt x="5303" y="14414"/>
                      </a:lnTo>
                      <a:lnTo>
                        <a:pt x="5303" y="14028"/>
                      </a:lnTo>
                      <a:close/>
                      <a:moveTo>
                        <a:pt x="1" y="0"/>
                      </a:moveTo>
                      <a:lnTo>
                        <a:pt x="1" y="15726"/>
                      </a:lnTo>
                      <a:lnTo>
                        <a:pt x="7490" y="15726"/>
                      </a:lnTo>
                      <a:lnTo>
                        <a:pt x="749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8"/>
                <p:cNvSpPr/>
                <p:nvPr/>
              </p:nvSpPr>
              <p:spPr>
                <a:xfrm>
                  <a:off x="9007505" y="3997412"/>
                  <a:ext cx="329518" cy="1172953"/>
                </a:xfrm>
                <a:custGeom>
                  <a:rect b="b" l="l" r="r" t="t"/>
                  <a:pathLst>
                    <a:path extrusionOk="0" h="32072" w="9010">
                      <a:moveTo>
                        <a:pt x="7877" y="9550"/>
                      </a:moveTo>
                      <a:lnTo>
                        <a:pt x="7877" y="9884"/>
                      </a:lnTo>
                      <a:lnTo>
                        <a:pt x="7131" y="9884"/>
                      </a:lnTo>
                      <a:lnTo>
                        <a:pt x="7131" y="9550"/>
                      </a:lnTo>
                      <a:close/>
                      <a:moveTo>
                        <a:pt x="2420" y="9550"/>
                      </a:moveTo>
                      <a:lnTo>
                        <a:pt x="2420" y="9910"/>
                      </a:lnTo>
                      <a:lnTo>
                        <a:pt x="1674" y="9910"/>
                      </a:lnTo>
                      <a:lnTo>
                        <a:pt x="1674" y="9550"/>
                      </a:lnTo>
                      <a:close/>
                      <a:moveTo>
                        <a:pt x="5149" y="9550"/>
                      </a:moveTo>
                      <a:lnTo>
                        <a:pt x="5149" y="9910"/>
                      </a:lnTo>
                      <a:lnTo>
                        <a:pt x="4402" y="9910"/>
                      </a:lnTo>
                      <a:lnTo>
                        <a:pt x="4402" y="9550"/>
                      </a:lnTo>
                      <a:close/>
                      <a:moveTo>
                        <a:pt x="2420" y="10631"/>
                      </a:moveTo>
                      <a:lnTo>
                        <a:pt x="2420" y="11352"/>
                      </a:lnTo>
                      <a:lnTo>
                        <a:pt x="1674" y="11352"/>
                      </a:lnTo>
                      <a:lnTo>
                        <a:pt x="1674" y="10631"/>
                      </a:lnTo>
                      <a:close/>
                      <a:moveTo>
                        <a:pt x="5149" y="10631"/>
                      </a:moveTo>
                      <a:lnTo>
                        <a:pt x="5149" y="11352"/>
                      </a:lnTo>
                      <a:lnTo>
                        <a:pt x="4402" y="11352"/>
                      </a:lnTo>
                      <a:lnTo>
                        <a:pt x="4402" y="10631"/>
                      </a:lnTo>
                      <a:close/>
                      <a:moveTo>
                        <a:pt x="7877" y="10631"/>
                      </a:moveTo>
                      <a:lnTo>
                        <a:pt x="7877" y="11352"/>
                      </a:lnTo>
                      <a:lnTo>
                        <a:pt x="7131" y="11352"/>
                      </a:lnTo>
                      <a:lnTo>
                        <a:pt x="7131" y="10631"/>
                      </a:lnTo>
                      <a:close/>
                      <a:moveTo>
                        <a:pt x="7877" y="12072"/>
                      </a:moveTo>
                      <a:lnTo>
                        <a:pt x="7877" y="12793"/>
                      </a:lnTo>
                      <a:lnTo>
                        <a:pt x="7131" y="12793"/>
                      </a:lnTo>
                      <a:lnTo>
                        <a:pt x="7131" y="12072"/>
                      </a:lnTo>
                      <a:close/>
                      <a:moveTo>
                        <a:pt x="2420" y="12098"/>
                      </a:moveTo>
                      <a:lnTo>
                        <a:pt x="2420" y="12819"/>
                      </a:lnTo>
                      <a:lnTo>
                        <a:pt x="1674" y="12819"/>
                      </a:lnTo>
                      <a:lnTo>
                        <a:pt x="1674" y="12098"/>
                      </a:lnTo>
                      <a:close/>
                      <a:moveTo>
                        <a:pt x="5149" y="12072"/>
                      </a:moveTo>
                      <a:lnTo>
                        <a:pt x="5149" y="12819"/>
                      </a:lnTo>
                      <a:lnTo>
                        <a:pt x="4402" y="12819"/>
                      </a:lnTo>
                      <a:lnTo>
                        <a:pt x="4402" y="12072"/>
                      </a:lnTo>
                      <a:close/>
                      <a:moveTo>
                        <a:pt x="2420" y="13539"/>
                      </a:moveTo>
                      <a:lnTo>
                        <a:pt x="2420" y="14260"/>
                      </a:lnTo>
                      <a:lnTo>
                        <a:pt x="1674" y="14260"/>
                      </a:lnTo>
                      <a:lnTo>
                        <a:pt x="1674" y="13539"/>
                      </a:lnTo>
                      <a:close/>
                      <a:moveTo>
                        <a:pt x="5149" y="13539"/>
                      </a:moveTo>
                      <a:lnTo>
                        <a:pt x="5149" y="14260"/>
                      </a:lnTo>
                      <a:lnTo>
                        <a:pt x="4402" y="14260"/>
                      </a:lnTo>
                      <a:lnTo>
                        <a:pt x="4402" y="13539"/>
                      </a:lnTo>
                      <a:close/>
                      <a:moveTo>
                        <a:pt x="7877" y="13539"/>
                      </a:moveTo>
                      <a:lnTo>
                        <a:pt x="7877" y="14260"/>
                      </a:lnTo>
                      <a:lnTo>
                        <a:pt x="7131" y="14260"/>
                      </a:lnTo>
                      <a:lnTo>
                        <a:pt x="7131" y="13539"/>
                      </a:lnTo>
                      <a:close/>
                      <a:moveTo>
                        <a:pt x="7877" y="14981"/>
                      </a:moveTo>
                      <a:lnTo>
                        <a:pt x="7877" y="15701"/>
                      </a:lnTo>
                      <a:lnTo>
                        <a:pt x="7131" y="15701"/>
                      </a:lnTo>
                      <a:lnTo>
                        <a:pt x="7131" y="14981"/>
                      </a:lnTo>
                      <a:close/>
                      <a:moveTo>
                        <a:pt x="2420" y="15006"/>
                      </a:moveTo>
                      <a:lnTo>
                        <a:pt x="2420" y="15727"/>
                      </a:lnTo>
                      <a:lnTo>
                        <a:pt x="1674" y="15727"/>
                      </a:lnTo>
                      <a:lnTo>
                        <a:pt x="1674" y="15006"/>
                      </a:lnTo>
                      <a:close/>
                      <a:moveTo>
                        <a:pt x="5149" y="14981"/>
                      </a:moveTo>
                      <a:lnTo>
                        <a:pt x="5149" y="15727"/>
                      </a:lnTo>
                      <a:lnTo>
                        <a:pt x="4402" y="15727"/>
                      </a:lnTo>
                      <a:lnTo>
                        <a:pt x="4402" y="14981"/>
                      </a:lnTo>
                      <a:close/>
                      <a:moveTo>
                        <a:pt x="2420" y="16448"/>
                      </a:moveTo>
                      <a:lnTo>
                        <a:pt x="2420" y="17169"/>
                      </a:lnTo>
                      <a:lnTo>
                        <a:pt x="1674" y="17169"/>
                      </a:lnTo>
                      <a:lnTo>
                        <a:pt x="1674" y="16448"/>
                      </a:lnTo>
                      <a:close/>
                      <a:moveTo>
                        <a:pt x="5149" y="16448"/>
                      </a:moveTo>
                      <a:lnTo>
                        <a:pt x="5149" y="17169"/>
                      </a:lnTo>
                      <a:lnTo>
                        <a:pt x="4402" y="17169"/>
                      </a:lnTo>
                      <a:lnTo>
                        <a:pt x="4402" y="16448"/>
                      </a:lnTo>
                      <a:close/>
                      <a:moveTo>
                        <a:pt x="7877" y="16448"/>
                      </a:moveTo>
                      <a:lnTo>
                        <a:pt x="7877" y="17169"/>
                      </a:lnTo>
                      <a:lnTo>
                        <a:pt x="7131" y="17169"/>
                      </a:lnTo>
                      <a:lnTo>
                        <a:pt x="7131" y="16448"/>
                      </a:lnTo>
                      <a:close/>
                      <a:moveTo>
                        <a:pt x="7877" y="17915"/>
                      </a:moveTo>
                      <a:lnTo>
                        <a:pt x="7877" y="18610"/>
                      </a:lnTo>
                      <a:lnTo>
                        <a:pt x="7131" y="18610"/>
                      </a:lnTo>
                      <a:lnTo>
                        <a:pt x="7131" y="17915"/>
                      </a:lnTo>
                      <a:close/>
                      <a:moveTo>
                        <a:pt x="2420" y="17915"/>
                      </a:moveTo>
                      <a:lnTo>
                        <a:pt x="2420" y="18636"/>
                      </a:lnTo>
                      <a:lnTo>
                        <a:pt x="1674" y="18636"/>
                      </a:lnTo>
                      <a:lnTo>
                        <a:pt x="1674" y="17915"/>
                      </a:lnTo>
                      <a:close/>
                      <a:moveTo>
                        <a:pt x="5149" y="17915"/>
                      </a:moveTo>
                      <a:lnTo>
                        <a:pt x="5149" y="18636"/>
                      </a:lnTo>
                      <a:lnTo>
                        <a:pt x="4402" y="18636"/>
                      </a:lnTo>
                      <a:lnTo>
                        <a:pt x="4402" y="17915"/>
                      </a:lnTo>
                      <a:close/>
                      <a:moveTo>
                        <a:pt x="2420" y="19356"/>
                      </a:moveTo>
                      <a:lnTo>
                        <a:pt x="2420" y="20077"/>
                      </a:lnTo>
                      <a:lnTo>
                        <a:pt x="1674" y="20077"/>
                      </a:lnTo>
                      <a:lnTo>
                        <a:pt x="1674" y="19356"/>
                      </a:lnTo>
                      <a:close/>
                      <a:moveTo>
                        <a:pt x="5149" y="19356"/>
                      </a:moveTo>
                      <a:lnTo>
                        <a:pt x="5149" y="20077"/>
                      </a:lnTo>
                      <a:lnTo>
                        <a:pt x="4402" y="20077"/>
                      </a:lnTo>
                      <a:lnTo>
                        <a:pt x="4402" y="19356"/>
                      </a:lnTo>
                      <a:close/>
                      <a:moveTo>
                        <a:pt x="7877" y="19356"/>
                      </a:moveTo>
                      <a:lnTo>
                        <a:pt x="7877" y="20077"/>
                      </a:lnTo>
                      <a:lnTo>
                        <a:pt x="7131" y="20077"/>
                      </a:lnTo>
                      <a:lnTo>
                        <a:pt x="7131" y="19356"/>
                      </a:lnTo>
                      <a:close/>
                      <a:moveTo>
                        <a:pt x="7877" y="20798"/>
                      </a:moveTo>
                      <a:lnTo>
                        <a:pt x="7877" y="21518"/>
                      </a:lnTo>
                      <a:lnTo>
                        <a:pt x="7131" y="21518"/>
                      </a:lnTo>
                      <a:lnTo>
                        <a:pt x="7131" y="20798"/>
                      </a:lnTo>
                      <a:close/>
                      <a:moveTo>
                        <a:pt x="2420" y="20823"/>
                      </a:moveTo>
                      <a:lnTo>
                        <a:pt x="2420" y="21544"/>
                      </a:lnTo>
                      <a:lnTo>
                        <a:pt x="1674" y="21544"/>
                      </a:lnTo>
                      <a:lnTo>
                        <a:pt x="1674" y="20823"/>
                      </a:lnTo>
                      <a:close/>
                      <a:moveTo>
                        <a:pt x="5149" y="20798"/>
                      </a:moveTo>
                      <a:lnTo>
                        <a:pt x="5149" y="21544"/>
                      </a:lnTo>
                      <a:lnTo>
                        <a:pt x="4402" y="21544"/>
                      </a:lnTo>
                      <a:lnTo>
                        <a:pt x="4402" y="20798"/>
                      </a:lnTo>
                      <a:close/>
                      <a:moveTo>
                        <a:pt x="2420" y="22265"/>
                      </a:moveTo>
                      <a:lnTo>
                        <a:pt x="2420" y="22985"/>
                      </a:lnTo>
                      <a:lnTo>
                        <a:pt x="1674" y="22985"/>
                      </a:lnTo>
                      <a:lnTo>
                        <a:pt x="1674" y="22265"/>
                      </a:lnTo>
                      <a:close/>
                      <a:moveTo>
                        <a:pt x="5149" y="22265"/>
                      </a:moveTo>
                      <a:lnTo>
                        <a:pt x="5149" y="22985"/>
                      </a:lnTo>
                      <a:lnTo>
                        <a:pt x="4402" y="22985"/>
                      </a:lnTo>
                      <a:lnTo>
                        <a:pt x="4402" y="22265"/>
                      </a:lnTo>
                      <a:close/>
                      <a:moveTo>
                        <a:pt x="7877" y="22265"/>
                      </a:moveTo>
                      <a:lnTo>
                        <a:pt x="7877" y="22985"/>
                      </a:lnTo>
                      <a:lnTo>
                        <a:pt x="7131" y="22985"/>
                      </a:lnTo>
                      <a:lnTo>
                        <a:pt x="7131" y="22265"/>
                      </a:lnTo>
                      <a:close/>
                      <a:moveTo>
                        <a:pt x="7877" y="23706"/>
                      </a:moveTo>
                      <a:lnTo>
                        <a:pt x="7877" y="24427"/>
                      </a:lnTo>
                      <a:lnTo>
                        <a:pt x="7131" y="24427"/>
                      </a:lnTo>
                      <a:lnTo>
                        <a:pt x="7131" y="23706"/>
                      </a:lnTo>
                      <a:close/>
                      <a:moveTo>
                        <a:pt x="2420" y="23732"/>
                      </a:moveTo>
                      <a:lnTo>
                        <a:pt x="2420" y="24453"/>
                      </a:lnTo>
                      <a:lnTo>
                        <a:pt x="1674" y="24453"/>
                      </a:lnTo>
                      <a:lnTo>
                        <a:pt x="1674" y="23732"/>
                      </a:lnTo>
                      <a:close/>
                      <a:moveTo>
                        <a:pt x="5149" y="23706"/>
                      </a:moveTo>
                      <a:lnTo>
                        <a:pt x="5149" y="24453"/>
                      </a:lnTo>
                      <a:lnTo>
                        <a:pt x="4402" y="24453"/>
                      </a:lnTo>
                      <a:lnTo>
                        <a:pt x="4402" y="23706"/>
                      </a:lnTo>
                      <a:close/>
                      <a:moveTo>
                        <a:pt x="2420" y="25173"/>
                      </a:moveTo>
                      <a:lnTo>
                        <a:pt x="2420" y="25894"/>
                      </a:lnTo>
                      <a:lnTo>
                        <a:pt x="1674" y="25894"/>
                      </a:lnTo>
                      <a:lnTo>
                        <a:pt x="1674" y="25173"/>
                      </a:lnTo>
                      <a:close/>
                      <a:moveTo>
                        <a:pt x="5149" y="25173"/>
                      </a:moveTo>
                      <a:lnTo>
                        <a:pt x="5149" y="25894"/>
                      </a:lnTo>
                      <a:lnTo>
                        <a:pt x="4402" y="25894"/>
                      </a:lnTo>
                      <a:lnTo>
                        <a:pt x="4402" y="25173"/>
                      </a:lnTo>
                      <a:close/>
                      <a:moveTo>
                        <a:pt x="7877" y="25173"/>
                      </a:moveTo>
                      <a:lnTo>
                        <a:pt x="7877" y="25894"/>
                      </a:lnTo>
                      <a:lnTo>
                        <a:pt x="7131" y="25894"/>
                      </a:lnTo>
                      <a:lnTo>
                        <a:pt x="7131" y="25173"/>
                      </a:lnTo>
                      <a:close/>
                      <a:moveTo>
                        <a:pt x="7877" y="26615"/>
                      </a:moveTo>
                      <a:lnTo>
                        <a:pt x="7877" y="27335"/>
                      </a:lnTo>
                      <a:lnTo>
                        <a:pt x="7131" y="27335"/>
                      </a:lnTo>
                      <a:lnTo>
                        <a:pt x="7131" y="26615"/>
                      </a:lnTo>
                      <a:close/>
                      <a:moveTo>
                        <a:pt x="2420" y="26640"/>
                      </a:moveTo>
                      <a:lnTo>
                        <a:pt x="2420" y="27361"/>
                      </a:lnTo>
                      <a:lnTo>
                        <a:pt x="1674" y="27361"/>
                      </a:lnTo>
                      <a:lnTo>
                        <a:pt x="1674" y="26640"/>
                      </a:lnTo>
                      <a:close/>
                      <a:moveTo>
                        <a:pt x="5149" y="26615"/>
                      </a:moveTo>
                      <a:lnTo>
                        <a:pt x="5149" y="27361"/>
                      </a:lnTo>
                      <a:lnTo>
                        <a:pt x="4402" y="27361"/>
                      </a:lnTo>
                      <a:lnTo>
                        <a:pt x="4402" y="26615"/>
                      </a:lnTo>
                      <a:close/>
                      <a:moveTo>
                        <a:pt x="2420" y="28082"/>
                      </a:moveTo>
                      <a:lnTo>
                        <a:pt x="2420" y="28802"/>
                      </a:lnTo>
                      <a:lnTo>
                        <a:pt x="1674" y="28802"/>
                      </a:lnTo>
                      <a:lnTo>
                        <a:pt x="1674" y="28082"/>
                      </a:lnTo>
                      <a:close/>
                      <a:moveTo>
                        <a:pt x="5149" y="28082"/>
                      </a:moveTo>
                      <a:lnTo>
                        <a:pt x="5149" y="28802"/>
                      </a:lnTo>
                      <a:lnTo>
                        <a:pt x="4402" y="28802"/>
                      </a:lnTo>
                      <a:lnTo>
                        <a:pt x="4402" y="28082"/>
                      </a:lnTo>
                      <a:close/>
                      <a:moveTo>
                        <a:pt x="7877" y="28082"/>
                      </a:moveTo>
                      <a:lnTo>
                        <a:pt x="7877" y="28802"/>
                      </a:lnTo>
                      <a:lnTo>
                        <a:pt x="7131" y="28802"/>
                      </a:lnTo>
                      <a:lnTo>
                        <a:pt x="7131" y="28082"/>
                      </a:lnTo>
                      <a:close/>
                      <a:moveTo>
                        <a:pt x="2420" y="29549"/>
                      </a:moveTo>
                      <a:lnTo>
                        <a:pt x="2420" y="29909"/>
                      </a:lnTo>
                      <a:lnTo>
                        <a:pt x="1674" y="29909"/>
                      </a:lnTo>
                      <a:lnTo>
                        <a:pt x="1674" y="29549"/>
                      </a:lnTo>
                      <a:close/>
                      <a:moveTo>
                        <a:pt x="5149" y="29523"/>
                      </a:moveTo>
                      <a:lnTo>
                        <a:pt x="5149" y="29909"/>
                      </a:lnTo>
                      <a:lnTo>
                        <a:pt x="4402" y="29909"/>
                      </a:lnTo>
                      <a:lnTo>
                        <a:pt x="4402" y="29523"/>
                      </a:lnTo>
                      <a:close/>
                      <a:moveTo>
                        <a:pt x="7877" y="29523"/>
                      </a:moveTo>
                      <a:lnTo>
                        <a:pt x="7877" y="29909"/>
                      </a:lnTo>
                      <a:lnTo>
                        <a:pt x="7131" y="29909"/>
                      </a:lnTo>
                      <a:lnTo>
                        <a:pt x="7131" y="29523"/>
                      </a:lnTo>
                      <a:close/>
                      <a:moveTo>
                        <a:pt x="4505" y="1"/>
                      </a:moveTo>
                      <a:lnTo>
                        <a:pt x="2086" y="3141"/>
                      </a:lnTo>
                      <a:lnTo>
                        <a:pt x="2086" y="4917"/>
                      </a:lnTo>
                      <a:lnTo>
                        <a:pt x="1030" y="4917"/>
                      </a:lnTo>
                      <a:lnTo>
                        <a:pt x="1030" y="8006"/>
                      </a:lnTo>
                      <a:lnTo>
                        <a:pt x="1" y="8006"/>
                      </a:lnTo>
                      <a:lnTo>
                        <a:pt x="1" y="32071"/>
                      </a:lnTo>
                      <a:lnTo>
                        <a:pt x="9009" y="32071"/>
                      </a:lnTo>
                      <a:lnTo>
                        <a:pt x="9009" y="8006"/>
                      </a:lnTo>
                      <a:lnTo>
                        <a:pt x="8006" y="8006"/>
                      </a:lnTo>
                      <a:lnTo>
                        <a:pt x="8006" y="4917"/>
                      </a:lnTo>
                      <a:lnTo>
                        <a:pt x="6925" y="4917"/>
                      </a:lnTo>
                      <a:lnTo>
                        <a:pt x="6925" y="314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8"/>
                <p:cNvSpPr/>
                <p:nvPr/>
              </p:nvSpPr>
              <p:spPr>
                <a:xfrm>
                  <a:off x="8745827" y="4500105"/>
                  <a:ext cx="270198" cy="669313"/>
                </a:xfrm>
                <a:custGeom>
                  <a:rect b="b" l="l" r="r" t="t"/>
                  <a:pathLst>
                    <a:path extrusionOk="0" h="18301" w="7388">
                      <a:moveTo>
                        <a:pt x="2085" y="4093"/>
                      </a:moveTo>
                      <a:lnTo>
                        <a:pt x="2085" y="4479"/>
                      </a:lnTo>
                      <a:lnTo>
                        <a:pt x="1339" y="4479"/>
                      </a:lnTo>
                      <a:lnTo>
                        <a:pt x="1339" y="4093"/>
                      </a:lnTo>
                      <a:close/>
                      <a:moveTo>
                        <a:pt x="4067" y="4093"/>
                      </a:moveTo>
                      <a:lnTo>
                        <a:pt x="4067" y="4479"/>
                      </a:lnTo>
                      <a:lnTo>
                        <a:pt x="3321" y="4479"/>
                      </a:lnTo>
                      <a:lnTo>
                        <a:pt x="3321" y="4093"/>
                      </a:lnTo>
                      <a:close/>
                      <a:moveTo>
                        <a:pt x="6023" y="4093"/>
                      </a:moveTo>
                      <a:lnTo>
                        <a:pt x="6023" y="4479"/>
                      </a:lnTo>
                      <a:lnTo>
                        <a:pt x="5303" y="4479"/>
                      </a:lnTo>
                      <a:lnTo>
                        <a:pt x="5303" y="4093"/>
                      </a:lnTo>
                      <a:close/>
                      <a:moveTo>
                        <a:pt x="2085" y="5174"/>
                      </a:moveTo>
                      <a:lnTo>
                        <a:pt x="2085" y="5894"/>
                      </a:lnTo>
                      <a:lnTo>
                        <a:pt x="1339" y="5894"/>
                      </a:lnTo>
                      <a:lnTo>
                        <a:pt x="1339" y="5174"/>
                      </a:lnTo>
                      <a:close/>
                      <a:moveTo>
                        <a:pt x="4067" y="5174"/>
                      </a:moveTo>
                      <a:lnTo>
                        <a:pt x="4067" y="5894"/>
                      </a:lnTo>
                      <a:lnTo>
                        <a:pt x="3321" y="5894"/>
                      </a:lnTo>
                      <a:lnTo>
                        <a:pt x="3321" y="5174"/>
                      </a:lnTo>
                      <a:close/>
                      <a:moveTo>
                        <a:pt x="6023" y="5199"/>
                      </a:moveTo>
                      <a:lnTo>
                        <a:pt x="6023" y="5894"/>
                      </a:lnTo>
                      <a:lnTo>
                        <a:pt x="5303" y="5894"/>
                      </a:lnTo>
                      <a:lnTo>
                        <a:pt x="5303" y="5199"/>
                      </a:lnTo>
                      <a:close/>
                      <a:moveTo>
                        <a:pt x="2085" y="6615"/>
                      </a:moveTo>
                      <a:lnTo>
                        <a:pt x="2085" y="7336"/>
                      </a:lnTo>
                      <a:lnTo>
                        <a:pt x="1339" y="7336"/>
                      </a:lnTo>
                      <a:lnTo>
                        <a:pt x="1339" y="6615"/>
                      </a:lnTo>
                      <a:close/>
                      <a:moveTo>
                        <a:pt x="4067" y="6615"/>
                      </a:moveTo>
                      <a:lnTo>
                        <a:pt x="4067" y="7336"/>
                      </a:lnTo>
                      <a:lnTo>
                        <a:pt x="3321" y="7336"/>
                      </a:lnTo>
                      <a:lnTo>
                        <a:pt x="3321" y="6615"/>
                      </a:lnTo>
                      <a:close/>
                      <a:moveTo>
                        <a:pt x="6023" y="6615"/>
                      </a:moveTo>
                      <a:lnTo>
                        <a:pt x="6023" y="7336"/>
                      </a:lnTo>
                      <a:lnTo>
                        <a:pt x="5303" y="7336"/>
                      </a:lnTo>
                      <a:lnTo>
                        <a:pt x="5303" y="6615"/>
                      </a:lnTo>
                      <a:close/>
                      <a:moveTo>
                        <a:pt x="2085" y="8031"/>
                      </a:moveTo>
                      <a:lnTo>
                        <a:pt x="2085" y="8751"/>
                      </a:lnTo>
                      <a:lnTo>
                        <a:pt x="1339" y="8751"/>
                      </a:lnTo>
                      <a:lnTo>
                        <a:pt x="1339" y="8031"/>
                      </a:lnTo>
                      <a:close/>
                      <a:moveTo>
                        <a:pt x="4067" y="8031"/>
                      </a:moveTo>
                      <a:lnTo>
                        <a:pt x="4067" y="8751"/>
                      </a:lnTo>
                      <a:lnTo>
                        <a:pt x="3321" y="8751"/>
                      </a:lnTo>
                      <a:lnTo>
                        <a:pt x="3321" y="8031"/>
                      </a:lnTo>
                      <a:close/>
                      <a:moveTo>
                        <a:pt x="6023" y="8031"/>
                      </a:moveTo>
                      <a:lnTo>
                        <a:pt x="6023" y="8751"/>
                      </a:lnTo>
                      <a:lnTo>
                        <a:pt x="5303" y="8751"/>
                      </a:lnTo>
                      <a:lnTo>
                        <a:pt x="5303" y="8031"/>
                      </a:lnTo>
                      <a:close/>
                      <a:moveTo>
                        <a:pt x="2085" y="9472"/>
                      </a:moveTo>
                      <a:lnTo>
                        <a:pt x="2085" y="10193"/>
                      </a:lnTo>
                      <a:lnTo>
                        <a:pt x="1339" y="10193"/>
                      </a:lnTo>
                      <a:lnTo>
                        <a:pt x="1339" y="9472"/>
                      </a:lnTo>
                      <a:close/>
                      <a:moveTo>
                        <a:pt x="4067" y="9472"/>
                      </a:moveTo>
                      <a:lnTo>
                        <a:pt x="4067" y="10193"/>
                      </a:lnTo>
                      <a:lnTo>
                        <a:pt x="3321" y="10193"/>
                      </a:lnTo>
                      <a:lnTo>
                        <a:pt x="3321" y="9472"/>
                      </a:lnTo>
                      <a:close/>
                      <a:moveTo>
                        <a:pt x="6023" y="9472"/>
                      </a:moveTo>
                      <a:lnTo>
                        <a:pt x="6023" y="10193"/>
                      </a:lnTo>
                      <a:lnTo>
                        <a:pt x="5303" y="10193"/>
                      </a:lnTo>
                      <a:lnTo>
                        <a:pt x="5303" y="9472"/>
                      </a:lnTo>
                      <a:close/>
                      <a:moveTo>
                        <a:pt x="2085" y="10888"/>
                      </a:moveTo>
                      <a:lnTo>
                        <a:pt x="2085" y="11608"/>
                      </a:lnTo>
                      <a:lnTo>
                        <a:pt x="1339" y="11608"/>
                      </a:lnTo>
                      <a:lnTo>
                        <a:pt x="1339" y="10888"/>
                      </a:lnTo>
                      <a:close/>
                      <a:moveTo>
                        <a:pt x="4067" y="10888"/>
                      </a:moveTo>
                      <a:lnTo>
                        <a:pt x="4067" y="11608"/>
                      </a:lnTo>
                      <a:lnTo>
                        <a:pt x="3321" y="11608"/>
                      </a:lnTo>
                      <a:lnTo>
                        <a:pt x="3321" y="10888"/>
                      </a:lnTo>
                      <a:close/>
                      <a:moveTo>
                        <a:pt x="6023" y="10888"/>
                      </a:moveTo>
                      <a:lnTo>
                        <a:pt x="6023" y="11608"/>
                      </a:lnTo>
                      <a:lnTo>
                        <a:pt x="5303" y="11608"/>
                      </a:lnTo>
                      <a:lnTo>
                        <a:pt x="5303" y="10888"/>
                      </a:lnTo>
                      <a:close/>
                      <a:moveTo>
                        <a:pt x="2085" y="12329"/>
                      </a:moveTo>
                      <a:lnTo>
                        <a:pt x="2085" y="13024"/>
                      </a:lnTo>
                      <a:lnTo>
                        <a:pt x="1339" y="13024"/>
                      </a:lnTo>
                      <a:lnTo>
                        <a:pt x="1339" y="12329"/>
                      </a:lnTo>
                      <a:close/>
                      <a:moveTo>
                        <a:pt x="4067" y="12329"/>
                      </a:moveTo>
                      <a:lnTo>
                        <a:pt x="4067" y="13024"/>
                      </a:lnTo>
                      <a:lnTo>
                        <a:pt x="3321" y="13024"/>
                      </a:lnTo>
                      <a:lnTo>
                        <a:pt x="3321" y="12329"/>
                      </a:lnTo>
                      <a:close/>
                      <a:moveTo>
                        <a:pt x="6023" y="12329"/>
                      </a:moveTo>
                      <a:lnTo>
                        <a:pt x="6023" y="13024"/>
                      </a:lnTo>
                      <a:lnTo>
                        <a:pt x="5303" y="13024"/>
                      </a:lnTo>
                      <a:lnTo>
                        <a:pt x="5303" y="12329"/>
                      </a:lnTo>
                      <a:close/>
                      <a:moveTo>
                        <a:pt x="2085" y="13745"/>
                      </a:moveTo>
                      <a:lnTo>
                        <a:pt x="2085" y="14465"/>
                      </a:lnTo>
                      <a:lnTo>
                        <a:pt x="1339" y="14465"/>
                      </a:lnTo>
                      <a:lnTo>
                        <a:pt x="1339" y="13745"/>
                      </a:lnTo>
                      <a:close/>
                      <a:moveTo>
                        <a:pt x="4067" y="13745"/>
                      </a:moveTo>
                      <a:lnTo>
                        <a:pt x="4067" y="14465"/>
                      </a:lnTo>
                      <a:lnTo>
                        <a:pt x="3321" y="14465"/>
                      </a:lnTo>
                      <a:lnTo>
                        <a:pt x="3321" y="13745"/>
                      </a:lnTo>
                      <a:close/>
                      <a:moveTo>
                        <a:pt x="6023" y="13745"/>
                      </a:moveTo>
                      <a:lnTo>
                        <a:pt x="6023" y="14465"/>
                      </a:lnTo>
                      <a:lnTo>
                        <a:pt x="5303" y="14465"/>
                      </a:lnTo>
                      <a:lnTo>
                        <a:pt x="5303" y="13745"/>
                      </a:lnTo>
                      <a:close/>
                      <a:moveTo>
                        <a:pt x="2085" y="15160"/>
                      </a:moveTo>
                      <a:lnTo>
                        <a:pt x="2085" y="15881"/>
                      </a:lnTo>
                      <a:lnTo>
                        <a:pt x="1339" y="15881"/>
                      </a:lnTo>
                      <a:lnTo>
                        <a:pt x="1339" y="15160"/>
                      </a:lnTo>
                      <a:close/>
                      <a:moveTo>
                        <a:pt x="4067" y="15160"/>
                      </a:moveTo>
                      <a:lnTo>
                        <a:pt x="4067" y="15881"/>
                      </a:lnTo>
                      <a:lnTo>
                        <a:pt x="3321" y="15881"/>
                      </a:lnTo>
                      <a:lnTo>
                        <a:pt x="3321" y="15160"/>
                      </a:lnTo>
                      <a:close/>
                      <a:moveTo>
                        <a:pt x="6023" y="15186"/>
                      </a:moveTo>
                      <a:lnTo>
                        <a:pt x="6023" y="15881"/>
                      </a:lnTo>
                      <a:lnTo>
                        <a:pt x="5303" y="15881"/>
                      </a:lnTo>
                      <a:lnTo>
                        <a:pt x="5303" y="15186"/>
                      </a:lnTo>
                      <a:close/>
                      <a:moveTo>
                        <a:pt x="2085" y="16602"/>
                      </a:moveTo>
                      <a:lnTo>
                        <a:pt x="2085" y="16962"/>
                      </a:lnTo>
                      <a:lnTo>
                        <a:pt x="1339" y="16962"/>
                      </a:lnTo>
                      <a:lnTo>
                        <a:pt x="1339" y="16602"/>
                      </a:lnTo>
                      <a:close/>
                      <a:moveTo>
                        <a:pt x="4067" y="16602"/>
                      </a:moveTo>
                      <a:lnTo>
                        <a:pt x="4067" y="16962"/>
                      </a:lnTo>
                      <a:lnTo>
                        <a:pt x="3321" y="16962"/>
                      </a:lnTo>
                      <a:lnTo>
                        <a:pt x="3321" y="16602"/>
                      </a:lnTo>
                      <a:close/>
                      <a:moveTo>
                        <a:pt x="6023" y="16602"/>
                      </a:moveTo>
                      <a:lnTo>
                        <a:pt x="6023" y="16962"/>
                      </a:lnTo>
                      <a:lnTo>
                        <a:pt x="5303" y="16962"/>
                      </a:lnTo>
                      <a:lnTo>
                        <a:pt x="5303" y="16602"/>
                      </a:lnTo>
                      <a:close/>
                      <a:moveTo>
                        <a:pt x="1" y="0"/>
                      </a:moveTo>
                      <a:lnTo>
                        <a:pt x="1" y="18300"/>
                      </a:lnTo>
                      <a:lnTo>
                        <a:pt x="7388" y="18300"/>
                      </a:lnTo>
                      <a:lnTo>
                        <a:pt x="73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38" name="Google Shape;1138;p48"/>
            <p:cNvGrpSpPr/>
            <p:nvPr/>
          </p:nvGrpSpPr>
          <p:grpSpPr>
            <a:xfrm>
              <a:off x="5334501" y="641225"/>
              <a:ext cx="2949193" cy="1066472"/>
              <a:chOff x="5334501" y="641225"/>
              <a:chExt cx="2949193" cy="1066472"/>
            </a:xfrm>
          </p:grpSpPr>
          <p:grpSp>
            <p:nvGrpSpPr>
              <p:cNvPr id="1139" name="Google Shape;1139;p48"/>
              <p:cNvGrpSpPr/>
              <p:nvPr/>
            </p:nvGrpSpPr>
            <p:grpSpPr>
              <a:xfrm>
                <a:off x="5334501" y="1126750"/>
                <a:ext cx="1161793" cy="580947"/>
                <a:chOff x="6508326" y="1036050"/>
                <a:chExt cx="1161793" cy="580947"/>
              </a:xfrm>
            </p:grpSpPr>
            <p:sp>
              <p:nvSpPr>
                <p:cNvPr id="1140" name="Google Shape;1140;p48"/>
                <p:cNvSpPr/>
                <p:nvPr/>
              </p:nvSpPr>
              <p:spPr>
                <a:xfrm>
                  <a:off x="7007531" y="1036050"/>
                  <a:ext cx="662589" cy="184773"/>
                </a:xfrm>
                <a:custGeom>
                  <a:rect b="b" l="l" r="r" t="t"/>
                  <a:pathLst>
                    <a:path extrusionOk="0" h="5118" w="18353">
                      <a:moveTo>
                        <a:pt x="6422" y="1"/>
                      </a:moveTo>
                      <a:cubicBezTo>
                        <a:pt x="6170" y="1"/>
                        <a:pt x="5915" y="33"/>
                        <a:pt x="5663" y="99"/>
                      </a:cubicBezTo>
                      <a:cubicBezTo>
                        <a:pt x="4531" y="407"/>
                        <a:pt x="3836" y="1643"/>
                        <a:pt x="3733" y="2827"/>
                      </a:cubicBezTo>
                      <a:cubicBezTo>
                        <a:pt x="3329" y="2455"/>
                        <a:pt x="2804" y="2260"/>
                        <a:pt x="2276" y="2260"/>
                      </a:cubicBezTo>
                      <a:cubicBezTo>
                        <a:pt x="1928" y="2260"/>
                        <a:pt x="1579" y="2344"/>
                        <a:pt x="1262" y="2518"/>
                      </a:cubicBezTo>
                      <a:cubicBezTo>
                        <a:pt x="490" y="2956"/>
                        <a:pt x="1" y="4243"/>
                        <a:pt x="181" y="5118"/>
                      </a:cubicBezTo>
                      <a:lnTo>
                        <a:pt x="18352" y="4835"/>
                      </a:lnTo>
                      <a:cubicBezTo>
                        <a:pt x="18158" y="4147"/>
                        <a:pt x="17432" y="3749"/>
                        <a:pt x="16721" y="3749"/>
                      </a:cubicBezTo>
                      <a:cubicBezTo>
                        <a:pt x="16395" y="3749"/>
                        <a:pt x="16071" y="3833"/>
                        <a:pt x="15804" y="4011"/>
                      </a:cubicBezTo>
                      <a:cubicBezTo>
                        <a:pt x="15650" y="3342"/>
                        <a:pt x="15161" y="2775"/>
                        <a:pt x="14517" y="2544"/>
                      </a:cubicBezTo>
                      <a:cubicBezTo>
                        <a:pt x="14365" y="2489"/>
                        <a:pt x="14211" y="2464"/>
                        <a:pt x="14058" y="2464"/>
                      </a:cubicBezTo>
                      <a:cubicBezTo>
                        <a:pt x="13565" y="2464"/>
                        <a:pt x="13082" y="2719"/>
                        <a:pt x="12690" y="3033"/>
                      </a:cubicBezTo>
                      <a:cubicBezTo>
                        <a:pt x="12870" y="2055"/>
                        <a:pt x="12407" y="1077"/>
                        <a:pt x="11531" y="613"/>
                      </a:cubicBezTo>
                      <a:cubicBezTo>
                        <a:pt x="11225" y="481"/>
                        <a:pt x="10906" y="418"/>
                        <a:pt x="10590" y="418"/>
                      </a:cubicBezTo>
                      <a:cubicBezTo>
                        <a:pt x="9924" y="418"/>
                        <a:pt x="9275" y="699"/>
                        <a:pt x="8803" y="1205"/>
                      </a:cubicBezTo>
                      <a:cubicBezTo>
                        <a:pt x="8236" y="436"/>
                        <a:pt x="7350" y="1"/>
                        <a:pt x="6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8"/>
                <p:cNvSpPr/>
                <p:nvPr/>
              </p:nvSpPr>
              <p:spPr>
                <a:xfrm>
                  <a:off x="6508326" y="1477800"/>
                  <a:ext cx="499202" cy="139197"/>
                </a:xfrm>
                <a:custGeom>
                  <a:rect b="b" l="l" r="r" t="t"/>
                  <a:pathLst>
                    <a:path extrusionOk="0" h="5118" w="18353">
                      <a:moveTo>
                        <a:pt x="6422" y="1"/>
                      </a:moveTo>
                      <a:cubicBezTo>
                        <a:pt x="6170" y="1"/>
                        <a:pt x="5915" y="33"/>
                        <a:pt x="5663" y="99"/>
                      </a:cubicBezTo>
                      <a:cubicBezTo>
                        <a:pt x="4531" y="407"/>
                        <a:pt x="3836" y="1643"/>
                        <a:pt x="3733" y="2827"/>
                      </a:cubicBezTo>
                      <a:cubicBezTo>
                        <a:pt x="3329" y="2455"/>
                        <a:pt x="2804" y="2260"/>
                        <a:pt x="2276" y="2260"/>
                      </a:cubicBezTo>
                      <a:cubicBezTo>
                        <a:pt x="1928" y="2260"/>
                        <a:pt x="1579" y="2344"/>
                        <a:pt x="1262" y="2518"/>
                      </a:cubicBezTo>
                      <a:cubicBezTo>
                        <a:pt x="490" y="2956"/>
                        <a:pt x="1" y="4243"/>
                        <a:pt x="181" y="5118"/>
                      </a:cubicBezTo>
                      <a:lnTo>
                        <a:pt x="18352" y="4835"/>
                      </a:lnTo>
                      <a:cubicBezTo>
                        <a:pt x="18158" y="4147"/>
                        <a:pt x="17432" y="3749"/>
                        <a:pt x="16721" y="3749"/>
                      </a:cubicBezTo>
                      <a:cubicBezTo>
                        <a:pt x="16395" y="3749"/>
                        <a:pt x="16071" y="3833"/>
                        <a:pt x="15804" y="4011"/>
                      </a:cubicBezTo>
                      <a:cubicBezTo>
                        <a:pt x="15650" y="3342"/>
                        <a:pt x="15161" y="2775"/>
                        <a:pt x="14517" y="2544"/>
                      </a:cubicBezTo>
                      <a:cubicBezTo>
                        <a:pt x="14365" y="2489"/>
                        <a:pt x="14211" y="2464"/>
                        <a:pt x="14058" y="2464"/>
                      </a:cubicBezTo>
                      <a:cubicBezTo>
                        <a:pt x="13565" y="2464"/>
                        <a:pt x="13082" y="2719"/>
                        <a:pt x="12690" y="3033"/>
                      </a:cubicBezTo>
                      <a:cubicBezTo>
                        <a:pt x="12870" y="2055"/>
                        <a:pt x="12407" y="1077"/>
                        <a:pt x="11531" y="613"/>
                      </a:cubicBezTo>
                      <a:cubicBezTo>
                        <a:pt x="11225" y="481"/>
                        <a:pt x="10906" y="418"/>
                        <a:pt x="10590" y="418"/>
                      </a:cubicBezTo>
                      <a:cubicBezTo>
                        <a:pt x="9924" y="418"/>
                        <a:pt x="9275" y="699"/>
                        <a:pt x="8803" y="1205"/>
                      </a:cubicBezTo>
                      <a:cubicBezTo>
                        <a:pt x="8236" y="436"/>
                        <a:pt x="7350" y="1"/>
                        <a:pt x="6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2" name="Google Shape;1142;p48"/>
              <p:cNvSpPr/>
              <p:nvPr/>
            </p:nvSpPr>
            <p:spPr>
              <a:xfrm>
                <a:off x="7621106" y="641225"/>
                <a:ext cx="662589" cy="184773"/>
              </a:xfrm>
              <a:custGeom>
                <a:rect b="b" l="l" r="r" t="t"/>
                <a:pathLst>
                  <a:path extrusionOk="0" h="5118" w="18353">
                    <a:moveTo>
                      <a:pt x="6422" y="1"/>
                    </a:moveTo>
                    <a:cubicBezTo>
                      <a:pt x="6170" y="1"/>
                      <a:pt x="5915" y="33"/>
                      <a:pt x="5663" y="99"/>
                    </a:cubicBezTo>
                    <a:cubicBezTo>
                      <a:pt x="4531" y="407"/>
                      <a:pt x="3836" y="1643"/>
                      <a:pt x="3733" y="2827"/>
                    </a:cubicBezTo>
                    <a:cubicBezTo>
                      <a:pt x="3329" y="2455"/>
                      <a:pt x="2804" y="2260"/>
                      <a:pt x="2276" y="2260"/>
                    </a:cubicBezTo>
                    <a:cubicBezTo>
                      <a:pt x="1928" y="2260"/>
                      <a:pt x="1579" y="2344"/>
                      <a:pt x="1262" y="2518"/>
                    </a:cubicBezTo>
                    <a:cubicBezTo>
                      <a:pt x="490" y="2956"/>
                      <a:pt x="1" y="4243"/>
                      <a:pt x="181" y="5118"/>
                    </a:cubicBezTo>
                    <a:lnTo>
                      <a:pt x="18352" y="4835"/>
                    </a:lnTo>
                    <a:cubicBezTo>
                      <a:pt x="18158" y="4147"/>
                      <a:pt x="17432" y="3749"/>
                      <a:pt x="16721" y="3749"/>
                    </a:cubicBezTo>
                    <a:cubicBezTo>
                      <a:pt x="16395" y="3749"/>
                      <a:pt x="16071" y="3833"/>
                      <a:pt x="15804" y="4011"/>
                    </a:cubicBezTo>
                    <a:cubicBezTo>
                      <a:pt x="15650" y="3342"/>
                      <a:pt x="15161" y="2775"/>
                      <a:pt x="14517" y="2544"/>
                    </a:cubicBezTo>
                    <a:cubicBezTo>
                      <a:pt x="14365" y="2489"/>
                      <a:pt x="14211" y="2464"/>
                      <a:pt x="14058" y="2464"/>
                    </a:cubicBezTo>
                    <a:cubicBezTo>
                      <a:pt x="13565" y="2464"/>
                      <a:pt x="13082" y="2719"/>
                      <a:pt x="12690" y="3033"/>
                    </a:cubicBezTo>
                    <a:cubicBezTo>
                      <a:pt x="12870" y="2055"/>
                      <a:pt x="12407" y="1077"/>
                      <a:pt x="11531" y="613"/>
                    </a:cubicBezTo>
                    <a:cubicBezTo>
                      <a:pt x="11225" y="481"/>
                      <a:pt x="10906" y="418"/>
                      <a:pt x="10590" y="418"/>
                    </a:cubicBezTo>
                    <a:cubicBezTo>
                      <a:pt x="9924" y="418"/>
                      <a:pt x="9275" y="699"/>
                      <a:pt x="8803" y="1205"/>
                    </a:cubicBezTo>
                    <a:cubicBezTo>
                      <a:pt x="8236" y="436"/>
                      <a:pt x="7350" y="1"/>
                      <a:pt x="6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6" name="Shape 1146"/>
        <p:cNvGrpSpPr/>
        <p:nvPr/>
      </p:nvGrpSpPr>
      <p:grpSpPr>
        <a:xfrm>
          <a:off x="0" y="0"/>
          <a:ext cx="0" cy="0"/>
          <a:chOff x="0" y="0"/>
          <a:chExt cx="0" cy="0"/>
        </a:xfrm>
      </p:grpSpPr>
      <p:sp>
        <p:nvSpPr>
          <p:cNvPr id="1147" name="Google Shape;1147;p49"/>
          <p:cNvSpPr txBox="1"/>
          <p:nvPr>
            <p:ph idx="1" type="body"/>
          </p:nvPr>
        </p:nvSpPr>
        <p:spPr>
          <a:xfrm>
            <a:off x="713225" y="222850"/>
            <a:ext cx="3657000" cy="222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Multi-language support: Use </a:t>
            </a:r>
            <a:r>
              <a:rPr b="1" lang="en" sz="1600"/>
              <a:t>Google Cloud Translation</a:t>
            </a:r>
            <a:r>
              <a:rPr lang="en"/>
              <a:t> to provide multi-language support for the application. Google Cloud Translation provides a powerful and easy-to-use translation service that can be easily integrated into the application.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Event creation and management: Use </a:t>
            </a:r>
            <a:r>
              <a:rPr b="1" lang="en" sz="1500"/>
              <a:t>Google Calendar</a:t>
            </a:r>
            <a:r>
              <a:rPr lang="en"/>
              <a:t> to create and manage events such as fundraisers, webinars, and other activities to promote NGOs and engage with their supporters. Google Calendar provides a powerful and easy-to-use calendar management system that can be easily integrated into the application.</a:t>
            </a:r>
            <a:endParaRPr/>
          </a:p>
        </p:txBody>
      </p:sp>
      <p:cxnSp>
        <p:nvCxnSpPr>
          <p:cNvPr id="1148" name="Google Shape;1148;p49"/>
          <p:cNvCxnSpPr/>
          <p:nvPr/>
        </p:nvCxnSpPr>
        <p:spPr>
          <a:xfrm>
            <a:off x="542875" y="414300"/>
            <a:ext cx="0" cy="3898500"/>
          </a:xfrm>
          <a:prstGeom prst="straightConnector1">
            <a:avLst/>
          </a:prstGeom>
          <a:noFill/>
          <a:ln cap="flat" cmpd="sng" w="9525">
            <a:solidFill>
              <a:schemeClr val="dk1"/>
            </a:solidFill>
            <a:prstDash val="solid"/>
            <a:round/>
            <a:headEnd len="med" w="med" type="none"/>
            <a:tailEnd len="med" w="med" type="none"/>
          </a:ln>
        </p:spPr>
      </p:cxnSp>
      <p:grpSp>
        <p:nvGrpSpPr>
          <p:cNvPr id="1149" name="Google Shape;1149;p49"/>
          <p:cNvGrpSpPr/>
          <p:nvPr/>
        </p:nvGrpSpPr>
        <p:grpSpPr>
          <a:xfrm>
            <a:off x="5334501" y="641225"/>
            <a:ext cx="3657097" cy="4529153"/>
            <a:chOff x="5334501" y="641225"/>
            <a:chExt cx="3657097" cy="4529153"/>
          </a:xfrm>
        </p:grpSpPr>
        <p:grpSp>
          <p:nvGrpSpPr>
            <p:cNvPr id="1150" name="Google Shape;1150;p49"/>
            <p:cNvGrpSpPr/>
            <p:nvPr/>
          </p:nvGrpSpPr>
          <p:grpSpPr>
            <a:xfrm>
              <a:off x="5887124" y="679252"/>
              <a:ext cx="3104474" cy="4491126"/>
              <a:chOff x="5887124" y="679252"/>
              <a:chExt cx="3104474" cy="4491126"/>
            </a:xfrm>
          </p:grpSpPr>
          <p:grpSp>
            <p:nvGrpSpPr>
              <p:cNvPr id="1151" name="Google Shape;1151;p49"/>
              <p:cNvGrpSpPr/>
              <p:nvPr/>
            </p:nvGrpSpPr>
            <p:grpSpPr>
              <a:xfrm flipH="1">
                <a:off x="5887124" y="679252"/>
                <a:ext cx="2587020" cy="4491126"/>
                <a:chOff x="3269475" y="-80481"/>
                <a:chExt cx="2544276" cy="4416922"/>
              </a:xfrm>
            </p:grpSpPr>
            <p:sp>
              <p:nvSpPr>
                <p:cNvPr id="1152" name="Google Shape;1152;p49"/>
                <p:cNvSpPr/>
                <p:nvPr/>
              </p:nvSpPr>
              <p:spPr>
                <a:xfrm>
                  <a:off x="4489288" y="1226834"/>
                  <a:ext cx="181251" cy="3109607"/>
                </a:xfrm>
                <a:custGeom>
                  <a:rect b="b" l="l" r="r" t="t"/>
                  <a:pathLst>
                    <a:path extrusionOk="0" h="51246" w="2987">
                      <a:moveTo>
                        <a:pt x="953" y="0"/>
                      </a:moveTo>
                      <a:cubicBezTo>
                        <a:pt x="618" y="0"/>
                        <a:pt x="361" y="258"/>
                        <a:pt x="361" y="566"/>
                      </a:cubicBezTo>
                      <a:lnTo>
                        <a:pt x="0" y="51246"/>
                      </a:lnTo>
                      <a:lnTo>
                        <a:pt x="2986" y="51246"/>
                      </a:lnTo>
                      <a:lnTo>
                        <a:pt x="118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9"/>
                <p:cNvSpPr/>
                <p:nvPr/>
              </p:nvSpPr>
              <p:spPr>
                <a:xfrm>
                  <a:off x="4465865" y="-80481"/>
                  <a:ext cx="145329" cy="1307351"/>
                </a:xfrm>
                <a:custGeom>
                  <a:rect b="b" l="l" r="r" t="t"/>
                  <a:pathLst>
                    <a:path extrusionOk="0" h="21545" w="2395">
                      <a:moveTo>
                        <a:pt x="1262" y="1"/>
                      </a:moveTo>
                      <a:lnTo>
                        <a:pt x="0" y="17555"/>
                      </a:lnTo>
                      <a:lnTo>
                        <a:pt x="1262" y="21544"/>
                      </a:lnTo>
                      <a:lnTo>
                        <a:pt x="2394" y="17555"/>
                      </a:lnTo>
                      <a:lnTo>
                        <a:pt x="12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49"/>
                <p:cNvSpPr/>
                <p:nvPr/>
              </p:nvSpPr>
              <p:spPr>
                <a:xfrm>
                  <a:off x="4567384" y="1248679"/>
                  <a:ext cx="1246367" cy="393631"/>
                </a:xfrm>
                <a:custGeom>
                  <a:rect b="b" l="l" r="r" t="t"/>
                  <a:pathLst>
                    <a:path extrusionOk="0" h="6487" w="20540">
                      <a:moveTo>
                        <a:pt x="3810" y="0"/>
                      </a:moveTo>
                      <a:lnTo>
                        <a:pt x="0" y="26"/>
                      </a:lnTo>
                      <a:lnTo>
                        <a:pt x="3166" y="2085"/>
                      </a:lnTo>
                      <a:lnTo>
                        <a:pt x="20540" y="6487"/>
                      </a:lnTo>
                      <a:lnTo>
                        <a:pt x="20540" y="6487"/>
                      </a:lnTo>
                      <a:lnTo>
                        <a:pt x="381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9"/>
                <p:cNvSpPr/>
                <p:nvPr/>
              </p:nvSpPr>
              <p:spPr>
                <a:xfrm>
                  <a:off x="3269475" y="1251774"/>
                  <a:ext cx="1249523" cy="384286"/>
                </a:xfrm>
                <a:custGeom>
                  <a:rect b="b" l="l" r="r" t="t"/>
                  <a:pathLst>
                    <a:path extrusionOk="0" h="6333" w="20592">
                      <a:moveTo>
                        <a:pt x="16782" y="1"/>
                      </a:moveTo>
                      <a:lnTo>
                        <a:pt x="1" y="6333"/>
                      </a:lnTo>
                      <a:lnTo>
                        <a:pt x="17400" y="2086"/>
                      </a:lnTo>
                      <a:lnTo>
                        <a:pt x="20591" y="52"/>
                      </a:lnTo>
                      <a:lnTo>
                        <a:pt x="1678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9"/>
                <p:cNvSpPr/>
                <p:nvPr/>
              </p:nvSpPr>
              <p:spPr>
                <a:xfrm>
                  <a:off x="4467442" y="1159660"/>
                  <a:ext cx="143751" cy="143751"/>
                </a:xfrm>
                <a:custGeom>
                  <a:rect b="b" l="l" r="r" t="t"/>
                  <a:pathLst>
                    <a:path extrusionOk="0" h="2369" w="2369">
                      <a:moveTo>
                        <a:pt x="1184" y="0"/>
                      </a:moveTo>
                      <a:cubicBezTo>
                        <a:pt x="515" y="0"/>
                        <a:pt x="0" y="541"/>
                        <a:pt x="0" y="1184"/>
                      </a:cubicBezTo>
                      <a:cubicBezTo>
                        <a:pt x="0" y="1854"/>
                        <a:pt x="515" y="2368"/>
                        <a:pt x="1184" y="2368"/>
                      </a:cubicBezTo>
                      <a:cubicBezTo>
                        <a:pt x="1828" y="2368"/>
                        <a:pt x="2368" y="1854"/>
                        <a:pt x="2368" y="1184"/>
                      </a:cubicBezTo>
                      <a:cubicBezTo>
                        <a:pt x="2368" y="541"/>
                        <a:pt x="1828" y="0"/>
                        <a:pt x="11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7" name="Google Shape;1157;p49"/>
              <p:cNvGrpSpPr/>
              <p:nvPr/>
            </p:nvGrpSpPr>
            <p:grpSpPr>
              <a:xfrm>
                <a:off x="7487325" y="3975761"/>
                <a:ext cx="1504274" cy="1194604"/>
                <a:chOff x="7832750" y="3975761"/>
                <a:chExt cx="1504274" cy="1194604"/>
              </a:xfrm>
            </p:grpSpPr>
            <p:sp>
              <p:nvSpPr>
                <p:cNvPr id="1158" name="Google Shape;1158;p49"/>
                <p:cNvSpPr/>
                <p:nvPr/>
              </p:nvSpPr>
              <p:spPr>
                <a:xfrm>
                  <a:off x="7832750" y="3975761"/>
                  <a:ext cx="328531" cy="1194604"/>
                </a:xfrm>
                <a:custGeom>
                  <a:rect b="b" l="l" r="r" t="t"/>
                  <a:pathLst>
                    <a:path extrusionOk="0" h="32664" w="8983">
                      <a:moveTo>
                        <a:pt x="2188" y="10142"/>
                      </a:moveTo>
                      <a:lnTo>
                        <a:pt x="2188" y="10502"/>
                      </a:lnTo>
                      <a:lnTo>
                        <a:pt x="1442" y="10502"/>
                      </a:lnTo>
                      <a:lnTo>
                        <a:pt x="1442" y="10142"/>
                      </a:lnTo>
                      <a:close/>
                      <a:moveTo>
                        <a:pt x="4890" y="10142"/>
                      </a:moveTo>
                      <a:lnTo>
                        <a:pt x="4890" y="10502"/>
                      </a:lnTo>
                      <a:lnTo>
                        <a:pt x="4144" y="10502"/>
                      </a:lnTo>
                      <a:lnTo>
                        <a:pt x="4144" y="10142"/>
                      </a:lnTo>
                      <a:close/>
                      <a:moveTo>
                        <a:pt x="7619" y="10142"/>
                      </a:moveTo>
                      <a:lnTo>
                        <a:pt x="7619" y="10502"/>
                      </a:lnTo>
                      <a:lnTo>
                        <a:pt x="6872" y="10502"/>
                      </a:lnTo>
                      <a:lnTo>
                        <a:pt x="6872" y="10142"/>
                      </a:lnTo>
                      <a:close/>
                      <a:moveTo>
                        <a:pt x="4890" y="11223"/>
                      </a:moveTo>
                      <a:lnTo>
                        <a:pt x="4890" y="11944"/>
                      </a:lnTo>
                      <a:lnTo>
                        <a:pt x="4144" y="11944"/>
                      </a:lnTo>
                      <a:lnTo>
                        <a:pt x="4144" y="11223"/>
                      </a:lnTo>
                      <a:close/>
                      <a:moveTo>
                        <a:pt x="7619" y="11223"/>
                      </a:moveTo>
                      <a:lnTo>
                        <a:pt x="7619" y="11944"/>
                      </a:lnTo>
                      <a:lnTo>
                        <a:pt x="6872" y="11944"/>
                      </a:lnTo>
                      <a:lnTo>
                        <a:pt x="6872" y="11223"/>
                      </a:lnTo>
                      <a:close/>
                      <a:moveTo>
                        <a:pt x="2188" y="11223"/>
                      </a:moveTo>
                      <a:lnTo>
                        <a:pt x="2188" y="11969"/>
                      </a:lnTo>
                      <a:lnTo>
                        <a:pt x="1442" y="11969"/>
                      </a:lnTo>
                      <a:lnTo>
                        <a:pt x="1442" y="11223"/>
                      </a:lnTo>
                      <a:close/>
                      <a:moveTo>
                        <a:pt x="2188" y="12690"/>
                      </a:moveTo>
                      <a:lnTo>
                        <a:pt x="2188" y="13411"/>
                      </a:lnTo>
                      <a:lnTo>
                        <a:pt x="1442" y="13411"/>
                      </a:lnTo>
                      <a:lnTo>
                        <a:pt x="1442" y="12690"/>
                      </a:lnTo>
                      <a:close/>
                      <a:moveTo>
                        <a:pt x="4890" y="12690"/>
                      </a:moveTo>
                      <a:lnTo>
                        <a:pt x="4890" y="13411"/>
                      </a:lnTo>
                      <a:lnTo>
                        <a:pt x="4144" y="13411"/>
                      </a:lnTo>
                      <a:lnTo>
                        <a:pt x="4144" y="12690"/>
                      </a:lnTo>
                      <a:close/>
                      <a:moveTo>
                        <a:pt x="7619" y="12664"/>
                      </a:moveTo>
                      <a:lnTo>
                        <a:pt x="7619" y="13411"/>
                      </a:lnTo>
                      <a:lnTo>
                        <a:pt x="6872" y="13411"/>
                      </a:lnTo>
                      <a:lnTo>
                        <a:pt x="6872" y="12664"/>
                      </a:lnTo>
                      <a:close/>
                      <a:moveTo>
                        <a:pt x="4890" y="14131"/>
                      </a:moveTo>
                      <a:lnTo>
                        <a:pt x="4890" y="14852"/>
                      </a:lnTo>
                      <a:lnTo>
                        <a:pt x="4144" y="14852"/>
                      </a:lnTo>
                      <a:lnTo>
                        <a:pt x="4144" y="14131"/>
                      </a:lnTo>
                      <a:close/>
                      <a:moveTo>
                        <a:pt x="7619" y="14131"/>
                      </a:moveTo>
                      <a:lnTo>
                        <a:pt x="7619" y="14852"/>
                      </a:lnTo>
                      <a:lnTo>
                        <a:pt x="6872" y="14852"/>
                      </a:lnTo>
                      <a:lnTo>
                        <a:pt x="6872" y="14131"/>
                      </a:lnTo>
                      <a:close/>
                      <a:moveTo>
                        <a:pt x="2188" y="14131"/>
                      </a:moveTo>
                      <a:lnTo>
                        <a:pt x="2188" y="14878"/>
                      </a:lnTo>
                      <a:lnTo>
                        <a:pt x="1442" y="14878"/>
                      </a:lnTo>
                      <a:lnTo>
                        <a:pt x="1442" y="14131"/>
                      </a:lnTo>
                      <a:close/>
                      <a:moveTo>
                        <a:pt x="2188" y="15598"/>
                      </a:moveTo>
                      <a:lnTo>
                        <a:pt x="2188" y="16319"/>
                      </a:lnTo>
                      <a:lnTo>
                        <a:pt x="1442" y="16319"/>
                      </a:lnTo>
                      <a:lnTo>
                        <a:pt x="1442" y="15598"/>
                      </a:lnTo>
                      <a:close/>
                      <a:moveTo>
                        <a:pt x="4890" y="15598"/>
                      </a:moveTo>
                      <a:lnTo>
                        <a:pt x="4890" y="16319"/>
                      </a:lnTo>
                      <a:lnTo>
                        <a:pt x="4144" y="16319"/>
                      </a:lnTo>
                      <a:lnTo>
                        <a:pt x="4144" y="15598"/>
                      </a:lnTo>
                      <a:close/>
                      <a:moveTo>
                        <a:pt x="7619" y="15573"/>
                      </a:moveTo>
                      <a:lnTo>
                        <a:pt x="7619" y="16319"/>
                      </a:lnTo>
                      <a:lnTo>
                        <a:pt x="6872" y="16319"/>
                      </a:lnTo>
                      <a:lnTo>
                        <a:pt x="6872" y="15573"/>
                      </a:lnTo>
                      <a:close/>
                      <a:moveTo>
                        <a:pt x="4890" y="17040"/>
                      </a:moveTo>
                      <a:lnTo>
                        <a:pt x="4890" y="17761"/>
                      </a:lnTo>
                      <a:lnTo>
                        <a:pt x="4144" y="17761"/>
                      </a:lnTo>
                      <a:lnTo>
                        <a:pt x="4144" y="17040"/>
                      </a:lnTo>
                      <a:close/>
                      <a:moveTo>
                        <a:pt x="7619" y="17040"/>
                      </a:moveTo>
                      <a:lnTo>
                        <a:pt x="7619" y="17761"/>
                      </a:lnTo>
                      <a:lnTo>
                        <a:pt x="6872" y="17761"/>
                      </a:lnTo>
                      <a:lnTo>
                        <a:pt x="6872" y="17040"/>
                      </a:lnTo>
                      <a:close/>
                      <a:moveTo>
                        <a:pt x="2188" y="17040"/>
                      </a:moveTo>
                      <a:lnTo>
                        <a:pt x="2188" y="17786"/>
                      </a:lnTo>
                      <a:lnTo>
                        <a:pt x="1442" y="17786"/>
                      </a:lnTo>
                      <a:lnTo>
                        <a:pt x="1442" y="17040"/>
                      </a:lnTo>
                      <a:close/>
                      <a:moveTo>
                        <a:pt x="2188" y="18507"/>
                      </a:moveTo>
                      <a:lnTo>
                        <a:pt x="2188" y="19228"/>
                      </a:lnTo>
                      <a:lnTo>
                        <a:pt x="1442" y="19228"/>
                      </a:lnTo>
                      <a:lnTo>
                        <a:pt x="1442" y="18507"/>
                      </a:lnTo>
                      <a:close/>
                      <a:moveTo>
                        <a:pt x="4890" y="18507"/>
                      </a:moveTo>
                      <a:lnTo>
                        <a:pt x="4890" y="19228"/>
                      </a:lnTo>
                      <a:lnTo>
                        <a:pt x="4144" y="19228"/>
                      </a:lnTo>
                      <a:lnTo>
                        <a:pt x="4144" y="18507"/>
                      </a:lnTo>
                      <a:close/>
                      <a:moveTo>
                        <a:pt x="7619" y="18507"/>
                      </a:moveTo>
                      <a:lnTo>
                        <a:pt x="7619" y="19228"/>
                      </a:lnTo>
                      <a:lnTo>
                        <a:pt x="6872" y="19228"/>
                      </a:lnTo>
                      <a:lnTo>
                        <a:pt x="6872" y="18507"/>
                      </a:lnTo>
                      <a:close/>
                      <a:moveTo>
                        <a:pt x="4890" y="19948"/>
                      </a:moveTo>
                      <a:lnTo>
                        <a:pt x="4890" y="20669"/>
                      </a:lnTo>
                      <a:lnTo>
                        <a:pt x="4144" y="20669"/>
                      </a:lnTo>
                      <a:lnTo>
                        <a:pt x="4144" y="19948"/>
                      </a:lnTo>
                      <a:close/>
                      <a:moveTo>
                        <a:pt x="7619" y="19948"/>
                      </a:moveTo>
                      <a:lnTo>
                        <a:pt x="7619" y="20669"/>
                      </a:lnTo>
                      <a:lnTo>
                        <a:pt x="6872" y="20669"/>
                      </a:lnTo>
                      <a:lnTo>
                        <a:pt x="6872" y="19948"/>
                      </a:lnTo>
                      <a:close/>
                      <a:moveTo>
                        <a:pt x="2188" y="19948"/>
                      </a:moveTo>
                      <a:lnTo>
                        <a:pt x="2188" y="20695"/>
                      </a:lnTo>
                      <a:lnTo>
                        <a:pt x="1442" y="20695"/>
                      </a:lnTo>
                      <a:lnTo>
                        <a:pt x="1442" y="19948"/>
                      </a:lnTo>
                      <a:close/>
                      <a:moveTo>
                        <a:pt x="2188" y="21415"/>
                      </a:moveTo>
                      <a:lnTo>
                        <a:pt x="2188" y="22136"/>
                      </a:lnTo>
                      <a:lnTo>
                        <a:pt x="1442" y="22136"/>
                      </a:lnTo>
                      <a:lnTo>
                        <a:pt x="1442" y="21415"/>
                      </a:lnTo>
                      <a:close/>
                      <a:moveTo>
                        <a:pt x="4890" y="21415"/>
                      </a:moveTo>
                      <a:lnTo>
                        <a:pt x="4890" y="22136"/>
                      </a:lnTo>
                      <a:lnTo>
                        <a:pt x="4144" y="22136"/>
                      </a:lnTo>
                      <a:lnTo>
                        <a:pt x="4144" y="21415"/>
                      </a:lnTo>
                      <a:close/>
                      <a:moveTo>
                        <a:pt x="7619" y="21390"/>
                      </a:moveTo>
                      <a:lnTo>
                        <a:pt x="7619" y="22136"/>
                      </a:lnTo>
                      <a:lnTo>
                        <a:pt x="6872" y="22136"/>
                      </a:lnTo>
                      <a:lnTo>
                        <a:pt x="6872" y="21390"/>
                      </a:lnTo>
                      <a:close/>
                      <a:moveTo>
                        <a:pt x="4890" y="22857"/>
                      </a:moveTo>
                      <a:lnTo>
                        <a:pt x="4890" y="23577"/>
                      </a:lnTo>
                      <a:lnTo>
                        <a:pt x="4144" y="23577"/>
                      </a:lnTo>
                      <a:lnTo>
                        <a:pt x="4144" y="22857"/>
                      </a:lnTo>
                      <a:close/>
                      <a:moveTo>
                        <a:pt x="7619" y="22857"/>
                      </a:moveTo>
                      <a:lnTo>
                        <a:pt x="7619" y="23577"/>
                      </a:lnTo>
                      <a:lnTo>
                        <a:pt x="6872" y="23577"/>
                      </a:lnTo>
                      <a:lnTo>
                        <a:pt x="6872" y="22857"/>
                      </a:lnTo>
                      <a:close/>
                      <a:moveTo>
                        <a:pt x="2188" y="22857"/>
                      </a:moveTo>
                      <a:lnTo>
                        <a:pt x="2188" y="23603"/>
                      </a:lnTo>
                      <a:lnTo>
                        <a:pt x="1442" y="23603"/>
                      </a:lnTo>
                      <a:lnTo>
                        <a:pt x="1442" y="22857"/>
                      </a:lnTo>
                      <a:close/>
                      <a:moveTo>
                        <a:pt x="2188" y="24324"/>
                      </a:moveTo>
                      <a:lnTo>
                        <a:pt x="2188" y="25045"/>
                      </a:lnTo>
                      <a:lnTo>
                        <a:pt x="1442" y="25045"/>
                      </a:lnTo>
                      <a:lnTo>
                        <a:pt x="1442" y="24324"/>
                      </a:lnTo>
                      <a:close/>
                      <a:moveTo>
                        <a:pt x="4890" y="24324"/>
                      </a:moveTo>
                      <a:lnTo>
                        <a:pt x="4890" y="25045"/>
                      </a:lnTo>
                      <a:lnTo>
                        <a:pt x="4144" y="25045"/>
                      </a:lnTo>
                      <a:lnTo>
                        <a:pt x="4144" y="24324"/>
                      </a:lnTo>
                      <a:close/>
                      <a:moveTo>
                        <a:pt x="7619" y="24298"/>
                      </a:moveTo>
                      <a:lnTo>
                        <a:pt x="7619" y="25045"/>
                      </a:lnTo>
                      <a:lnTo>
                        <a:pt x="6872" y="25045"/>
                      </a:lnTo>
                      <a:lnTo>
                        <a:pt x="6872" y="24298"/>
                      </a:lnTo>
                      <a:close/>
                      <a:moveTo>
                        <a:pt x="4890" y="25765"/>
                      </a:moveTo>
                      <a:lnTo>
                        <a:pt x="4890" y="26486"/>
                      </a:lnTo>
                      <a:lnTo>
                        <a:pt x="4144" y="26486"/>
                      </a:lnTo>
                      <a:lnTo>
                        <a:pt x="4144" y="25765"/>
                      </a:lnTo>
                      <a:close/>
                      <a:moveTo>
                        <a:pt x="7619" y="25765"/>
                      </a:moveTo>
                      <a:lnTo>
                        <a:pt x="7619" y="26486"/>
                      </a:lnTo>
                      <a:lnTo>
                        <a:pt x="6872" y="26486"/>
                      </a:lnTo>
                      <a:lnTo>
                        <a:pt x="6872" y="25765"/>
                      </a:lnTo>
                      <a:close/>
                      <a:moveTo>
                        <a:pt x="2188" y="25765"/>
                      </a:moveTo>
                      <a:lnTo>
                        <a:pt x="2188" y="26512"/>
                      </a:lnTo>
                      <a:lnTo>
                        <a:pt x="1442" y="26512"/>
                      </a:lnTo>
                      <a:lnTo>
                        <a:pt x="1442" y="25765"/>
                      </a:lnTo>
                      <a:close/>
                      <a:moveTo>
                        <a:pt x="2188" y="27232"/>
                      </a:moveTo>
                      <a:lnTo>
                        <a:pt x="2188" y="27953"/>
                      </a:lnTo>
                      <a:lnTo>
                        <a:pt x="1442" y="27953"/>
                      </a:lnTo>
                      <a:lnTo>
                        <a:pt x="1442" y="27232"/>
                      </a:lnTo>
                      <a:close/>
                      <a:moveTo>
                        <a:pt x="4890" y="27232"/>
                      </a:moveTo>
                      <a:lnTo>
                        <a:pt x="4890" y="27953"/>
                      </a:lnTo>
                      <a:lnTo>
                        <a:pt x="4144" y="27953"/>
                      </a:lnTo>
                      <a:lnTo>
                        <a:pt x="4144" y="27232"/>
                      </a:lnTo>
                      <a:close/>
                      <a:moveTo>
                        <a:pt x="7619" y="27207"/>
                      </a:moveTo>
                      <a:lnTo>
                        <a:pt x="7619" y="27953"/>
                      </a:lnTo>
                      <a:lnTo>
                        <a:pt x="6872" y="27953"/>
                      </a:lnTo>
                      <a:lnTo>
                        <a:pt x="6872" y="27207"/>
                      </a:lnTo>
                      <a:close/>
                      <a:moveTo>
                        <a:pt x="4890" y="28674"/>
                      </a:moveTo>
                      <a:lnTo>
                        <a:pt x="4890" y="29394"/>
                      </a:lnTo>
                      <a:lnTo>
                        <a:pt x="4144" y="29394"/>
                      </a:lnTo>
                      <a:lnTo>
                        <a:pt x="4144" y="28674"/>
                      </a:lnTo>
                      <a:close/>
                      <a:moveTo>
                        <a:pt x="7619" y="28674"/>
                      </a:moveTo>
                      <a:lnTo>
                        <a:pt x="7619" y="29394"/>
                      </a:lnTo>
                      <a:lnTo>
                        <a:pt x="6872" y="29394"/>
                      </a:lnTo>
                      <a:lnTo>
                        <a:pt x="6872" y="28674"/>
                      </a:lnTo>
                      <a:close/>
                      <a:moveTo>
                        <a:pt x="2188" y="28674"/>
                      </a:moveTo>
                      <a:lnTo>
                        <a:pt x="2188" y="29420"/>
                      </a:lnTo>
                      <a:lnTo>
                        <a:pt x="1442" y="29420"/>
                      </a:lnTo>
                      <a:lnTo>
                        <a:pt x="1442" y="28674"/>
                      </a:lnTo>
                      <a:close/>
                      <a:moveTo>
                        <a:pt x="2188" y="30141"/>
                      </a:moveTo>
                      <a:lnTo>
                        <a:pt x="2188" y="30501"/>
                      </a:lnTo>
                      <a:lnTo>
                        <a:pt x="1442" y="30501"/>
                      </a:lnTo>
                      <a:lnTo>
                        <a:pt x="1442" y="30141"/>
                      </a:lnTo>
                      <a:close/>
                      <a:moveTo>
                        <a:pt x="4890" y="30141"/>
                      </a:moveTo>
                      <a:lnTo>
                        <a:pt x="4890" y="30501"/>
                      </a:lnTo>
                      <a:lnTo>
                        <a:pt x="4144" y="30501"/>
                      </a:lnTo>
                      <a:lnTo>
                        <a:pt x="4144" y="30141"/>
                      </a:lnTo>
                      <a:close/>
                      <a:moveTo>
                        <a:pt x="7619" y="30115"/>
                      </a:moveTo>
                      <a:lnTo>
                        <a:pt x="7619" y="30501"/>
                      </a:lnTo>
                      <a:lnTo>
                        <a:pt x="6872" y="30501"/>
                      </a:lnTo>
                      <a:lnTo>
                        <a:pt x="6872" y="30115"/>
                      </a:lnTo>
                      <a:close/>
                      <a:moveTo>
                        <a:pt x="4350" y="1"/>
                      </a:moveTo>
                      <a:lnTo>
                        <a:pt x="4350" y="4068"/>
                      </a:lnTo>
                      <a:lnTo>
                        <a:pt x="3037" y="5663"/>
                      </a:lnTo>
                      <a:lnTo>
                        <a:pt x="3037" y="7439"/>
                      </a:lnTo>
                      <a:lnTo>
                        <a:pt x="2291" y="7439"/>
                      </a:lnTo>
                      <a:lnTo>
                        <a:pt x="2291" y="8598"/>
                      </a:lnTo>
                      <a:lnTo>
                        <a:pt x="0" y="8598"/>
                      </a:lnTo>
                      <a:lnTo>
                        <a:pt x="0" y="32663"/>
                      </a:lnTo>
                      <a:lnTo>
                        <a:pt x="8983" y="32663"/>
                      </a:lnTo>
                      <a:lnTo>
                        <a:pt x="8983" y="8598"/>
                      </a:lnTo>
                      <a:lnTo>
                        <a:pt x="6692" y="8598"/>
                      </a:lnTo>
                      <a:lnTo>
                        <a:pt x="6692" y="7439"/>
                      </a:lnTo>
                      <a:lnTo>
                        <a:pt x="5946" y="7439"/>
                      </a:lnTo>
                      <a:lnTo>
                        <a:pt x="5946" y="5663"/>
                      </a:lnTo>
                      <a:lnTo>
                        <a:pt x="4607" y="4068"/>
                      </a:lnTo>
                      <a:lnTo>
                        <a:pt x="46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9"/>
                <p:cNvSpPr/>
                <p:nvPr/>
              </p:nvSpPr>
              <p:spPr>
                <a:xfrm>
                  <a:off x="8159382" y="4284545"/>
                  <a:ext cx="328567" cy="884872"/>
                </a:xfrm>
                <a:custGeom>
                  <a:rect b="b" l="l" r="r" t="t"/>
                  <a:pathLst>
                    <a:path extrusionOk="0" h="24195" w="8984">
                      <a:moveTo>
                        <a:pt x="7593" y="4401"/>
                      </a:moveTo>
                      <a:lnTo>
                        <a:pt x="7593" y="5122"/>
                      </a:lnTo>
                      <a:lnTo>
                        <a:pt x="6847" y="5122"/>
                      </a:lnTo>
                      <a:lnTo>
                        <a:pt x="6847" y="4401"/>
                      </a:lnTo>
                      <a:close/>
                      <a:moveTo>
                        <a:pt x="2162" y="4427"/>
                      </a:moveTo>
                      <a:lnTo>
                        <a:pt x="2162" y="5148"/>
                      </a:lnTo>
                      <a:lnTo>
                        <a:pt x="1442" y="5148"/>
                      </a:lnTo>
                      <a:lnTo>
                        <a:pt x="1442" y="4427"/>
                      </a:lnTo>
                      <a:close/>
                      <a:moveTo>
                        <a:pt x="4891" y="4401"/>
                      </a:moveTo>
                      <a:lnTo>
                        <a:pt x="4891" y="5148"/>
                      </a:lnTo>
                      <a:lnTo>
                        <a:pt x="4144" y="5148"/>
                      </a:lnTo>
                      <a:lnTo>
                        <a:pt x="4144" y="4401"/>
                      </a:lnTo>
                      <a:close/>
                      <a:moveTo>
                        <a:pt x="2162" y="5869"/>
                      </a:moveTo>
                      <a:lnTo>
                        <a:pt x="2162" y="6589"/>
                      </a:lnTo>
                      <a:lnTo>
                        <a:pt x="1442" y="6589"/>
                      </a:lnTo>
                      <a:lnTo>
                        <a:pt x="1442" y="5869"/>
                      </a:lnTo>
                      <a:close/>
                      <a:moveTo>
                        <a:pt x="4891" y="5869"/>
                      </a:moveTo>
                      <a:lnTo>
                        <a:pt x="4891" y="6589"/>
                      </a:lnTo>
                      <a:lnTo>
                        <a:pt x="4144" y="6589"/>
                      </a:lnTo>
                      <a:lnTo>
                        <a:pt x="4144" y="5869"/>
                      </a:lnTo>
                      <a:close/>
                      <a:moveTo>
                        <a:pt x="7593" y="5869"/>
                      </a:moveTo>
                      <a:lnTo>
                        <a:pt x="7593" y="6589"/>
                      </a:lnTo>
                      <a:lnTo>
                        <a:pt x="6847" y="6589"/>
                      </a:lnTo>
                      <a:lnTo>
                        <a:pt x="6847" y="5869"/>
                      </a:lnTo>
                      <a:close/>
                      <a:moveTo>
                        <a:pt x="7593" y="7310"/>
                      </a:moveTo>
                      <a:lnTo>
                        <a:pt x="7593" y="8031"/>
                      </a:lnTo>
                      <a:lnTo>
                        <a:pt x="6847" y="8031"/>
                      </a:lnTo>
                      <a:lnTo>
                        <a:pt x="6847" y="7310"/>
                      </a:lnTo>
                      <a:close/>
                      <a:moveTo>
                        <a:pt x="2162" y="7336"/>
                      </a:moveTo>
                      <a:lnTo>
                        <a:pt x="2162" y="8056"/>
                      </a:lnTo>
                      <a:lnTo>
                        <a:pt x="1442" y="8056"/>
                      </a:lnTo>
                      <a:lnTo>
                        <a:pt x="1442" y="7336"/>
                      </a:lnTo>
                      <a:close/>
                      <a:moveTo>
                        <a:pt x="4891" y="7310"/>
                      </a:moveTo>
                      <a:lnTo>
                        <a:pt x="4891" y="8056"/>
                      </a:lnTo>
                      <a:lnTo>
                        <a:pt x="4144" y="8056"/>
                      </a:lnTo>
                      <a:lnTo>
                        <a:pt x="4144" y="7310"/>
                      </a:lnTo>
                      <a:close/>
                      <a:moveTo>
                        <a:pt x="2162" y="8777"/>
                      </a:moveTo>
                      <a:lnTo>
                        <a:pt x="2162" y="9498"/>
                      </a:lnTo>
                      <a:lnTo>
                        <a:pt x="1442" y="9498"/>
                      </a:lnTo>
                      <a:lnTo>
                        <a:pt x="1442" y="8777"/>
                      </a:lnTo>
                      <a:close/>
                      <a:moveTo>
                        <a:pt x="4891" y="8777"/>
                      </a:moveTo>
                      <a:lnTo>
                        <a:pt x="4891" y="9498"/>
                      </a:lnTo>
                      <a:lnTo>
                        <a:pt x="4144" y="9498"/>
                      </a:lnTo>
                      <a:lnTo>
                        <a:pt x="4144" y="8777"/>
                      </a:lnTo>
                      <a:close/>
                      <a:moveTo>
                        <a:pt x="7593" y="8777"/>
                      </a:moveTo>
                      <a:lnTo>
                        <a:pt x="7593" y="9498"/>
                      </a:lnTo>
                      <a:lnTo>
                        <a:pt x="6847" y="9498"/>
                      </a:lnTo>
                      <a:lnTo>
                        <a:pt x="6847" y="8777"/>
                      </a:lnTo>
                      <a:close/>
                      <a:moveTo>
                        <a:pt x="7593" y="10218"/>
                      </a:moveTo>
                      <a:lnTo>
                        <a:pt x="7593" y="10939"/>
                      </a:lnTo>
                      <a:lnTo>
                        <a:pt x="6847" y="10939"/>
                      </a:lnTo>
                      <a:lnTo>
                        <a:pt x="6847" y="10218"/>
                      </a:lnTo>
                      <a:close/>
                      <a:moveTo>
                        <a:pt x="2162" y="10244"/>
                      </a:moveTo>
                      <a:lnTo>
                        <a:pt x="2162" y="10965"/>
                      </a:lnTo>
                      <a:lnTo>
                        <a:pt x="1442" y="10965"/>
                      </a:lnTo>
                      <a:lnTo>
                        <a:pt x="1442" y="10244"/>
                      </a:lnTo>
                      <a:close/>
                      <a:moveTo>
                        <a:pt x="4891" y="10218"/>
                      </a:moveTo>
                      <a:lnTo>
                        <a:pt x="4891" y="10965"/>
                      </a:lnTo>
                      <a:lnTo>
                        <a:pt x="4144" y="10965"/>
                      </a:lnTo>
                      <a:lnTo>
                        <a:pt x="4144" y="10218"/>
                      </a:lnTo>
                      <a:close/>
                      <a:moveTo>
                        <a:pt x="2162" y="11685"/>
                      </a:moveTo>
                      <a:lnTo>
                        <a:pt x="2162" y="12406"/>
                      </a:lnTo>
                      <a:lnTo>
                        <a:pt x="1442" y="12406"/>
                      </a:lnTo>
                      <a:lnTo>
                        <a:pt x="1442" y="11685"/>
                      </a:lnTo>
                      <a:close/>
                      <a:moveTo>
                        <a:pt x="4891" y="11685"/>
                      </a:moveTo>
                      <a:lnTo>
                        <a:pt x="4891" y="12406"/>
                      </a:lnTo>
                      <a:lnTo>
                        <a:pt x="4144" y="12406"/>
                      </a:lnTo>
                      <a:lnTo>
                        <a:pt x="4144" y="11685"/>
                      </a:lnTo>
                      <a:close/>
                      <a:moveTo>
                        <a:pt x="7593" y="11685"/>
                      </a:moveTo>
                      <a:lnTo>
                        <a:pt x="7593" y="12406"/>
                      </a:lnTo>
                      <a:lnTo>
                        <a:pt x="6847" y="12406"/>
                      </a:lnTo>
                      <a:lnTo>
                        <a:pt x="6847" y="11685"/>
                      </a:lnTo>
                      <a:close/>
                      <a:moveTo>
                        <a:pt x="7593" y="13127"/>
                      </a:moveTo>
                      <a:lnTo>
                        <a:pt x="7593" y="13848"/>
                      </a:lnTo>
                      <a:lnTo>
                        <a:pt x="6847" y="13848"/>
                      </a:lnTo>
                      <a:lnTo>
                        <a:pt x="6847" y="13127"/>
                      </a:lnTo>
                      <a:close/>
                      <a:moveTo>
                        <a:pt x="2162" y="13153"/>
                      </a:moveTo>
                      <a:lnTo>
                        <a:pt x="2162" y="13873"/>
                      </a:lnTo>
                      <a:lnTo>
                        <a:pt x="1442" y="13873"/>
                      </a:lnTo>
                      <a:lnTo>
                        <a:pt x="1442" y="13153"/>
                      </a:lnTo>
                      <a:close/>
                      <a:moveTo>
                        <a:pt x="4891" y="13127"/>
                      </a:moveTo>
                      <a:lnTo>
                        <a:pt x="4891" y="13873"/>
                      </a:lnTo>
                      <a:lnTo>
                        <a:pt x="4144" y="13873"/>
                      </a:lnTo>
                      <a:lnTo>
                        <a:pt x="4144" y="13127"/>
                      </a:lnTo>
                      <a:close/>
                      <a:moveTo>
                        <a:pt x="2162" y="14594"/>
                      </a:moveTo>
                      <a:lnTo>
                        <a:pt x="2162" y="15315"/>
                      </a:lnTo>
                      <a:lnTo>
                        <a:pt x="1442" y="15315"/>
                      </a:lnTo>
                      <a:lnTo>
                        <a:pt x="1442" y="14594"/>
                      </a:lnTo>
                      <a:close/>
                      <a:moveTo>
                        <a:pt x="4891" y="14594"/>
                      </a:moveTo>
                      <a:lnTo>
                        <a:pt x="4891" y="15315"/>
                      </a:lnTo>
                      <a:lnTo>
                        <a:pt x="4144" y="15315"/>
                      </a:lnTo>
                      <a:lnTo>
                        <a:pt x="4144" y="14594"/>
                      </a:lnTo>
                      <a:close/>
                      <a:moveTo>
                        <a:pt x="7593" y="14594"/>
                      </a:moveTo>
                      <a:lnTo>
                        <a:pt x="7593" y="15315"/>
                      </a:lnTo>
                      <a:lnTo>
                        <a:pt x="6847" y="15315"/>
                      </a:lnTo>
                      <a:lnTo>
                        <a:pt x="6847" y="14594"/>
                      </a:lnTo>
                      <a:close/>
                      <a:moveTo>
                        <a:pt x="7593" y="16035"/>
                      </a:moveTo>
                      <a:lnTo>
                        <a:pt x="7593" y="16756"/>
                      </a:lnTo>
                      <a:lnTo>
                        <a:pt x="6847" y="16756"/>
                      </a:lnTo>
                      <a:lnTo>
                        <a:pt x="6847" y="16035"/>
                      </a:lnTo>
                      <a:close/>
                      <a:moveTo>
                        <a:pt x="2162" y="16061"/>
                      </a:moveTo>
                      <a:lnTo>
                        <a:pt x="2162" y="16782"/>
                      </a:lnTo>
                      <a:lnTo>
                        <a:pt x="1442" y="16782"/>
                      </a:lnTo>
                      <a:lnTo>
                        <a:pt x="1442" y="16061"/>
                      </a:lnTo>
                      <a:close/>
                      <a:moveTo>
                        <a:pt x="4891" y="16035"/>
                      </a:moveTo>
                      <a:lnTo>
                        <a:pt x="4891" y="16782"/>
                      </a:lnTo>
                      <a:lnTo>
                        <a:pt x="4144" y="16782"/>
                      </a:lnTo>
                      <a:lnTo>
                        <a:pt x="4144" y="16035"/>
                      </a:lnTo>
                      <a:close/>
                      <a:moveTo>
                        <a:pt x="2162" y="17502"/>
                      </a:moveTo>
                      <a:lnTo>
                        <a:pt x="2162" y="18223"/>
                      </a:lnTo>
                      <a:lnTo>
                        <a:pt x="1442" y="18223"/>
                      </a:lnTo>
                      <a:lnTo>
                        <a:pt x="1442" y="17502"/>
                      </a:lnTo>
                      <a:close/>
                      <a:moveTo>
                        <a:pt x="4891" y="17502"/>
                      </a:moveTo>
                      <a:lnTo>
                        <a:pt x="4891" y="18223"/>
                      </a:lnTo>
                      <a:lnTo>
                        <a:pt x="4144" y="18223"/>
                      </a:lnTo>
                      <a:lnTo>
                        <a:pt x="4144" y="17502"/>
                      </a:lnTo>
                      <a:close/>
                      <a:moveTo>
                        <a:pt x="7593" y="17502"/>
                      </a:moveTo>
                      <a:lnTo>
                        <a:pt x="7593" y="18223"/>
                      </a:lnTo>
                      <a:lnTo>
                        <a:pt x="6847" y="18223"/>
                      </a:lnTo>
                      <a:lnTo>
                        <a:pt x="6847" y="17502"/>
                      </a:lnTo>
                      <a:close/>
                      <a:moveTo>
                        <a:pt x="7593" y="18969"/>
                      </a:moveTo>
                      <a:lnTo>
                        <a:pt x="7593" y="19664"/>
                      </a:lnTo>
                      <a:lnTo>
                        <a:pt x="6847" y="19664"/>
                      </a:lnTo>
                      <a:lnTo>
                        <a:pt x="6847" y="18969"/>
                      </a:lnTo>
                      <a:close/>
                      <a:moveTo>
                        <a:pt x="2162" y="18969"/>
                      </a:moveTo>
                      <a:lnTo>
                        <a:pt x="2162" y="19690"/>
                      </a:lnTo>
                      <a:lnTo>
                        <a:pt x="1442" y="19690"/>
                      </a:lnTo>
                      <a:lnTo>
                        <a:pt x="1442" y="18969"/>
                      </a:lnTo>
                      <a:close/>
                      <a:moveTo>
                        <a:pt x="4891" y="18969"/>
                      </a:moveTo>
                      <a:lnTo>
                        <a:pt x="4891" y="19690"/>
                      </a:lnTo>
                      <a:lnTo>
                        <a:pt x="4144" y="19690"/>
                      </a:lnTo>
                      <a:lnTo>
                        <a:pt x="4144" y="18969"/>
                      </a:lnTo>
                      <a:close/>
                      <a:moveTo>
                        <a:pt x="2162" y="20411"/>
                      </a:moveTo>
                      <a:lnTo>
                        <a:pt x="2162" y="21132"/>
                      </a:lnTo>
                      <a:lnTo>
                        <a:pt x="1442" y="21132"/>
                      </a:lnTo>
                      <a:lnTo>
                        <a:pt x="1442" y="20411"/>
                      </a:lnTo>
                      <a:close/>
                      <a:moveTo>
                        <a:pt x="4891" y="20411"/>
                      </a:moveTo>
                      <a:lnTo>
                        <a:pt x="4891" y="21132"/>
                      </a:lnTo>
                      <a:lnTo>
                        <a:pt x="4144" y="21132"/>
                      </a:lnTo>
                      <a:lnTo>
                        <a:pt x="4144" y="20411"/>
                      </a:lnTo>
                      <a:close/>
                      <a:moveTo>
                        <a:pt x="7593" y="20411"/>
                      </a:moveTo>
                      <a:lnTo>
                        <a:pt x="7593" y="21132"/>
                      </a:lnTo>
                      <a:lnTo>
                        <a:pt x="6847" y="21132"/>
                      </a:lnTo>
                      <a:lnTo>
                        <a:pt x="6847" y="20411"/>
                      </a:lnTo>
                      <a:close/>
                      <a:moveTo>
                        <a:pt x="7593" y="21878"/>
                      </a:moveTo>
                      <a:lnTo>
                        <a:pt x="7593" y="22213"/>
                      </a:lnTo>
                      <a:lnTo>
                        <a:pt x="6847" y="22213"/>
                      </a:lnTo>
                      <a:lnTo>
                        <a:pt x="6847" y="21878"/>
                      </a:lnTo>
                      <a:close/>
                      <a:moveTo>
                        <a:pt x="2162" y="21878"/>
                      </a:moveTo>
                      <a:lnTo>
                        <a:pt x="2162" y="22238"/>
                      </a:lnTo>
                      <a:lnTo>
                        <a:pt x="1442" y="22238"/>
                      </a:lnTo>
                      <a:lnTo>
                        <a:pt x="1442" y="21878"/>
                      </a:lnTo>
                      <a:close/>
                      <a:moveTo>
                        <a:pt x="4891" y="21878"/>
                      </a:moveTo>
                      <a:lnTo>
                        <a:pt x="4891" y="22238"/>
                      </a:lnTo>
                      <a:lnTo>
                        <a:pt x="4144" y="22238"/>
                      </a:lnTo>
                      <a:lnTo>
                        <a:pt x="4144" y="21878"/>
                      </a:lnTo>
                      <a:close/>
                      <a:moveTo>
                        <a:pt x="8983" y="0"/>
                      </a:moveTo>
                      <a:lnTo>
                        <a:pt x="0" y="3115"/>
                      </a:lnTo>
                      <a:lnTo>
                        <a:pt x="0" y="24194"/>
                      </a:lnTo>
                      <a:lnTo>
                        <a:pt x="8983" y="24194"/>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9"/>
                <p:cNvSpPr/>
                <p:nvPr/>
              </p:nvSpPr>
              <p:spPr>
                <a:xfrm>
                  <a:off x="8479430" y="4594243"/>
                  <a:ext cx="273965" cy="575176"/>
                </a:xfrm>
                <a:custGeom>
                  <a:rect b="b" l="l" r="r" t="t"/>
                  <a:pathLst>
                    <a:path extrusionOk="0" h="15727" w="7491">
                      <a:moveTo>
                        <a:pt x="2085" y="1519"/>
                      </a:moveTo>
                      <a:lnTo>
                        <a:pt x="2085" y="1905"/>
                      </a:lnTo>
                      <a:lnTo>
                        <a:pt x="1339" y="1905"/>
                      </a:lnTo>
                      <a:lnTo>
                        <a:pt x="1339" y="1519"/>
                      </a:lnTo>
                      <a:close/>
                      <a:moveTo>
                        <a:pt x="4067" y="1519"/>
                      </a:moveTo>
                      <a:lnTo>
                        <a:pt x="4067" y="1905"/>
                      </a:lnTo>
                      <a:lnTo>
                        <a:pt x="3321" y="1905"/>
                      </a:lnTo>
                      <a:lnTo>
                        <a:pt x="3321" y="1519"/>
                      </a:lnTo>
                      <a:close/>
                      <a:moveTo>
                        <a:pt x="6049" y="1519"/>
                      </a:moveTo>
                      <a:lnTo>
                        <a:pt x="6049" y="1905"/>
                      </a:lnTo>
                      <a:lnTo>
                        <a:pt x="5303" y="1905"/>
                      </a:lnTo>
                      <a:lnTo>
                        <a:pt x="5303" y="1519"/>
                      </a:lnTo>
                      <a:close/>
                      <a:moveTo>
                        <a:pt x="2085" y="2600"/>
                      </a:moveTo>
                      <a:lnTo>
                        <a:pt x="2085" y="3320"/>
                      </a:lnTo>
                      <a:lnTo>
                        <a:pt x="1339" y="3320"/>
                      </a:lnTo>
                      <a:lnTo>
                        <a:pt x="1339" y="2600"/>
                      </a:lnTo>
                      <a:close/>
                      <a:moveTo>
                        <a:pt x="4067" y="2625"/>
                      </a:moveTo>
                      <a:lnTo>
                        <a:pt x="4067" y="3320"/>
                      </a:lnTo>
                      <a:lnTo>
                        <a:pt x="3321" y="3320"/>
                      </a:lnTo>
                      <a:lnTo>
                        <a:pt x="3321" y="2625"/>
                      </a:lnTo>
                      <a:close/>
                      <a:moveTo>
                        <a:pt x="6049" y="2625"/>
                      </a:moveTo>
                      <a:lnTo>
                        <a:pt x="6049" y="3346"/>
                      </a:lnTo>
                      <a:lnTo>
                        <a:pt x="5303" y="3346"/>
                      </a:lnTo>
                      <a:lnTo>
                        <a:pt x="5303" y="2625"/>
                      </a:lnTo>
                      <a:close/>
                      <a:moveTo>
                        <a:pt x="2085" y="4041"/>
                      </a:moveTo>
                      <a:lnTo>
                        <a:pt x="2085" y="4762"/>
                      </a:lnTo>
                      <a:lnTo>
                        <a:pt x="1339" y="4762"/>
                      </a:lnTo>
                      <a:lnTo>
                        <a:pt x="1339" y="4041"/>
                      </a:lnTo>
                      <a:close/>
                      <a:moveTo>
                        <a:pt x="4067" y="4041"/>
                      </a:moveTo>
                      <a:lnTo>
                        <a:pt x="4067" y="4762"/>
                      </a:lnTo>
                      <a:lnTo>
                        <a:pt x="3321" y="4762"/>
                      </a:lnTo>
                      <a:lnTo>
                        <a:pt x="3321" y="4041"/>
                      </a:lnTo>
                      <a:close/>
                      <a:moveTo>
                        <a:pt x="6049" y="4041"/>
                      </a:moveTo>
                      <a:lnTo>
                        <a:pt x="6049" y="4762"/>
                      </a:lnTo>
                      <a:lnTo>
                        <a:pt x="5303" y="4762"/>
                      </a:lnTo>
                      <a:lnTo>
                        <a:pt x="5303" y="4041"/>
                      </a:lnTo>
                      <a:close/>
                      <a:moveTo>
                        <a:pt x="2085" y="5457"/>
                      </a:moveTo>
                      <a:lnTo>
                        <a:pt x="2085" y="6177"/>
                      </a:lnTo>
                      <a:lnTo>
                        <a:pt x="1339" y="6177"/>
                      </a:lnTo>
                      <a:lnTo>
                        <a:pt x="1339" y="5457"/>
                      </a:lnTo>
                      <a:close/>
                      <a:moveTo>
                        <a:pt x="4067" y="5457"/>
                      </a:moveTo>
                      <a:lnTo>
                        <a:pt x="4067" y="6177"/>
                      </a:lnTo>
                      <a:lnTo>
                        <a:pt x="3321" y="6177"/>
                      </a:lnTo>
                      <a:lnTo>
                        <a:pt x="3321" y="5457"/>
                      </a:lnTo>
                      <a:close/>
                      <a:moveTo>
                        <a:pt x="6049" y="5457"/>
                      </a:moveTo>
                      <a:lnTo>
                        <a:pt x="6049" y="6177"/>
                      </a:lnTo>
                      <a:lnTo>
                        <a:pt x="5303" y="6177"/>
                      </a:lnTo>
                      <a:lnTo>
                        <a:pt x="5303" y="5457"/>
                      </a:lnTo>
                      <a:close/>
                      <a:moveTo>
                        <a:pt x="2085" y="6898"/>
                      </a:moveTo>
                      <a:lnTo>
                        <a:pt x="2085" y="7619"/>
                      </a:lnTo>
                      <a:lnTo>
                        <a:pt x="1339" y="7619"/>
                      </a:lnTo>
                      <a:lnTo>
                        <a:pt x="1339" y="6898"/>
                      </a:lnTo>
                      <a:close/>
                      <a:moveTo>
                        <a:pt x="4067" y="6898"/>
                      </a:moveTo>
                      <a:lnTo>
                        <a:pt x="4067" y="7619"/>
                      </a:lnTo>
                      <a:lnTo>
                        <a:pt x="3321" y="7619"/>
                      </a:lnTo>
                      <a:lnTo>
                        <a:pt x="3321" y="6898"/>
                      </a:lnTo>
                      <a:close/>
                      <a:moveTo>
                        <a:pt x="6049" y="6898"/>
                      </a:moveTo>
                      <a:lnTo>
                        <a:pt x="6049" y="7619"/>
                      </a:lnTo>
                      <a:lnTo>
                        <a:pt x="5303" y="7619"/>
                      </a:lnTo>
                      <a:lnTo>
                        <a:pt x="5303" y="6898"/>
                      </a:lnTo>
                      <a:close/>
                      <a:moveTo>
                        <a:pt x="2085" y="8314"/>
                      </a:moveTo>
                      <a:lnTo>
                        <a:pt x="2085" y="9034"/>
                      </a:lnTo>
                      <a:lnTo>
                        <a:pt x="1339" y="9034"/>
                      </a:lnTo>
                      <a:lnTo>
                        <a:pt x="1339" y="8314"/>
                      </a:lnTo>
                      <a:close/>
                      <a:moveTo>
                        <a:pt x="4067" y="8314"/>
                      </a:moveTo>
                      <a:lnTo>
                        <a:pt x="4067" y="9034"/>
                      </a:lnTo>
                      <a:lnTo>
                        <a:pt x="3321" y="9034"/>
                      </a:lnTo>
                      <a:lnTo>
                        <a:pt x="3321" y="8314"/>
                      </a:lnTo>
                      <a:close/>
                      <a:moveTo>
                        <a:pt x="6049" y="8314"/>
                      </a:moveTo>
                      <a:lnTo>
                        <a:pt x="6049" y="9034"/>
                      </a:lnTo>
                      <a:lnTo>
                        <a:pt x="5303" y="9034"/>
                      </a:lnTo>
                      <a:lnTo>
                        <a:pt x="5303" y="8314"/>
                      </a:lnTo>
                      <a:close/>
                      <a:moveTo>
                        <a:pt x="2085" y="9755"/>
                      </a:moveTo>
                      <a:lnTo>
                        <a:pt x="2085" y="10450"/>
                      </a:lnTo>
                      <a:lnTo>
                        <a:pt x="1339" y="10450"/>
                      </a:lnTo>
                      <a:lnTo>
                        <a:pt x="1339" y="9755"/>
                      </a:lnTo>
                      <a:close/>
                      <a:moveTo>
                        <a:pt x="4067" y="9755"/>
                      </a:moveTo>
                      <a:lnTo>
                        <a:pt x="4067" y="10450"/>
                      </a:lnTo>
                      <a:lnTo>
                        <a:pt x="3321" y="10450"/>
                      </a:lnTo>
                      <a:lnTo>
                        <a:pt x="3321" y="9755"/>
                      </a:lnTo>
                      <a:close/>
                      <a:moveTo>
                        <a:pt x="6049" y="9755"/>
                      </a:moveTo>
                      <a:lnTo>
                        <a:pt x="6049" y="10476"/>
                      </a:lnTo>
                      <a:lnTo>
                        <a:pt x="5303" y="10476"/>
                      </a:lnTo>
                      <a:lnTo>
                        <a:pt x="5303" y="9755"/>
                      </a:lnTo>
                      <a:close/>
                      <a:moveTo>
                        <a:pt x="2085" y="11171"/>
                      </a:moveTo>
                      <a:lnTo>
                        <a:pt x="2085" y="11891"/>
                      </a:lnTo>
                      <a:lnTo>
                        <a:pt x="1339" y="11891"/>
                      </a:lnTo>
                      <a:lnTo>
                        <a:pt x="1339" y="11171"/>
                      </a:lnTo>
                      <a:close/>
                      <a:moveTo>
                        <a:pt x="4067" y="11171"/>
                      </a:moveTo>
                      <a:lnTo>
                        <a:pt x="4067" y="11891"/>
                      </a:lnTo>
                      <a:lnTo>
                        <a:pt x="3321" y="11891"/>
                      </a:lnTo>
                      <a:lnTo>
                        <a:pt x="3321" y="11171"/>
                      </a:lnTo>
                      <a:close/>
                      <a:moveTo>
                        <a:pt x="6049" y="11171"/>
                      </a:moveTo>
                      <a:lnTo>
                        <a:pt x="6049" y="11891"/>
                      </a:lnTo>
                      <a:lnTo>
                        <a:pt x="5303" y="11891"/>
                      </a:lnTo>
                      <a:lnTo>
                        <a:pt x="5303" y="11171"/>
                      </a:lnTo>
                      <a:close/>
                      <a:moveTo>
                        <a:pt x="2085" y="12586"/>
                      </a:moveTo>
                      <a:lnTo>
                        <a:pt x="2085" y="13307"/>
                      </a:lnTo>
                      <a:lnTo>
                        <a:pt x="1339" y="13307"/>
                      </a:lnTo>
                      <a:lnTo>
                        <a:pt x="1339" y="12586"/>
                      </a:lnTo>
                      <a:close/>
                      <a:moveTo>
                        <a:pt x="4067" y="12612"/>
                      </a:moveTo>
                      <a:lnTo>
                        <a:pt x="4067" y="13307"/>
                      </a:lnTo>
                      <a:lnTo>
                        <a:pt x="3321" y="13307"/>
                      </a:lnTo>
                      <a:lnTo>
                        <a:pt x="3321" y="12612"/>
                      </a:lnTo>
                      <a:close/>
                      <a:moveTo>
                        <a:pt x="6049" y="12612"/>
                      </a:moveTo>
                      <a:lnTo>
                        <a:pt x="6049" y="13307"/>
                      </a:lnTo>
                      <a:lnTo>
                        <a:pt x="5303" y="13307"/>
                      </a:lnTo>
                      <a:lnTo>
                        <a:pt x="5303" y="12612"/>
                      </a:lnTo>
                      <a:close/>
                      <a:moveTo>
                        <a:pt x="2085" y="14028"/>
                      </a:moveTo>
                      <a:lnTo>
                        <a:pt x="2085" y="14388"/>
                      </a:lnTo>
                      <a:lnTo>
                        <a:pt x="1339" y="14388"/>
                      </a:lnTo>
                      <a:lnTo>
                        <a:pt x="1339" y="14028"/>
                      </a:lnTo>
                      <a:close/>
                      <a:moveTo>
                        <a:pt x="4067" y="14028"/>
                      </a:moveTo>
                      <a:lnTo>
                        <a:pt x="4067" y="14388"/>
                      </a:lnTo>
                      <a:lnTo>
                        <a:pt x="3321" y="14388"/>
                      </a:lnTo>
                      <a:lnTo>
                        <a:pt x="3321" y="14028"/>
                      </a:lnTo>
                      <a:close/>
                      <a:moveTo>
                        <a:pt x="6049" y="14028"/>
                      </a:moveTo>
                      <a:lnTo>
                        <a:pt x="6049" y="14414"/>
                      </a:lnTo>
                      <a:lnTo>
                        <a:pt x="5303" y="14414"/>
                      </a:lnTo>
                      <a:lnTo>
                        <a:pt x="5303" y="14028"/>
                      </a:lnTo>
                      <a:close/>
                      <a:moveTo>
                        <a:pt x="1" y="0"/>
                      </a:moveTo>
                      <a:lnTo>
                        <a:pt x="1" y="15726"/>
                      </a:lnTo>
                      <a:lnTo>
                        <a:pt x="7490" y="15726"/>
                      </a:lnTo>
                      <a:lnTo>
                        <a:pt x="749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9"/>
                <p:cNvSpPr/>
                <p:nvPr/>
              </p:nvSpPr>
              <p:spPr>
                <a:xfrm>
                  <a:off x="9007505" y="3997412"/>
                  <a:ext cx="329518" cy="1172953"/>
                </a:xfrm>
                <a:custGeom>
                  <a:rect b="b" l="l" r="r" t="t"/>
                  <a:pathLst>
                    <a:path extrusionOk="0" h="32072" w="9010">
                      <a:moveTo>
                        <a:pt x="7877" y="9550"/>
                      </a:moveTo>
                      <a:lnTo>
                        <a:pt x="7877" y="9884"/>
                      </a:lnTo>
                      <a:lnTo>
                        <a:pt x="7131" y="9884"/>
                      </a:lnTo>
                      <a:lnTo>
                        <a:pt x="7131" y="9550"/>
                      </a:lnTo>
                      <a:close/>
                      <a:moveTo>
                        <a:pt x="2420" y="9550"/>
                      </a:moveTo>
                      <a:lnTo>
                        <a:pt x="2420" y="9910"/>
                      </a:lnTo>
                      <a:lnTo>
                        <a:pt x="1674" y="9910"/>
                      </a:lnTo>
                      <a:lnTo>
                        <a:pt x="1674" y="9550"/>
                      </a:lnTo>
                      <a:close/>
                      <a:moveTo>
                        <a:pt x="5149" y="9550"/>
                      </a:moveTo>
                      <a:lnTo>
                        <a:pt x="5149" y="9910"/>
                      </a:lnTo>
                      <a:lnTo>
                        <a:pt x="4402" y="9910"/>
                      </a:lnTo>
                      <a:lnTo>
                        <a:pt x="4402" y="9550"/>
                      </a:lnTo>
                      <a:close/>
                      <a:moveTo>
                        <a:pt x="2420" y="10631"/>
                      </a:moveTo>
                      <a:lnTo>
                        <a:pt x="2420" y="11352"/>
                      </a:lnTo>
                      <a:lnTo>
                        <a:pt x="1674" y="11352"/>
                      </a:lnTo>
                      <a:lnTo>
                        <a:pt x="1674" y="10631"/>
                      </a:lnTo>
                      <a:close/>
                      <a:moveTo>
                        <a:pt x="5149" y="10631"/>
                      </a:moveTo>
                      <a:lnTo>
                        <a:pt x="5149" y="11352"/>
                      </a:lnTo>
                      <a:lnTo>
                        <a:pt x="4402" y="11352"/>
                      </a:lnTo>
                      <a:lnTo>
                        <a:pt x="4402" y="10631"/>
                      </a:lnTo>
                      <a:close/>
                      <a:moveTo>
                        <a:pt x="7877" y="10631"/>
                      </a:moveTo>
                      <a:lnTo>
                        <a:pt x="7877" y="11352"/>
                      </a:lnTo>
                      <a:lnTo>
                        <a:pt x="7131" y="11352"/>
                      </a:lnTo>
                      <a:lnTo>
                        <a:pt x="7131" y="10631"/>
                      </a:lnTo>
                      <a:close/>
                      <a:moveTo>
                        <a:pt x="7877" y="12072"/>
                      </a:moveTo>
                      <a:lnTo>
                        <a:pt x="7877" y="12793"/>
                      </a:lnTo>
                      <a:lnTo>
                        <a:pt x="7131" y="12793"/>
                      </a:lnTo>
                      <a:lnTo>
                        <a:pt x="7131" y="12072"/>
                      </a:lnTo>
                      <a:close/>
                      <a:moveTo>
                        <a:pt x="2420" y="12098"/>
                      </a:moveTo>
                      <a:lnTo>
                        <a:pt x="2420" y="12819"/>
                      </a:lnTo>
                      <a:lnTo>
                        <a:pt x="1674" y="12819"/>
                      </a:lnTo>
                      <a:lnTo>
                        <a:pt x="1674" y="12098"/>
                      </a:lnTo>
                      <a:close/>
                      <a:moveTo>
                        <a:pt x="5149" y="12072"/>
                      </a:moveTo>
                      <a:lnTo>
                        <a:pt x="5149" y="12819"/>
                      </a:lnTo>
                      <a:lnTo>
                        <a:pt x="4402" y="12819"/>
                      </a:lnTo>
                      <a:lnTo>
                        <a:pt x="4402" y="12072"/>
                      </a:lnTo>
                      <a:close/>
                      <a:moveTo>
                        <a:pt x="2420" y="13539"/>
                      </a:moveTo>
                      <a:lnTo>
                        <a:pt x="2420" y="14260"/>
                      </a:lnTo>
                      <a:lnTo>
                        <a:pt x="1674" y="14260"/>
                      </a:lnTo>
                      <a:lnTo>
                        <a:pt x="1674" y="13539"/>
                      </a:lnTo>
                      <a:close/>
                      <a:moveTo>
                        <a:pt x="5149" y="13539"/>
                      </a:moveTo>
                      <a:lnTo>
                        <a:pt x="5149" y="14260"/>
                      </a:lnTo>
                      <a:lnTo>
                        <a:pt x="4402" y="14260"/>
                      </a:lnTo>
                      <a:lnTo>
                        <a:pt x="4402" y="13539"/>
                      </a:lnTo>
                      <a:close/>
                      <a:moveTo>
                        <a:pt x="7877" y="13539"/>
                      </a:moveTo>
                      <a:lnTo>
                        <a:pt x="7877" y="14260"/>
                      </a:lnTo>
                      <a:lnTo>
                        <a:pt x="7131" y="14260"/>
                      </a:lnTo>
                      <a:lnTo>
                        <a:pt x="7131" y="13539"/>
                      </a:lnTo>
                      <a:close/>
                      <a:moveTo>
                        <a:pt x="7877" y="14981"/>
                      </a:moveTo>
                      <a:lnTo>
                        <a:pt x="7877" y="15701"/>
                      </a:lnTo>
                      <a:lnTo>
                        <a:pt x="7131" y="15701"/>
                      </a:lnTo>
                      <a:lnTo>
                        <a:pt x="7131" y="14981"/>
                      </a:lnTo>
                      <a:close/>
                      <a:moveTo>
                        <a:pt x="2420" y="15006"/>
                      </a:moveTo>
                      <a:lnTo>
                        <a:pt x="2420" y="15727"/>
                      </a:lnTo>
                      <a:lnTo>
                        <a:pt x="1674" y="15727"/>
                      </a:lnTo>
                      <a:lnTo>
                        <a:pt x="1674" y="15006"/>
                      </a:lnTo>
                      <a:close/>
                      <a:moveTo>
                        <a:pt x="5149" y="14981"/>
                      </a:moveTo>
                      <a:lnTo>
                        <a:pt x="5149" y="15727"/>
                      </a:lnTo>
                      <a:lnTo>
                        <a:pt x="4402" y="15727"/>
                      </a:lnTo>
                      <a:lnTo>
                        <a:pt x="4402" y="14981"/>
                      </a:lnTo>
                      <a:close/>
                      <a:moveTo>
                        <a:pt x="2420" y="16448"/>
                      </a:moveTo>
                      <a:lnTo>
                        <a:pt x="2420" y="17169"/>
                      </a:lnTo>
                      <a:lnTo>
                        <a:pt x="1674" y="17169"/>
                      </a:lnTo>
                      <a:lnTo>
                        <a:pt x="1674" y="16448"/>
                      </a:lnTo>
                      <a:close/>
                      <a:moveTo>
                        <a:pt x="5149" y="16448"/>
                      </a:moveTo>
                      <a:lnTo>
                        <a:pt x="5149" y="17169"/>
                      </a:lnTo>
                      <a:lnTo>
                        <a:pt x="4402" y="17169"/>
                      </a:lnTo>
                      <a:lnTo>
                        <a:pt x="4402" y="16448"/>
                      </a:lnTo>
                      <a:close/>
                      <a:moveTo>
                        <a:pt x="7877" y="16448"/>
                      </a:moveTo>
                      <a:lnTo>
                        <a:pt x="7877" y="17169"/>
                      </a:lnTo>
                      <a:lnTo>
                        <a:pt x="7131" y="17169"/>
                      </a:lnTo>
                      <a:lnTo>
                        <a:pt x="7131" y="16448"/>
                      </a:lnTo>
                      <a:close/>
                      <a:moveTo>
                        <a:pt x="7877" y="17915"/>
                      </a:moveTo>
                      <a:lnTo>
                        <a:pt x="7877" y="18610"/>
                      </a:lnTo>
                      <a:lnTo>
                        <a:pt x="7131" y="18610"/>
                      </a:lnTo>
                      <a:lnTo>
                        <a:pt x="7131" y="17915"/>
                      </a:lnTo>
                      <a:close/>
                      <a:moveTo>
                        <a:pt x="2420" y="17915"/>
                      </a:moveTo>
                      <a:lnTo>
                        <a:pt x="2420" y="18636"/>
                      </a:lnTo>
                      <a:lnTo>
                        <a:pt x="1674" y="18636"/>
                      </a:lnTo>
                      <a:lnTo>
                        <a:pt x="1674" y="17915"/>
                      </a:lnTo>
                      <a:close/>
                      <a:moveTo>
                        <a:pt x="5149" y="17915"/>
                      </a:moveTo>
                      <a:lnTo>
                        <a:pt x="5149" y="18636"/>
                      </a:lnTo>
                      <a:lnTo>
                        <a:pt x="4402" y="18636"/>
                      </a:lnTo>
                      <a:lnTo>
                        <a:pt x="4402" y="17915"/>
                      </a:lnTo>
                      <a:close/>
                      <a:moveTo>
                        <a:pt x="2420" y="19356"/>
                      </a:moveTo>
                      <a:lnTo>
                        <a:pt x="2420" y="20077"/>
                      </a:lnTo>
                      <a:lnTo>
                        <a:pt x="1674" y="20077"/>
                      </a:lnTo>
                      <a:lnTo>
                        <a:pt x="1674" y="19356"/>
                      </a:lnTo>
                      <a:close/>
                      <a:moveTo>
                        <a:pt x="5149" y="19356"/>
                      </a:moveTo>
                      <a:lnTo>
                        <a:pt x="5149" y="20077"/>
                      </a:lnTo>
                      <a:lnTo>
                        <a:pt x="4402" y="20077"/>
                      </a:lnTo>
                      <a:lnTo>
                        <a:pt x="4402" y="19356"/>
                      </a:lnTo>
                      <a:close/>
                      <a:moveTo>
                        <a:pt x="7877" y="19356"/>
                      </a:moveTo>
                      <a:lnTo>
                        <a:pt x="7877" y="20077"/>
                      </a:lnTo>
                      <a:lnTo>
                        <a:pt x="7131" y="20077"/>
                      </a:lnTo>
                      <a:lnTo>
                        <a:pt x="7131" y="19356"/>
                      </a:lnTo>
                      <a:close/>
                      <a:moveTo>
                        <a:pt x="7877" y="20798"/>
                      </a:moveTo>
                      <a:lnTo>
                        <a:pt x="7877" y="21518"/>
                      </a:lnTo>
                      <a:lnTo>
                        <a:pt x="7131" y="21518"/>
                      </a:lnTo>
                      <a:lnTo>
                        <a:pt x="7131" y="20798"/>
                      </a:lnTo>
                      <a:close/>
                      <a:moveTo>
                        <a:pt x="2420" y="20823"/>
                      </a:moveTo>
                      <a:lnTo>
                        <a:pt x="2420" y="21544"/>
                      </a:lnTo>
                      <a:lnTo>
                        <a:pt x="1674" y="21544"/>
                      </a:lnTo>
                      <a:lnTo>
                        <a:pt x="1674" y="20823"/>
                      </a:lnTo>
                      <a:close/>
                      <a:moveTo>
                        <a:pt x="5149" y="20798"/>
                      </a:moveTo>
                      <a:lnTo>
                        <a:pt x="5149" y="21544"/>
                      </a:lnTo>
                      <a:lnTo>
                        <a:pt x="4402" y="21544"/>
                      </a:lnTo>
                      <a:lnTo>
                        <a:pt x="4402" y="20798"/>
                      </a:lnTo>
                      <a:close/>
                      <a:moveTo>
                        <a:pt x="2420" y="22265"/>
                      </a:moveTo>
                      <a:lnTo>
                        <a:pt x="2420" y="22985"/>
                      </a:lnTo>
                      <a:lnTo>
                        <a:pt x="1674" y="22985"/>
                      </a:lnTo>
                      <a:lnTo>
                        <a:pt x="1674" y="22265"/>
                      </a:lnTo>
                      <a:close/>
                      <a:moveTo>
                        <a:pt x="5149" y="22265"/>
                      </a:moveTo>
                      <a:lnTo>
                        <a:pt x="5149" y="22985"/>
                      </a:lnTo>
                      <a:lnTo>
                        <a:pt x="4402" y="22985"/>
                      </a:lnTo>
                      <a:lnTo>
                        <a:pt x="4402" y="22265"/>
                      </a:lnTo>
                      <a:close/>
                      <a:moveTo>
                        <a:pt x="7877" y="22265"/>
                      </a:moveTo>
                      <a:lnTo>
                        <a:pt x="7877" y="22985"/>
                      </a:lnTo>
                      <a:lnTo>
                        <a:pt x="7131" y="22985"/>
                      </a:lnTo>
                      <a:lnTo>
                        <a:pt x="7131" y="22265"/>
                      </a:lnTo>
                      <a:close/>
                      <a:moveTo>
                        <a:pt x="7877" y="23706"/>
                      </a:moveTo>
                      <a:lnTo>
                        <a:pt x="7877" y="24427"/>
                      </a:lnTo>
                      <a:lnTo>
                        <a:pt x="7131" y="24427"/>
                      </a:lnTo>
                      <a:lnTo>
                        <a:pt x="7131" y="23706"/>
                      </a:lnTo>
                      <a:close/>
                      <a:moveTo>
                        <a:pt x="2420" y="23732"/>
                      </a:moveTo>
                      <a:lnTo>
                        <a:pt x="2420" y="24453"/>
                      </a:lnTo>
                      <a:lnTo>
                        <a:pt x="1674" y="24453"/>
                      </a:lnTo>
                      <a:lnTo>
                        <a:pt x="1674" y="23732"/>
                      </a:lnTo>
                      <a:close/>
                      <a:moveTo>
                        <a:pt x="5149" y="23706"/>
                      </a:moveTo>
                      <a:lnTo>
                        <a:pt x="5149" y="24453"/>
                      </a:lnTo>
                      <a:lnTo>
                        <a:pt x="4402" y="24453"/>
                      </a:lnTo>
                      <a:lnTo>
                        <a:pt x="4402" y="23706"/>
                      </a:lnTo>
                      <a:close/>
                      <a:moveTo>
                        <a:pt x="2420" y="25173"/>
                      </a:moveTo>
                      <a:lnTo>
                        <a:pt x="2420" y="25894"/>
                      </a:lnTo>
                      <a:lnTo>
                        <a:pt x="1674" y="25894"/>
                      </a:lnTo>
                      <a:lnTo>
                        <a:pt x="1674" y="25173"/>
                      </a:lnTo>
                      <a:close/>
                      <a:moveTo>
                        <a:pt x="5149" y="25173"/>
                      </a:moveTo>
                      <a:lnTo>
                        <a:pt x="5149" y="25894"/>
                      </a:lnTo>
                      <a:lnTo>
                        <a:pt x="4402" y="25894"/>
                      </a:lnTo>
                      <a:lnTo>
                        <a:pt x="4402" y="25173"/>
                      </a:lnTo>
                      <a:close/>
                      <a:moveTo>
                        <a:pt x="7877" y="25173"/>
                      </a:moveTo>
                      <a:lnTo>
                        <a:pt x="7877" y="25894"/>
                      </a:lnTo>
                      <a:lnTo>
                        <a:pt x="7131" y="25894"/>
                      </a:lnTo>
                      <a:lnTo>
                        <a:pt x="7131" y="25173"/>
                      </a:lnTo>
                      <a:close/>
                      <a:moveTo>
                        <a:pt x="7877" y="26615"/>
                      </a:moveTo>
                      <a:lnTo>
                        <a:pt x="7877" y="27335"/>
                      </a:lnTo>
                      <a:lnTo>
                        <a:pt x="7131" y="27335"/>
                      </a:lnTo>
                      <a:lnTo>
                        <a:pt x="7131" y="26615"/>
                      </a:lnTo>
                      <a:close/>
                      <a:moveTo>
                        <a:pt x="2420" y="26640"/>
                      </a:moveTo>
                      <a:lnTo>
                        <a:pt x="2420" y="27361"/>
                      </a:lnTo>
                      <a:lnTo>
                        <a:pt x="1674" y="27361"/>
                      </a:lnTo>
                      <a:lnTo>
                        <a:pt x="1674" y="26640"/>
                      </a:lnTo>
                      <a:close/>
                      <a:moveTo>
                        <a:pt x="5149" y="26615"/>
                      </a:moveTo>
                      <a:lnTo>
                        <a:pt x="5149" y="27361"/>
                      </a:lnTo>
                      <a:lnTo>
                        <a:pt x="4402" y="27361"/>
                      </a:lnTo>
                      <a:lnTo>
                        <a:pt x="4402" y="26615"/>
                      </a:lnTo>
                      <a:close/>
                      <a:moveTo>
                        <a:pt x="2420" y="28082"/>
                      </a:moveTo>
                      <a:lnTo>
                        <a:pt x="2420" y="28802"/>
                      </a:lnTo>
                      <a:lnTo>
                        <a:pt x="1674" y="28802"/>
                      </a:lnTo>
                      <a:lnTo>
                        <a:pt x="1674" y="28082"/>
                      </a:lnTo>
                      <a:close/>
                      <a:moveTo>
                        <a:pt x="5149" y="28082"/>
                      </a:moveTo>
                      <a:lnTo>
                        <a:pt x="5149" y="28802"/>
                      </a:lnTo>
                      <a:lnTo>
                        <a:pt x="4402" y="28802"/>
                      </a:lnTo>
                      <a:lnTo>
                        <a:pt x="4402" y="28082"/>
                      </a:lnTo>
                      <a:close/>
                      <a:moveTo>
                        <a:pt x="7877" y="28082"/>
                      </a:moveTo>
                      <a:lnTo>
                        <a:pt x="7877" y="28802"/>
                      </a:lnTo>
                      <a:lnTo>
                        <a:pt x="7131" y="28802"/>
                      </a:lnTo>
                      <a:lnTo>
                        <a:pt x="7131" y="28082"/>
                      </a:lnTo>
                      <a:close/>
                      <a:moveTo>
                        <a:pt x="2420" y="29549"/>
                      </a:moveTo>
                      <a:lnTo>
                        <a:pt x="2420" y="29909"/>
                      </a:lnTo>
                      <a:lnTo>
                        <a:pt x="1674" y="29909"/>
                      </a:lnTo>
                      <a:lnTo>
                        <a:pt x="1674" y="29549"/>
                      </a:lnTo>
                      <a:close/>
                      <a:moveTo>
                        <a:pt x="5149" y="29523"/>
                      </a:moveTo>
                      <a:lnTo>
                        <a:pt x="5149" y="29909"/>
                      </a:lnTo>
                      <a:lnTo>
                        <a:pt x="4402" y="29909"/>
                      </a:lnTo>
                      <a:lnTo>
                        <a:pt x="4402" y="29523"/>
                      </a:lnTo>
                      <a:close/>
                      <a:moveTo>
                        <a:pt x="7877" y="29523"/>
                      </a:moveTo>
                      <a:lnTo>
                        <a:pt x="7877" y="29909"/>
                      </a:lnTo>
                      <a:lnTo>
                        <a:pt x="7131" y="29909"/>
                      </a:lnTo>
                      <a:lnTo>
                        <a:pt x="7131" y="29523"/>
                      </a:lnTo>
                      <a:close/>
                      <a:moveTo>
                        <a:pt x="4505" y="1"/>
                      </a:moveTo>
                      <a:lnTo>
                        <a:pt x="2086" y="3141"/>
                      </a:lnTo>
                      <a:lnTo>
                        <a:pt x="2086" y="4917"/>
                      </a:lnTo>
                      <a:lnTo>
                        <a:pt x="1030" y="4917"/>
                      </a:lnTo>
                      <a:lnTo>
                        <a:pt x="1030" y="8006"/>
                      </a:lnTo>
                      <a:lnTo>
                        <a:pt x="1" y="8006"/>
                      </a:lnTo>
                      <a:lnTo>
                        <a:pt x="1" y="32071"/>
                      </a:lnTo>
                      <a:lnTo>
                        <a:pt x="9009" y="32071"/>
                      </a:lnTo>
                      <a:lnTo>
                        <a:pt x="9009" y="8006"/>
                      </a:lnTo>
                      <a:lnTo>
                        <a:pt x="8006" y="8006"/>
                      </a:lnTo>
                      <a:lnTo>
                        <a:pt x="8006" y="4917"/>
                      </a:lnTo>
                      <a:lnTo>
                        <a:pt x="6925" y="4917"/>
                      </a:lnTo>
                      <a:lnTo>
                        <a:pt x="6925" y="314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9"/>
                <p:cNvSpPr/>
                <p:nvPr/>
              </p:nvSpPr>
              <p:spPr>
                <a:xfrm>
                  <a:off x="8745827" y="4500105"/>
                  <a:ext cx="270198" cy="669313"/>
                </a:xfrm>
                <a:custGeom>
                  <a:rect b="b" l="l" r="r" t="t"/>
                  <a:pathLst>
                    <a:path extrusionOk="0" h="18301" w="7388">
                      <a:moveTo>
                        <a:pt x="2085" y="4093"/>
                      </a:moveTo>
                      <a:lnTo>
                        <a:pt x="2085" y="4479"/>
                      </a:lnTo>
                      <a:lnTo>
                        <a:pt x="1339" y="4479"/>
                      </a:lnTo>
                      <a:lnTo>
                        <a:pt x="1339" y="4093"/>
                      </a:lnTo>
                      <a:close/>
                      <a:moveTo>
                        <a:pt x="4067" y="4093"/>
                      </a:moveTo>
                      <a:lnTo>
                        <a:pt x="4067" y="4479"/>
                      </a:lnTo>
                      <a:lnTo>
                        <a:pt x="3321" y="4479"/>
                      </a:lnTo>
                      <a:lnTo>
                        <a:pt x="3321" y="4093"/>
                      </a:lnTo>
                      <a:close/>
                      <a:moveTo>
                        <a:pt x="6023" y="4093"/>
                      </a:moveTo>
                      <a:lnTo>
                        <a:pt x="6023" y="4479"/>
                      </a:lnTo>
                      <a:lnTo>
                        <a:pt x="5303" y="4479"/>
                      </a:lnTo>
                      <a:lnTo>
                        <a:pt x="5303" y="4093"/>
                      </a:lnTo>
                      <a:close/>
                      <a:moveTo>
                        <a:pt x="2085" y="5174"/>
                      </a:moveTo>
                      <a:lnTo>
                        <a:pt x="2085" y="5894"/>
                      </a:lnTo>
                      <a:lnTo>
                        <a:pt x="1339" y="5894"/>
                      </a:lnTo>
                      <a:lnTo>
                        <a:pt x="1339" y="5174"/>
                      </a:lnTo>
                      <a:close/>
                      <a:moveTo>
                        <a:pt x="4067" y="5174"/>
                      </a:moveTo>
                      <a:lnTo>
                        <a:pt x="4067" y="5894"/>
                      </a:lnTo>
                      <a:lnTo>
                        <a:pt x="3321" y="5894"/>
                      </a:lnTo>
                      <a:lnTo>
                        <a:pt x="3321" y="5174"/>
                      </a:lnTo>
                      <a:close/>
                      <a:moveTo>
                        <a:pt x="6023" y="5199"/>
                      </a:moveTo>
                      <a:lnTo>
                        <a:pt x="6023" y="5894"/>
                      </a:lnTo>
                      <a:lnTo>
                        <a:pt x="5303" y="5894"/>
                      </a:lnTo>
                      <a:lnTo>
                        <a:pt x="5303" y="5199"/>
                      </a:lnTo>
                      <a:close/>
                      <a:moveTo>
                        <a:pt x="2085" y="6615"/>
                      </a:moveTo>
                      <a:lnTo>
                        <a:pt x="2085" y="7336"/>
                      </a:lnTo>
                      <a:lnTo>
                        <a:pt x="1339" y="7336"/>
                      </a:lnTo>
                      <a:lnTo>
                        <a:pt x="1339" y="6615"/>
                      </a:lnTo>
                      <a:close/>
                      <a:moveTo>
                        <a:pt x="4067" y="6615"/>
                      </a:moveTo>
                      <a:lnTo>
                        <a:pt x="4067" y="7336"/>
                      </a:lnTo>
                      <a:lnTo>
                        <a:pt x="3321" y="7336"/>
                      </a:lnTo>
                      <a:lnTo>
                        <a:pt x="3321" y="6615"/>
                      </a:lnTo>
                      <a:close/>
                      <a:moveTo>
                        <a:pt x="6023" y="6615"/>
                      </a:moveTo>
                      <a:lnTo>
                        <a:pt x="6023" y="7336"/>
                      </a:lnTo>
                      <a:lnTo>
                        <a:pt x="5303" y="7336"/>
                      </a:lnTo>
                      <a:lnTo>
                        <a:pt x="5303" y="6615"/>
                      </a:lnTo>
                      <a:close/>
                      <a:moveTo>
                        <a:pt x="2085" y="8031"/>
                      </a:moveTo>
                      <a:lnTo>
                        <a:pt x="2085" y="8751"/>
                      </a:lnTo>
                      <a:lnTo>
                        <a:pt x="1339" y="8751"/>
                      </a:lnTo>
                      <a:lnTo>
                        <a:pt x="1339" y="8031"/>
                      </a:lnTo>
                      <a:close/>
                      <a:moveTo>
                        <a:pt x="4067" y="8031"/>
                      </a:moveTo>
                      <a:lnTo>
                        <a:pt x="4067" y="8751"/>
                      </a:lnTo>
                      <a:lnTo>
                        <a:pt x="3321" y="8751"/>
                      </a:lnTo>
                      <a:lnTo>
                        <a:pt x="3321" y="8031"/>
                      </a:lnTo>
                      <a:close/>
                      <a:moveTo>
                        <a:pt x="6023" y="8031"/>
                      </a:moveTo>
                      <a:lnTo>
                        <a:pt x="6023" y="8751"/>
                      </a:lnTo>
                      <a:lnTo>
                        <a:pt x="5303" y="8751"/>
                      </a:lnTo>
                      <a:lnTo>
                        <a:pt x="5303" y="8031"/>
                      </a:lnTo>
                      <a:close/>
                      <a:moveTo>
                        <a:pt x="2085" y="9472"/>
                      </a:moveTo>
                      <a:lnTo>
                        <a:pt x="2085" y="10193"/>
                      </a:lnTo>
                      <a:lnTo>
                        <a:pt x="1339" y="10193"/>
                      </a:lnTo>
                      <a:lnTo>
                        <a:pt x="1339" y="9472"/>
                      </a:lnTo>
                      <a:close/>
                      <a:moveTo>
                        <a:pt x="4067" y="9472"/>
                      </a:moveTo>
                      <a:lnTo>
                        <a:pt x="4067" y="10193"/>
                      </a:lnTo>
                      <a:lnTo>
                        <a:pt x="3321" y="10193"/>
                      </a:lnTo>
                      <a:lnTo>
                        <a:pt x="3321" y="9472"/>
                      </a:lnTo>
                      <a:close/>
                      <a:moveTo>
                        <a:pt x="6023" y="9472"/>
                      </a:moveTo>
                      <a:lnTo>
                        <a:pt x="6023" y="10193"/>
                      </a:lnTo>
                      <a:lnTo>
                        <a:pt x="5303" y="10193"/>
                      </a:lnTo>
                      <a:lnTo>
                        <a:pt x="5303" y="9472"/>
                      </a:lnTo>
                      <a:close/>
                      <a:moveTo>
                        <a:pt x="2085" y="10888"/>
                      </a:moveTo>
                      <a:lnTo>
                        <a:pt x="2085" y="11608"/>
                      </a:lnTo>
                      <a:lnTo>
                        <a:pt x="1339" y="11608"/>
                      </a:lnTo>
                      <a:lnTo>
                        <a:pt x="1339" y="10888"/>
                      </a:lnTo>
                      <a:close/>
                      <a:moveTo>
                        <a:pt x="4067" y="10888"/>
                      </a:moveTo>
                      <a:lnTo>
                        <a:pt x="4067" y="11608"/>
                      </a:lnTo>
                      <a:lnTo>
                        <a:pt x="3321" y="11608"/>
                      </a:lnTo>
                      <a:lnTo>
                        <a:pt x="3321" y="10888"/>
                      </a:lnTo>
                      <a:close/>
                      <a:moveTo>
                        <a:pt x="6023" y="10888"/>
                      </a:moveTo>
                      <a:lnTo>
                        <a:pt x="6023" y="11608"/>
                      </a:lnTo>
                      <a:lnTo>
                        <a:pt x="5303" y="11608"/>
                      </a:lnTo>
                      <a:lnTo>
                        <a:pt x="5303" y="10888"/>
                      </a:lnTo>
                      <a:close/>
                      <a:moveTo>
                        <a:pt x="2085" y="12329"/>
                      </a:moveTo>
                      <a:lnTo>
                        <a:pt x="2085" y="13024"/>
                      </a:lnTo>
                      <a:lnTo>
                        <a:pt x="1339" y="13024"/>
                      </a:lnTo>
                      <a:lnTo>
                        <a:pt x="1339" y="12329"/>
                      </a:lnTo>
                      <a:close/>
                      <a:moveTo>
                        <a:pt x="4067" y="12329"/>
                      </a:moveTo>
                      <a:lnTo>
                        <a:pt x="4067" y="13024"/>
                      </a:lnTo>
                      <a:lnTo>
                        <a:pt x="3321" y="13024"/>
                      </a:lnTo>
                      <a:lnTo>
                        <a:pt x="3321" y="12329"/>
                      </a:lnTo>
                      <a:close/>
                      <a:moveTo>
                        <a:pt x="6023" y="12329"/>
                      </a:moveTo>
                      <a:lnTo>
                        <a:pt x="6023" y="13024"/>
                      </a:lnTo>
                      <a:lnTo>
                        <a:pt x="5303" y="13024"/>
                      </a:lnTo>
                      <a:lnTo>
                        <a:pt x="5303" y="12329"/>
                      </a:lnTo>
                      <a:close/>
                      <a:moveTo>
                        <a:pt x="2085" y="13745"/>
                      </a:moveTo>
                      <a:lnTo>
                        <a:pt x="2085" y="14465"/>
                      </a:lnTo>
                      <a:lnTo>
                        <a:pt x="1339" y="14465"/>
                      </a:lnTo>
                      <a:lnTo>
                        <a:pt x="1339" y="13745"/>
                      </a:lnTo>
                      <a:close/>
                      <a:moveTo>
                        <a:pt x="4067" y="13745"/>
                      </a:moveTo>
                      <a:lnTo>
                        <a:pt x="4067" y="14465"/>
                      </a:lnTo>
                      <a:lnTo>
                        <a:pt x="3321" y="14465"/>
                      </a:lnTo>
                      <a:lnTo>
                        <a:pt x="3321" y="13745"/>
                      </a:lnTo>
                      <a:close/>
                      <a:moveTo>
                        <a:pt x="6023" y="13745"/>
                      </a:moveTo>
                      <a:lnTo>
                        <a:pt x="6023" y="14465"/>
                      </a:lnTo>
                      <a:lnTo>
                        <a:pt x="5303" y="14465"/>
                      </a:lnTo>
                      <a:lnTo>
                        <a:pt x="5303" y="13745"/>
                      </a:lnTo>
                      <a:close/>
                      <a:moveTo>
                        <a:pt x="2085" y="15160"/>
                      </a:moveTo>
                      <a:lnTo>
                        <a:pt x="2085" y="15881"/>
                      </a:lnTo>
                      <a:lnTo>
                        <a:pt x="1339" y="15881"/>
                      </a:lnTo>
                      <a:lnTo>
                        <a:pt x="1339" y="15160"/>
                      </a:lnTo>
                      <a:close/>
                      <a:moveTo>
                        <a:pt x="4067" y="15160"/>
                      </a:moveTo>
                      <a:lnTo>
                        <a:pt x="4067" y="15881"/>
                      </a:lnTo>
                      <a:lnTo>
                        <a:pt x="3321" y="15881"/>
                      </a:lnTo>
                      <a:lnTo>
                        <a:pt x="3321" y="15160"/>
                      </a:lnTo>
                      <a:close/>
                      <a:moveTo>
                        <a:pt x="6023" y="15186"/>
                      </a:moveTo>
                      <a:lnTo>
                        <a:pt x="6023" y="15881"/>
                      </a:lnTo>
                      <a:lnTo>
                        <a:pt x="5303" y="15881"/>
                      </a:lnTo>
                      <a:lnTo>
                        <a:pt x="5303" y="15186"/>
                      </a:lnTo>
                      <a:close/>
                      <a:moveTo>
                        <a:pt x="2085" y="16602"/>
                      </a:moveTo>
                      <a:lnTo>
                        <a:pt x="2085" y="16962"/>
                      </a:lnTo>
                      <a:lnTo>
                        <a:pt x="1339" y="16962"/>
                      </a:lnTo>
                      <a:lnTo>
                        <a:pt x="1339" y="16602"/>
                      </a:lnTo>
                      <a:close/>
                      <a:moveTo>
                        <a:pt x="4067" y="16602"/>
                      </a:moveTo>
                      <a:lnTo>
                        <a:pt x="4067" y="16962"/>
                      </a:lnTo>
                      <a:lnTo>
                        <a:pt x="3321" y="16962"/>
                      </a:lnTo>
                      <a:lnTo>
                        <a:pt x="3321" y="16602"/>
                      </a:lnTo>
                      <a:close/>
                      <a:moveTo>
                        <a:pt x="6023" y="16602"/>
                      </a:moveTo>
                      <a:lnTo>
                        <a:pt x="6023" y="16962"/>
                      </a:lnTo>
                      <a:lnTo>
                        <a:pt x="5303" y="16962"/>
                      </a:lnTo>
                      <a:lnTo>
                        <a:pt x="5303" y="16602"/>
                      </a:lnTo>
                      <a:close/>
                      <a:moveTo>
                        <a:pt x="1" y="0"/>
                      </a:moveTo>
                      <a:lnTo>
                        <a:pt x="1" y="18300"/>
                      </a:lnTo>
                      <a:lnTo>
                        <a:pt x="7388" y="18300"/>
                      </a:lnTo>
                      <a:lnTo>
                        <a:pt x="73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63" name="Google Shape;1163;p49"/>
            <p:cNvGrpSpPr/>
            <p:nvPr/>
          </p:nvGrpSpPr>
          <p:grpSpPr>
            <a:xfrm>
              <a:off x="5334501" y="641225"/>
              <a:ext cx="2949193" cy="1066472"/>
              <a:chOff x="5334501" y="641225"/>
              <a:chExt cx="2949193" cy="1066472"/>
            </a:xfrm>
          </p:grpSpPr>
          <p:grpSp>
            <p:nvGrpSpPr>
              <p:cNvPr id="1164" name="Google Shape;1164;p49"/>
              <p:cNvGrpSpPr/>
              <p:nvPr/>
            </p:nvGrpSpPr>
            <p:grpSpPr>
              <a:xfrm>
                <a:off x="5334501" y="1126750"/>
                <a:ext cx="1161793" cy="580947"/>
                <a:chOff x="6508326" y="1036050"/>
                <a:chExt cx="1161793" cy="580947"/>
              </a:xfrm>
            </p:grpSpPr>
            <p:sp>
              <p:nvSpPr>
                <p:cNvPr id="1165" name="Google Shape;1165;p49"/>
                <p:cNvSpPr/>
                <p:nvPr/>
              </p:nvSpPr>
              <p:spPr>
                <a:xfrm>
                  <a:off x="7007531" y="1036050"/>
                  <a:ext cx="662589" cy="184773"/>
                </a:xfrm>
                <a:custGeom>
                  <a:rect b="b" l="l" r="r" t="t"/>
                  <a:pathLst>
                    <a:path extrusionOk="0" h="5118" w="18353">
                      <a:moveTo>
                        <a:pt x="6422" y="1"/>
                      </a:moveTo>
                      <a:cubicBezTo>
                        <a:pt x="6170" y="1"/>
                        <a:pt x="5915" y="33"/>
                        <a:pt x="5663" y="99"/>
                      </a:cubicBezTo>
                      <a:cubicBezTo>
                        <a:pt x="4531" y="407"/>
                        <a:pt x="3836" y="1643"/>
                        <a:pt x="3733" y="2827"/>
                      </a:cubicBezTo>
                      <a:cubicBezTo>
                        <a:pt x="3329" y="2455"/>
                        <a:pt x="2804" y="2260"/>
                        <a:pt x="2276" y="2260"/>
                      </a:cubicBezTo>
                      <a:cubicBezTo>
                        <a:pt x="1928" y="2260"/>
                        <a:pt x="1579" y="2344"/>
                        <a:pt x="1262" y="2518"/>
                      </a:cubicBezTo>
                      <a:cubicBezTo>
                        <a:pt x="490" y="2956"/>
                        <a:pt x="1" y="4243"/>
                        <a:pt x="181" y="5118"/>
                      </a:cubicBezTo>
                      <a:lnTo>
                        <a:pt x="18352" y="4835"/>
                      </a:lnTo>
                      <a:cubicBezTo>
                        <a:pt x="18158" y="4147"/>
                        <a:pt x="17432" y="3749"/>
                        <a:pt x="16721" y="3749"/>
                      </a:cubicBezTo>
                      <a:cubicBezTo>
                        <a:pt x="16395" y="3749"/>
                        <a:pt x="16071" y="3833"/>
                        <a:pt x="15804" y="4011"/>
                      </a:cubicBezTo>
                      <a:cubicBezTo>
                        <a:pt x="15650" y="3342"/>
                        <a:pt x="15161" y="2775"/>
                        <a:pt x="14517" y="2544"/>
                      </a:cubicBezTo>
                      <a:cubicBezTo>
                        <a:pt x="14365" y="2489"/>
                        <a:pt x="14211" y="2464"/>
                        <a:pt x="14058" y="2464"/>
                      </a:cubicBezTo>
                      <a:cubicBezTo>
                        <a:pt x="13565" y="2464"/>
                        <a:pt x="13082" y="2719"/>
                        <a:pt x="12690" y="3033"/>
                      </a:cubicBezTo>
                      <a:cubicBezTo>
                        <a:pt x="12870" y="2055"/>
                        <a:pt x="12407" y="1077"/>
                        <a:pt x="11531" y="613"/>
                      </a:cubicBezTo>
                      <a:cubicBezTo>
                        <a:pt x="11225" y="481"/>
                        <a:pt x="10906" y="418"/>
                        <a:pt x="10590" y="418"/>
                      </a:cubicBezTo>
                      <a:cubicBezTo>
                        <a:pt x="9924" y="418"/>
                        <a:pt x="9275" y="699"/>
                        <a:pt x="8803" y="1205"/>
                      </a:cubicBezTo>
                      <a:cubicBezTo>
                        <a:pt x="8236" y="436"/>
                        <a:pt x="7350" y="1"/>
                        <a:pt x="6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9"/>
                <p:cNvSpPr/>
                <p:nvPr/>
              </p:nvSpPr>
              <p:spPr>
                <a:xfrm>
                  <a:off x="6508326" y="1477800"/>
                  <a:ext cx="499202" cy="139197"/>
                </a:xfrm>
                <a:custGeom>
                  <a:rect b="b" l="l" r="r" t="t"/>
                  <a:pathLst>
                    <a:path extrusionOk="0" h="5118" w="18353">
                      <a:moveTo>
                        <a:pt x="6422" y="1"/>
                      </a:moveTo>
                      <a:cubicBezTo>
                        <a:pt x="6170" y="1"/>
                        <a:pt x="5915" y="33"/>
                        <a:pt x="5663" y="99"/>
                      </a:cubicBezTo>
                      <a:cubicBezTo>
                        <a:pt x="4531" y="407"/>
                        <a:pt x="3836" y="1643"/>
                        <a:pt x="3733" y="2827"/>
                      </a:cubicBezTo>
                      <a:cubicBezTo>
                        <a:pt x="3329" y="2455"/>
                        <a:pt x="2804" y="2260"/>
                        <a:pt x="2276" y="2260"/>
                      </a:cubicBezTo>
                      <a:cubicBezTo>
                        <a:pt x="1928" y="2260"/>
                        <a:pt x="1579" y="2344"/>
                        <a:pt x="1262" y="2518"/>
                      </a:cubicBezTo>
                      <a:cubicBezTo>
                        <a:pt x="490" y="2956"/>
                        <a:pt x="1" y="4243"/>
                        <a:pt x="181" y="5118"/>
                      </a:cubicBezTo>
                      <a:lnTo>
                        <a:pt x="18352" y="4835"/>
                      </a:lnTo>
                      <a:cubicBezTo>
                        <a:pt x="18158" y="4147"/>
                        <a:pt x="17432" y="3749"/>
                        <a:pt x="16721" y="3749"/>
                      </a:cubicBezTo>
                      <a:cubicBezTo>
                        <a:pt x="16395" y="3749"/>
                        <a:pt x="16071" y="3833"/>
                        <a:pt x="15804" y="4011"/>
                      </a:cubicBezTo>
                      <a:cubicBezTo>
                        <a:pt x="15650" y="3342"/>
                        <a:pt x="15161" y="2775"/>
                        <a:pt x="14517" y="2544"/>
                      </a:cubicBezTo>
                      <a:cubicBezTo>
                        <a:pt x="14365" y="2489"/>
                        <a:pt x="14211" y="2464"/>
                        <a:pt x="14058" y="2464"/>
                      </a:cubicBezTo>
                      <a:cubicBezTo>
                        <a:pt x="13565" y="2464"/>
                        <a:pt x="13082" y="2719"/>
                        <a:pt x="12690" y="3033"/>
                      </a:cubicBezTo>
                      <a:cubicBezTo>
                        <a:pt x="12870" y="2055"/>
                        <a:pt x="12407" y="1077"/>
                        <a:pt x="11531" y="613"/>
                      </a:cubicBezTo>
                      <a:cubicBezTo>
                        <a:pt x="11225" y="481"/>
                        <a:pt x="10906" y="418"/>
                        <a:pt x="10590" y="418"/>
                      </a:cubicBezTo>
                      <a:cubicBezTo>
                        <a:pt x="9924" y="418"/>
                        <a:pt x="9275" y="699"/>
                        <a:pt x="8803" y="1205"/>
                      </a:cubicBezTo>
                      <a:cubicBezTo>
                        <a:pt x="8236" y="436"/>
                        <a:pt x="7350" y="1"/>
                        <a:pt x="6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7" name="Google Shape;1167;p49"/>
              <p:cNvSpPr/>
              <p:nvPr/>
            </p:nvSpPr>
            <p:spPr>
              <a:xfrm>
                <a:off x="7621106" y="641225"/>
                <a:ext cx="662589" cy="184773"/>
              </a:xfrm>
              <a:custGeom>
                <a:rect b="b" l="l" r="r" t="t"/>
                <a:pathLst>
                  <a:path extrusionOk="0" h="5118" w="18353">
                    <a:moveTo>
                      <a:pt x="6422" y="1"/>
                    </a:moveTo>
                    <a:cubicBezTo>
                      <a:pt x="6170" y="1"/>
                      <a:pt x="5915" y="33"/>
                      <a:pt x="5663" y="99"/>
                    </a:cubicBezTo>
                    <a:cubicBezTo>
                      <a:pt x="4531" y="407"/>
                      <a:pt x="3836" y="1643"/>
                      <a:pt x="3733" y="2827"/>
                    </a:cubicBezTo>
                    <a:cubicBezTo>
                      <a:pt x="3329" y="2455"/>
                      <a:pt x="2804" y="2260"/>
                      <a:pt x="2276" y="2260"/>
                    </a:cubicBezTo>
                    <a:cubicBezTo>
                      <a:pt x="1928" y="2260"/>
                      <a:pt x="1579" y="2344"/>
                      <a:pt x="1262" y="2518"/>
                    </a:cubicBezTo>
                    <a:cubicBezTo>
                      <a:pt x="490" y="2956"/>
                      <a:pt x="1" y="4243"/>
                      <a:pt x="181" y="5118"/>
                    </a:cubicBezTo>
                    <a:lnTo>
                      <a:pt x="18352" y="4835"/>
                    </a:lnTo>
                    <a:cubicBezTo>
                      <a:pt x="18158" y="4147"/>
                      <a:pt x="17432" y="3749"/>
                      <a:pt x="16721" y="3749"/>
                    </a:cubicBezTo>
                    <a:cubicBezTo>
                      <a:pt x="16395" y="3749"/>
                      <a:pt x="16071" y="3833"/>
                      <a:pt x="15804" y="4011"/>
                    </a:cubicBezTo>
                    <a:cubicBezTo>
                      <a:pt x="15650" y="3342"/>
                      <a:pt x="15161" y="2775"/>
                      <a:pt x="14517" y="2544"/>
                    </a:cubicBezTo>
                    <a:cubicBezTo>
                      <a:pt x="14365" y="2489"/>
                      <a:pt x="14211" y="2464"/>
                      <a:pt x="14058" y="2464"/>
                    </a:cubicBezTo>
                    <a:cubicBezTo>
                      <a:pt x="13565" y="2464"/>
                      <a:pt x="13082" y="2719"/>
                      <a:pt x="12690" y="3033"/>
                    </a:cubicBezTo>
                    <a:cubicBezTo>
                      <a:pt x="12870" y="2055"/>
                      <a:pt x="12407" y="1077"/>
                      <a:pt x="11531" y="613"/>
                    </a:cubicBezTo>
                    <a:cubicBezTo>
                      <a:pt x="11225" y="481"/>
                      <a:pt x="10906" y="418"/>
                      <a:pt x="10590" y="418"/>
                    </a:cubicBezTo>
                    <a:cubicBezTo>
                      <a:pt x="9924" y="418"/>
                      <a:pt x="9275" y="699"/>
                      <a:pt x="8803" y="1205"/>
                    </a:cubicBezTo>
                    <a:cubicBezTo>
                      <a:pt x="8236" y="436"/>
                      <a:pt x="7350" y="1"/>
                      <a:pt x="6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50"/>
          <p:cNvSpPr txBox="1"/>
          <p:nvPr>
            <p:ph type="ctrTitle"/>
          </p:nvPr>
        </p:nvSpPr>
        <p:spPr>
          <a:xfrm>
            <a:off x="682600" y="-374525"/>
            <a:ext cx="7677600" cy="134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ScreenShots from our APP</a:t>
            </a:r>
            <a:endParaRPr>
              <a:latin typeface="Barlow"/>
              <a:ea typeface="Barlow"/>
              <a:cs typeface="Barlow"/>
              <a:sym typeface="Barlow"/>
            </a:endParaRPr>
          </a:p>
        </p:txBody>
      </p:sp>
      <p:cxnSp>
        <p:nvCxnSpPr>
          <p:cNvPr id="1173" name="Google Shape;1173;p50"/>
          <p:cNvCxnSpPr/>
          <p:nvPr/>
        </p:nvCxnSpPr>
        <p:spPr>
          <a:xfrm>
            <a:off x="631575" y="335600"/>
            <a:ext cx="3300" cy="1272900"/>
          </a:xfrm>
          <a:prstGeom prst="straightConnector1">
            <a:avLst/>
          </a:prstGeom>
          <a:noFill/>
          <a:ln cap="flat" cmpd="sng" w="9525">
            <a:solidFill>
              <a:schemeClr val="dk1"/>
            </a:solidFill>
            <a:prstDash val="solid"/>
            <a:round/>
            <a:headEnd len="med" w="med" type="none"/>
            <a:tailEnd len="med" w="med" type="none"/>
          </a:ln>
        </p:spPr>
      </p:cxnSp>
      <p:grpSp>
        <p:nvGrpSpPr>
          <p:cNvPr id="1174" name="Google Shape;1174;p50"/>
          <p:cNvGrpSpPr/>
          <p:nvPr/>
        </p:nvGrpSpPr>
        <p:grpSpPr>
          <a:xfrm>
            <a:off x="4680874" y="1859525"/>
            <a:ext cx="2953921" cy="1816197"/>
            <a:chOff x="4680874" y="1859525"/>
            <a:chExt cx="2953921" cy="1816197"/>
          </a:xfrm>
        </p:grpSpPr>
        <p:sp>
          <p:nvSpPr>
            <p:cNvPr id="1175" name="Google Shape;1175;p50"/>
            <p:cNvSpPr/>
            <p:nvPr/>
          </p:nvSpPr>
          <p:spPr>
            <a:xfrm>
              <a:off x="4680874" y="3490913"/>
              <a:ext cx="662592" cy="184809"/>
            </a:xfrm>
            <a:custGeom>
              <a:rect b="b" l="l" r="r" t="t"/>
              <a:pathLst>
                <a:path extrusionOk="0" h="7610" w="27284">
                  <a:moveTo>
                    <a:pt x="9531" y="0"/>
                  </a:moveTo>
                  <a:cubicBezTo>
                    <a:pt x="9160" y="0"/>
                    <a:pt x="8786" y="47"/>
                    <a:pt x="8417" y="145"/>
                  </a:cubicBezTo>
                  <a:cubicBezTo>
                    <a:pt x="6718" y="608"/>
                    <a:pt x="5688" y="2436"/>
                    <a:pt x="5560" y="4212"/>
                  </a:cubicBezTo>
                  <a:cubicBezTo>
                    <a:pt x="4955" y="3654"/>
                    <a:pt x="4174" y="3367"/>
                    <a:pt x="3389" y="3367"/>
                  </a:cubicBezTo>
                  <a:cubicBezTo>
                    <a:pt x="2871" y="3367"/>
                    <a:pt x="2350" y="3492"/>
                    <a:pt x="1879" y="3749"/>
                  </a:cubicBezTo>
                  <a:cubicBezTo>
                    <a:pt x="721" y="4392"/>
                    <a:pt x="0" y="6322"/>
                    <a:pt x="258" y="7609"/>
                  </a:cubicBezTo>
                  <a:lnTo>
                    <a:pt x="27283" y="7223"/>
                  </a:lnTo>
                  <a:cubicBezTo>
                    <a:pt x="27000" y="6179"/>
                    <a:pt x="25900" y="5572"/>
                    <a:pt x="24823" y="5572"/>
                  </a:cubicBezTo>
                  <a:cubicBezTo>
                    <a:pt x="24334" y="5572"/>
                    <a:pt x="23850" y="5697"/>
                    <a:pt x="23448" y="5962"/>
                  </a:cubicBezTo>
                  <a:cubicBezTo>
                    <a:pt x="23216" y="4984"/>
                    <a:pt x="22496" y="4160"/>
                    <a:pt x="21543" y="3800"/>
                  </a:cubicBezTo>
                  <a:cubicBezTo>
                    <a:pt x="21329" y="3723"/>
                    <a:pt x="21111" y="3688"/>
                    <a:pt x="20892" y="3688"/>
                  </a:cubicBezTo>
                  <a:cubicBezTo>
                    <a:pt x="20165" y="3688"/>
                    <a:pt x="19434" y="4072"/>
                    <a:pt x="18841" y="4546"/>
                  </a:cubicBezTo>
                  <a:cubicBezTo>
                    <a:pt x="19124" y="3079"/>
                    <a:pt x="18429" y="1612"/>
                    <a:pt x="17116" y="917"/>
                  </a:cubicBezTo>
                  <a:cubicBezTo>
                    <a:pt x="16709" y="722"/>
                    <a:pt x="16248" y="630"/>
                    <a:pt x="15779" y="630"/>
                  </a:cubicBezTo>
                  <a:cubicBezTo>
                    <a:pt x="14764" y="630"/>
                    <a:pt x="13709" y="1061"/>
                    <a:pt x="13075" y="1818"/>
                  </a:cubicBezTo>
                  <a:cubicBezTo>
                    <a:pt x="12243" y="661"/>
                    <a:pt x="10914" y="0"/>
                    <a:pt x="95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50"/>
            <p:cNvSpPr/>
            <p:nvPr/>
          </p:nvSpPr>
          <p:spPr>
            <a:xfrm>
              <a:off x="6972206" y="2105650"/>
              <a:ext cx="662589" cy="184773"/>
            </a:xfrm>
            <a:custGeom>
              <a:rect b="b" l="l" r="r" t="t"/>
              <a:pathLst>
                <a:path extrusionOk="0" h="5118" w="18353">
                  <a:moveTo>
                    <a:pt x="6422" y="1"/>
                  </a:moveTo>
                  <a:cubicBezTo>
                    <a:pt x="6170" y="1"/>
                    <a:pt x="5915" y="33"/>
                    <a:pt x="5663" y="99"/>
                  </a:cubicBezTo>
                  <a:cubicBezTo>
                    <a:pt x="4531" y="407"/>
                    <a:pt x="3836" y="1643"/>
                    <a:pt x="3733" y="2827"/>
                  </a:cubicBezTo>
                  <a:cubicBezTo>
                    <a:pt x="3329" y="2455"/>
                    <a:pt x="2804" y="2260"/>
                    <a:pt x="2276" y="2260"/>
                  </a:cubicBezTo>
                  <a:cubicBezTo>
                    <a:pt x="1928" y="2260"/>
                    <a:pt x="1579" y="2344"/>
                    <a:pt x="1262" y="2518"/>
                  </a:cubicBezTo>
                  <a:cubicBezTo>
                    <a:pt x="490" y="2956"/>
                    <a:pt x="1" y="4243"/>
                    <a:pt x="181" y="5118"/>
                  </a:cubicBezTo>
                  <a:lnTo>
                    <a:pt x="18352" y="4835"/>
                  </a:lnTo>
                  <a:cubicBezTo>
                    <a:pt x="18158" y="4147"/>
                    <a:pt x="17432" y="3749"/>
                    <a:pt x="16721" y="3749"/>
                  </a:cubicBezTo>
                  <a:cubicBezTo>
                    <a:pt x="16395" y="3749"/>
                    <a:pt x="16071" y="3833"/>
                    <a:pt x="15804" y="4011"/>
                  </a:cubicBezTo>
                  <a:cubicBezTo>
                    <a:pt x="15650" y="3342"/>
                    <a:pt x="15161" y="2775"/>
                    <a:pt x="14517" y="2544"/>
                  </a:cubicBezTo>
                  <a:cubicBezTo>
                    <a:pt x="14365" y="2489"/>
                    <a:pt x="14211" y="2464"/>
                    <a:pt x="14058" y="2464"/>
                  </a:cubicBezTo>
                  <a:cubicBezTo>
                    <a:pt x="13565" y="2464"/>
                    <a:pt x="13082" y="2719"/>
                    <a:pt x="12690" y="3033"/>
                  </a:cubicBezTo>
                  <a:cubicBezTo>
                    <a:pt x="12870" y="2055"/>
                    <a:pt x="12407" y="1077"/>
                    <a:pt x="11531" y="613"/>
                  </a:cubicBezTo>
                  <a:cubicBezTo>
                    <a:pt x="11225" y="481"/>
                    <a:pt x="10906" y="418"/>
                    <a:pt x="10590" y="418"/>
                  </a:cubicBezTo>
                  <a:cubicBezTo>
                    <a:pt x="9924" y="418"/>
                    <a:pt x="9275" y="699"/>
                    <a:pt x="8803" y="1205"/>
                  </a:cubicBezTo>
                  <a:cubicBezTo>
                    <a:pt x="8236" y="436"/>
                    <a:pt x="7350" y="1"/>
                    <a:pt x="6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50"/>
            <p:cNvSpPr/>
            <p:nvPr/>
          </p:nvSpPr>
          <p:spPr>
            <a:xfrm>
              <a:off x="6534051" y="1859525"/>
              <a:ext cx="499202" cy="139197"/>
            </a:xfrm>
            <a:custGeom>
              <a:rect b="b" l="l" r="r" t="t"/>
              <a:pathLst>
                <a:path extrusionOk="0" h="5118" w="18353">
                  <a:moveTo>
                    <a:pt x="6422" y="1"/>
                  </a:moveTo>
                  <a:cubicBezTo>
                    <a:pt x="6170" y="1"/>
                    <a:pt x="5915" y="33"/>
                    <a:pt x="5663" y="99"/>
                  </a:cubicBezTo>
                  <a:cubicBezTo>
                    <a:pt x="4531" y="407"/>
                    <a:pt x="3836" y="1643"/>
                    <a:pt x="3733" y="2827"/>
                  </a:cubicBezTo>
                  <a:cubicBezTo>
                    <a:pt x="3329" y="2455"/>
                    <a:pt x="2804" y="2260"/>
                    <a:pt x="2276" y="2260"/>
                  </a:cubicBezTo>
                  <a:cubicBezTo>
                    <a:pt x="1928" y="2260"/>
                    <a:pt x="1579" y="2344"/>
                    <a:pt x="1262" y="2518"/>
                  </a:cubicBezTo>
                  <a:cubicBezTo>
                    <a:pt x="490" y="2956"/>
                    <a:pt x="1" y="4243"/>
                    <a:pt x="181" y="5118"/>
                  </a:cubicBezTo>
                  <a:lnTo>
                    <a:pt x="18352" y="4835"/>
                  </a:lnTo>
                  <a:cubicBezTo>
                    <a:pt x="18158" y="4147"/>
                    <a:pt x="17432" y="3749"/>
                    <a:pt x="16721" y="3749"/>
                  </a:cubicBezTo>
                  <a:cubicBezTo>
                    <a:pt x="16395" y="3749"/>
                    <a:pt x="16071" y="3833"/>
                    <a:pt x="15804" y="4011"/>
                  </a:cubicBezTo>
                  <a:cubicBezTo>
                    <a:pt x="15650" y="3342"/>
                    <a:pt x="15161" y="2775"/>
                    <a:pt x="14517" y="2544"/>
                  </a:cubicBezTo>
                  <a:cubicBezTo>
                    <a:pt x="14365" y="2489"/>
                    <a:pt x="14211" y="2464"/>
                    <a:pt x="14058" y="2464"/>
                  </a:cubicBezTo>
                  <a:cubicBezTo>
                    <a:pt x="13565" y="2464"/>
                    <a:pt x="13082" y="2719"/>
                    <a:pt x="12690" y="3033"/>
                  </a:cubicBezTo>
                  <a:cubicBezTo>
                    <a:pt x="12870" y="2055"/>
                    <a:pt x="12407" y="1077"/>
                    <a:pt x="11531" y="613"/>
                  </a:cubicBezTo>
                  <a:cubicBezTo>
                    <a:pt x="11225" y="481"/>
                    <a:pt x="10906" y="418"/>
                    <a:pt x="10590" y="418"/>
                  </a:cubicBezTo>
                  <a:cubicBezTo>
                    <a:pt x="9924" y="418"/>
                    <a:pt x="9275" y="699"/>
                    <a:pt x="8803" y="1205"/>
                  </a:cubicBezTo>
                  <a:cubicBezTo>
                    <a:pt x="8236" y="436"/>
                    <a:pt x="7350" y="1"/>
                    <a:pt x="6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8" name="Google Shape;1178;p50"/>
          <p:cNvGrpSpPr/>
          <p:nvPr/>
        </p:nvGrpSpPr>
        <p:grpSpPr>
          <a:xfrm>
            <a:off x="-112250" y="2321990"/>
            <a:ext cx="9638844" cy="3808475"/>
            <a:chOff x="0" y="2107690"/>
            <a:chExt cx="9638844" cy="3808475"/>
          </a:xfrm>
        </p:grpSpPr>
        <p:grpSp>
          <p:nvGrpSpPr>
            <p:cNvPr id="1179" name="Google Shape;1179;p50"/>
            <p:cNvGrpSpPr/>
            <p:nvPr/>
          </p:nvGrpSpPr>
          <p:grpSpPr>
            <a:xfrm>
              <a:off x="6435116" y="2889250"/>
              <a:ext cx="1298599" cy="2254397"/>
              <a:chOff x="3269475" y="-80481"/>
              <a:chExt cx="2544276" cy="4416922"/>
            </a:xfrm>
          </p:grpSpPr>
          <p:sp>
            <p:nvSpPr>
              <p:cNvPr id="1180" name="Google Shape;1180;p50"/>
              <p:cNvSpPr/>
              <p:nvPr/>
            </p:nvSpPr>
            <p:spPr>
              <a:xfrm>
                <a:off x="4489288" y="1226834"/>
                <a:ext cx="181251" cy="3109607"/>
              </a:xfrm>
              <a:custGeom>
                <a:rect b="b" l="l" r="r" t="t"/>
                <a:pathLst>
                  <a:path extrusionOk="0" h="51246" w="2987">
                    <a:moveTo>
                      <a:pt x="953" y="0"/>
                    </a:moveTo>
                    <a:cubicBezTo>
                      <a:pt x="618" y="0"/>
                      <a:pt x="361" y="258"/>
                      <a:pt x="361" y="566"/>
                    </a:cubicBezTo>
                    <a:lnTo>
                      <a:pt x="0" y="51246"/>
                    </a:lnTo>
                    <a:lnTo>
                      <a:pt x="2986" y="51246"/>
                    </a:lnTo>
                    <a:lnTo>
                      <a:pt x="118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50"/>
              <p:cNvSpPr/>
              <p:nvPr/>
            </p:nvSpPr>
            <p:spPr>
              <a:xfrm>
                <a:off x="4465865" y="-80481"/>
                <a:ext cx="145329" cy="1307351"/>
              </a:xfrm>
              <a:custGeom>
                <a:rect b="b" l="l" r="r" t="t"/>
                <a:pathLst>
                  <a:path extrusionOk="0" h="21545" w="2395">
                    <a:moveTo>
                      <a:pt x="1262" y="1"/>
                    </a:moveTo>
                    <a:lnTo>
                      <a:pt x="0" y="17555"/>
                    </a:lnTo>
                    <a:lnTo>
                      <a:pt x="1262" y="21544"/>
                    </a:lnTo>
                    <a:lnTo>
                      <a:pt x="2394" y="17555"/>
                    </a:lnTo>
                    <a:lnTo>
                      <a:pt x="12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50"/>
              <p:cNvSpPr/>
              <p:nvPr/>
            </p:nvSpPr>
            <p:spPr>
              <a:xfrm>
                <a:off x="4567384" y="1248679"/>
                <a:ext cx="1246367" cy="393631"/>
              </a:xfrm>
              <a:custGeom>
                <a:rect b="b" l="l" r="r" t="t"/>
                <a:pathLst>
                  <a:path extrusionOk="0" h="6487" w="20540">
                    <a:moveTo>
                      <a:pt x="3810" y="0"/>
                    </a:moveTo>
                    <a:lnTo>
                      <a:pt x="0" y="26"/>
                    </a:lnTo>
                    <a:lnTo>
                      <a:pt x="3166" y="2085"/>
                    </a:lnTo>
                    <a:lnTo>
                      <a:pt x="20540" y="6487"/>
                    </a:lnTo>
                    <a:lnTo>
                      <a:pt x="20540" y="6487"/>
                    </a:lnTo>
                    <a:lnTo>
                      <a:pt x="381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50"/>
              <p:cNvSpPr/>
              <p:nvPr/>
            </p:nvSpPr>
            <p:spPr>
              <a:xfrm>
                <a:off x="3269475" y="1251774"/>
                <a:ext cx="1249523" cy="384286"/>
              </a:xfrm>
              <a:custGeom>
                <a:rect b="b" l="l" r="r" t="t"/>
                <a:pathLst>
                  <a:path extrusionOk="0" h="6333" w="20592">
                    <a:moveTo>
                      <a:pt x="16782" y="1"/>
                    </a:moveTo>
                    <a:lnTo>
                      <a:pt x="1" y="6333"/>
                    </a:lnTo>
                    <a:lnTo>
                      <a:pt x="17400" y="2086"/>
                    </a:lnTo>
                    <a:lnTo>
                      <a:pt x="20591" y="52"/>
                    </a:lnTo>
                    <a:lnTo>
                      <a:pt x="1678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50"/>
              <p:cNvSpPr/>
              <p:nvPr/>
            </p:nvSpPr>
            <p:spPr>
              <a:xfrm>
                <a:off x="4467442" y="1159660"/>
                <a:ext cx="143751" cy="143751"/>
              </a:xfrm>
              <a:custGeom>
                <a:rect b="b" l="l" r="r" t="t"/>
                <a:pathLst>
                  <a:path extrusionOk="0" h="2369" w="2369">
                    <a:moveTo>
                      <a:pt x="1184" y="0"/>
                    </a:moveTo>
                    <a:cubicBezTo>
                      <a:pt x="515" y="0"/>
                      <a:pt x="0" y="541"/>
                      <a:pt x="0" y="1184"/>
                    </a:cubicBezTo>
                    <a:cubicBezTo>
                      <a:pt x="0" y="1854"/>
                      <a:pt x="515" y="2368"/>
                      <a:pt x="1184" y="2368"/>
                    </a:cubicBezTo>
                    <a:cubicBezTo>
                      <a:pt x="1828" y="2368"/>
                      <a:pt x="2368" y="1854"/>
                      <a:pt x="2368" y="1184"/>
                    </a:cubicBezTo>
                    <a:cubicBezTo>
                      <a:pt x="2368" y="541"/>
                      <a:pt x="1828" y="0"/>
                      <a:pt x="11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5" name="Google Shape;1185;p50"/>
            <p:cNvSpPr/>
            <p:nvPr/>
          </p:nvSpPr>
          <p:spPr>
            <a:xfrm>
              <a:off x="2962027" y="3730540"/>
              <a:ext cx="6327852" cy="2098961"/>
            </a:xfrm>
            <a:custGeom>
              <a:rect b="b" l="l" r="r" t="t"/>
              <a:pathLst>
                <a:path extrusionOk="0" h="44852" w="129543">
                  <a:moveTo>
                    <a:pt x="21013" y="0"/>
                  </a:moveTo>
                  <a:cubicBezTo>
                    <a:pt x="19450" y="0"/>
                    <a:pt x="17928" y="396"/>
                    <a:pt x="16679" y="1258"/>
                  </a:cubicBezTo>
                  <a:cubicBezTo>
                    <a:pt x="9807" y="5994"/>
                    <a:pt x="3218" y="17088"/>
                    <a:pt x="1596" y="21129"/>
                  </a:cubicBezTo>
                  <a:cubicBezTo>
                    <a:pt x="1" y="25144"/>
                    <a:pt x="2394" y="40381"/>
                    <a:pt x="3038" y="44679"/>
                  </a:cubicBezTo>
                  <a:cubicBezTo>
                    <a:pt x="5612" y="44808"/>
                    <a:pt x="20506" y="44851"/>
                    <a:pt x="39220" y="44851"/>
                  </a:cubicBezTo>
                  <a:cubicBezTo>
                    <a:pt x="76650" y="44851"/>
                    <a:pt x="129363" y="44679"/>
                    <a:pt x="129363" y="44679"/>
                  </a:cubicBezTo>
                  <a:cubicBezTo>
                    <a:pt x="129543" y="44139"/>
                    <a:pt x="128694" y="4064"/>
                    <a:pt x="128694" y="4064"/>
                  </a:cubicBezTo>
                  <a:cubicBezTo>
                    <a:pt x="128240" y="3854"/>
                    <a:pt x="127761" y="3760"/>
                    <a:pt x="127270" y="3760"/>
                  </a:cubicBezTo>
                  <a:cubicBezTo>
                    <a:pt x="124746" y="3760"/>
                    <a:pt x="121879" y="6239"/>
                    <a:pt x="120329" y="8285"/>
                  </a:cubicBezTo>
                  <a:cubicBezTo>
                    <a:pt x="118370" y="10799"/>
                    <a:pt x="115085" y="11890"/>
                    <a:pt x="111886" y="11890"/>
                  </a:cubicBezTo>
                  <a:cubicBezTo>
                    <a:pt x="111384" y="11890"/>
                    <a:pt x="110885" y="11864"/>
                    <a:pt x="110393" y="11811"/>
                  </a:cubicBezTo>
                  <a:cubicBezTo>
                    <a:pt x="106739" y="11425"/>
                    <a:pt x="103315" y="9907"/>
                    <a:pt x="99866" y="8620"/>
                  </a:cubicBezTo>
                  <a:cubicBezTo>
                    <a:pt x="97135" y="7593"/>
                    <a:pt x="94224" y="6714"/>
                    <a:pt x="91316" y="6714"/>
                  </a:cubicBezTo>
                  <a:cubicBezTo>
                    <a:pt x="90579" y="6714"/>
                    <a:pt x="89842" y="6770"/>
                    <a:pt x="89108" y="6895"/>
                  </a:cubicBezTo>
                  <a:cubicBezTo>
                    <a:pt x="83868" y="7760"/>
                    <a:pt x="79432" y="11993"/>
                    <a:pt x="74112" y="11993"/>
                  </a:cubicBezTo>
                  <a:cubicBezTo>
                    <a:pt x="74049" y="11993"/>
                    <a:pt x="73985" y="11993"/>
                    <a:pt x="73922" y="11991"/>
                  </a:cubicBezTo>
                  <a:cubicBezTo>
                    <a:pt x="67150" y="11867"/>
                    <a:pt x="61848" y="4760"/>
                    <a:pt x="55196" y="4760"/>
                  </a:cubicBezTo>
                  <a:cubicBezTo>
                    <a:pt x="54971" y="4760"/>
                    <a:pt x="54744" y="4768"/>
                    <a:pt x="54515" y="4785"/>
                  </a:cubicBezTo>
                  <a:cubicBezTo>
                    <a:pt x="50139" y="5119"/>
                    <a:pt x="46639" y="8568"/>
                    <a:pt x="42392" y="9623"/>
                  </a:cubicBezTo>
                  <a:cubicBezTo>
                    <a:pt x="41412" y="9868"/>
                    <a:pt x="40457" y="9985"/>
                    <a:pt x="39531" y="9985"/>
                  </a:cubicBezTo>
                  <a:cubicBezTo>
                    <a:pt x="35204" y="9985"/>
                    <a:pt x="31493" y="7447"/>
                    <a:pt x="28673" y="3652"/>
                  </a:cubicBezTo>
                  <a:cubicBezTo>
                    <a:pt x="26981" y="1374"/>
                    <a:pt x="23927" y="0"/>
                    <a:pt x="210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6" name="Google Shape;1186;p50"/>
            <p:cNvGrpSpPr/>
            <p:nvPr/>
          </p:nvGrpSpPr>
          <p:grpSpPr>
            <a:xfrm>
              <a:off x="7264270" y="2107690"/>
              <a:ext cx="1752090" cy="3035809"/>
              <a:chOff x="2446475" y="2871300"/>
              <a:chExt cx="1078475" cy="1868650"/>
            </a:xfrm>
          </p:grpSpPr>
          <p:sp>
            <p:nvSpPr>
              <p:cNvPr id="1187" name="Google Shape;1187;p50"/>
              <p:cNvSpPr/>
              <p:nvPr/>
            </p:nvSpPr>
            <p:spPr>
              <a:xfrm>
                <a:off x="2963825" y="3424050"/>
                <a:ext cx="76600" cy="1315900"/>
              </a:xfrm>
              <a:custGeom>
                <a:rect b="b" l="l" r="r" t="t"/>
                <a:pathLst>
                  <a:path extrusionOk="0" h="52636" w="3064">
                    <a:moveTo>
                      <a:pt x="953" y="0"/>
                    </a:moveTo>
                    <a:cubicBezTo>
                      <a:pt x="618" y="0"/>
                      <a:pt x="361" y="283"/>
                      <a:pt x="361" y="592"/>
                    </a:cubicBezTo>
                    <a:lnTo>
                      <a:pt x="1" y="52636"/>
                    </a:lnTo>
                    <a:lnTo>
                      <a:pt x="3064" y="52636"/>
                    </a:lnTo>
                    <a:lnTo>
                      <a:pt x="11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50"/>
              <p:cNvSpPr/>
              <p:nvPr/>
            </p:nvSpPr>
            <p:spPr>
              <a:xfrm>
                <a:off x="2953525" y="2871300"/>
                <a:ext cx="61175" cy="552775"/>
              </a:xfrm>
              <a:custGeom>
                <a:rect b="b" l="l" r="r" t="t"/>
                <a:pathLst>
                  <a:path extrusionOk="0" h="22111" w="2447">
                    <a:moveTo>
                      <a:pt x="1314" y="1"/>
                    </a:moveTo>
                    <a:lnTo>
                      <a:pt x="1" y="18018"/>
                    </a:lnTo>
                    <a:lnTo>
                      <a:pt x="1314" y="22110"/>
                    </a:lnTo>
                    <a:lnTo>
                      <a:pt x="2446" y="18018"/>
                    </a:lnTo>
                    <a:lnTo>
                      <a:pt x="131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50"/>
              <p:cNvSpPr/>
              <p:nvPr/>
            </p:nvSpPr>
            <p:spPr>
              <a:xfrm>
                <a:off x="2995350" y="3437550"/>
                <a:ext cx="529600" cy="161550"/>
              </a:xfrm>
              <a:custGeom>
                <a:rect b="b" l="l" r="r" t="t"/>
                <a:pathLst>
                  <a:path extrusionOk="0" h="6462" w="21184">
                    <a:moveTo>
                      <a:pt x="3913" y="1"/>
                    </a:moveTo>
                    <a:lnTo>
                      <a:pt x="1" y="52"/>
                    </a:lnTo>
                    <a:lnTo>
                      <a:pt x="3270" y="2137"/>
                    </a:lnTo>
                    <a:lnTo>
                      <a:pt x="21184" y="6461"/>
                    </a:lnTo>
                    <a:lnTo>
                      <a:pt x="391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50"/>
              <p:cNvSpPr/>
              <p:nvPr/>
            </p:nvSpPr>
            <p:spPr>
              <a:xfrm>
                <a:off x="2446475" y="3438200"/>
                <a:ext cx="529600" cy="160250"/>
              </a:xfrm>
              <a:custGeom>
                <a:rect b="b" l="l" r="r" t="t"/>
                <a:pathLst>
                  <a:path extrusionOk="0" h="6410" w="21184">
                    <a:moveTo>
                      <a:pt x="17272" y="1"/>
                    </a:moveTo>
                    <a:lnTo>
                      <a:pt x="1" y="6410"/>
                    </a:lnTo>
                    <a:lnTo>
                      <a:pt x="1" y="6410"/>
                    </a:lnTo>
                    <a:lnTo>
                      <a:pt x="17915" y="2137"/>
                    </a:lnTo>
                    <a:lnTo>
                      <a:pt x="21184" y="52"/>
                    </a:lnTo>
                    <a:lnTo>
                      <a:pt x="172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50"/>
              <p:cNvSpPr/>
              <p:nvPr/>
            </p:nvSpPr>
            <p:spPr>
              <a:xfrm>
                <a:off x="2954175" y="3396375"/>
                <a:ext cx="60525" cy="60525"/>
              </a:xfrm>
              <a:custGeom>
                <a:rect b="b" l="l" r="r" t="t"/>
                <a:pathLst>
                  <a:path extrusionOk="0" h="2421" w="2421">
                    <a:moveTo>
                      <a:pt x="1210" y="1"/>
                    </a:moveTo>
                    <a:cubicBezTo>
                      <a:pt x="541" y="1"/>
                      <a:pt x="1" y="541"/>
                      <a:pt x="1" y="1210"/>
                    </a:cubicBezTo>
                    <a:cubicBezTo>
                      <a:pt x="1" y="1880"/>
                      <a:pt x="541" y="2420"/>
                      <a:pt x="1210" y="2420"/>
                    </a:cubicBezTo>
                    <a:cubicBezTo>
                      <a:pt x="1880" y="2420"/>
                      <a:pt x="2420" y="1880"/>
                      <a:pt x="2420" y="1210"/>
                    </a:cubicBezTo>
                    <a:cubicBezTo>
                      <a:pt x="2420" y="541"/>
                      <a:pt x="1880" y="1"/>
                      <a:pt x="12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2" name="Google Shape;1192;p50"/>
            <p:cNvGrpSpPr/>
            <p:nvPr/>
          </p:nvGrpSpPr>
          <p:grpSpPr>
            <a:xfrm>
              <a:off x="5154208" y="2107690"/>
              <a:ext cx="1752090" cy="3035809"/>
              <a:chOff x="2446475" y="2871300"/>
              <a:chExt cx="1078475" cy="1868650"/>
            </a:xfrm>
          </p:grpSpPr>
          <p:sp>
            <p:nvSpPr>
              <p:cNvPr id="1193" name="Google Shape;1193;p50"/>
              <p:cNvSpPr/>
              <p:nvPr/>
            </p:nvSpPr>
            <p:spPr>
              <a:xfrm>
                <a:off x="2963825" y="3424050"/>
                <a:ext cx="76600" cy="1315900"/>
              </a:xfrm>
              <a:custGeom>
                <a:rect b="b" l="l" r="r" t="t"/>
                <a:pathLst>
                  <a:path extrusionOk="0" h="52636" w="3064">
                    <a:moveTo>
                      <a:pt x="953" y="0"/>
                    </a:moveTo>
                    <a:cubicBezTo>
                      <a:pt x="618" y="0"/>
                      <a:pt x="361" y="283"/>
                      <a:pt x="361" y="592"/>
                    </a:cubicBezTo>
                    <a:lnTo>
                      <a:pt x="1" y="52636"/>
                    </a:lnTo>
                    <a:lnTo>
                      <a:pt x="3064" y="52636"/>
                    </a:lnTo>
                    <a:lnTo>
                      <a:pt x="11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50"/>
              <p:cNvSpPr/>
              <p:nvPr/>
            </p:nvSpPr>
            <p:spPr>
              <a:xfrm>
                <a:off x="2953525" y="2871300"/>
                <a:ext cx="61175" cy="552775"/>
              </a:xfrm>
              <a:custGeom>
                <a:rect b="b" l="l" r="r" t="t"/>
                <a:pathLst>
                  <a:path extrusionOk="0" h="22111" w="2447">
                    <a:moveTo>
                      <a:pt x="1314" y="1"/>
                    </a:moveTo>
                    <a:lnTo>
                      <a:pt x="1" y="18018"/>
                    </a:lnTo>
                    <a:lnTo>
                      <a:pt x="1314" y="22110"/>
                    </a:lnTo>
                    <a:lnTo>
                      <a:pt x="2446" y="18018"/>
                    </a:lnTo>
                    <a:lnTo>
                      <a:pt x="131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50"/>
              <p:cNvSpPr/>
              <p:nvPr/>
            </p:nvSpPr>
            <p:spPr>
              <a:xfrm>
                <a:off x="2995350" y="3437550"/>
                <a:ext cx="529600" cy="161550"/>
              </a:xfrm>
              <a:custGeom>
                <a:rect b="b" l="l" r="r" t="t"/>
                <a:pathLst>
                  <a:path extrusionOk="0" h="6462" w="21184">
                    <a:moveTo>
                      <a:pt x="3913" y="1"/>
                    </a:moveTo>
                    <a:lnTo>
                      <a:pt x="1" y="52"/>
                    </a:lnTo>
                    <a:lnTo>
                      <a:pt x="3270" y="2137"/>
                    </a:lnTo>
                    <a:lnTo>
                      <a:pt x="21184" y="6461"/>
                    </a:lnTo>
                    <a:lnTo>
                      <a:pt x="391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50"/>
              <p:cNvSpPr/>
              <p:nvPr/>
            </p:nvSpPr>
            <p:spPr>
              <a:xfrm>
                <a:off x="2446475" y="3438200"/>
                <a:ext cx="529600" cy="160250"/>
              </a:xfrm>
              <a:custGeom>
                <a:rect b="b" l="l" r="r" t="t"/>
                <a:pathLst>
                  <a:path extrusionOk="0" h="6410" w="21184">
                    <a:moveTo>
                      <a:pt x="17272" y="1"/>
                    </a:moveTo>
                    <a:lnTo>
                      <a:pt x="1" y="6410"/>
                    </a:lnTo>
                    <a:lnTo>
                      <a:pt x="1" y="6410"/>
                    </a:lnTo>
                    <a:lnTo>
                      <a:pt x="17915" y="2137"/>
                    </a:lnTo>
                    <a:lnTo>
                      <a:pt x="21184" y="52"/>
                    </a:lnTo>
                    <a:lnTo>
                      <a:pt x="172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50"/>
              <p:cNvSpPr/>
              <p:nvPr/>
            </p:nvSpPr>
            <p:spPr>
              <a:xfrm>
                <a:off x="2954175" y="3396375"/>
                <a:ext cx="60525" cy="60525"/>
              </a:xfrm>
              <a:custGeom>
                <a:rect b="b" l="l" r="r" t="t"/>
                <a:pathLst>
                  <a:path extrusionOk="0" h="2421" w="2421">
                    <a:moveTo>
                      <a:pt x="1210" y="1"/>
                    </a:moveTo>
                    <a:cubicBezTo>
                      <a:pt x="541" y="1"/>
                      <a:pt x="1" y="541"/>
                      <a:pt x="1" y="1210"/>
                    </a:cubicBezTo>
                    <a:cubicBezTo>
                      <a:pt x="1" y="1880"/>
                      <a:pt x="541" y="2420"/>
                      <a:pt x="1210" y="2420"/>
                    </a:cubicBezTo>
                    <a:cubicBezTo>
                      <a:pt x="1880" y="2420"/>
                      <a:pt x="2420" y="1880"/>
                      <a:pt x="2420" y="1210"/>
                    </a:cubicBezTo>
                    <a:cubicBezTo>
                      <a:pt x="2420" y="541"/>
                      <a:pt x="1880" y="1"/>
                      <a:pt x="12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8" name="Google Shape;1198;p50"/>
            <p:cNvSpPr/>
            <p:nvPr/>
          </p:nvSpPr>
          <p:spPr>
            <a:xfrm>
              <a:off x="2155675" y="3878450"/>
              <a:ext cx="7483169" cy="2037715"/>
            </a:xfrm>
            <a:custGeom>
              <a:rect b="b" l="l" r="r" t="t"/>
              <a:pathLst>
                <a:path extrusionOk="0" h="37355" w="131422">
                  <a:moveTo>
                    <a:pt x="127106" y="0"/>
                  </a:moveTo>
                  <a:cubicBezTo>
                    <a:pt x="126015" y="0"/>
                    <a:pt x="124826" y="383"/>
                    <a:pt x="123545" y="1115"/>
                  </a:cubicBezTo>
                  <a:cubicBezTo>
                    <a:pt x="120328" y="2942"/>
                    <a:pt x="118192" y="6185"/>
                    <a:pt x="115875" y="9119"/>
                  </a:cubicBezTo>
                  <a:cubicBezTo>
                    <a:pt x="113559" y="12028"/>
                    <a:pt x="110676" y="14911"/>
                    <a:pt x="106995" y="15400"/>
                  </a:cubicBezTo>
                  <a:cubicBezTo>
                    <a:pt x="106595" y="15455"/>
                    <a:pt x="106197" y="15482"/>
                    <a:pt x="105802" y="15482"/>
                  </a:cubicBezTo>
                  <a:cubicBezTo>
                    <a:pt x="101638" y="15482"/>
                    <a:pt x="97850" y="12519"/>
                    <a:pt x="94770" y="9557"/>
                  </a:cubicBezTo>
                  <a:cubicBezTo>
                    <a:pt x="91398" y="6314"/>
                    <a:pt x="87846" y="2633"/>
                    <a:pt x="83187" y="2119"/>
                  </a:cubicBezTo>
                  <a:cubicBezTo>
                    <a:pt x="82803" y="2076"/>
                    <a:pt x="82422" y="2055"/>
                    <a:pt x="82045" y="2055"/>
                  </a:cubicBezTo>
                  <a:cubicBezTo>
                    <a:pt x="76543" y="2055"/>
                    <a:pt x="71849" y="6461"/>
                    <a:pt x="67899" y="10484"/>
                  </a:cubicBezTo>
                  <a:cubicBezTo>
                    <a:pt x="64099" y="14329"/>
                    <a:pt x="59414" y="18381"/>
                    <a:pt x="54230" y="18381"/>
                  </a:cubicBezTo>
                  <a:cubicBezTo>
                    <a:pt x="53619" y="18381"/>
                    <a:pt x="53002" y="18324"/>
                    <a:pt x="52378" y="18205"/>
                  </a:cubicBezTo>
                  <a:cubicBezTo>
                    <a:pt x="44476" y="16712"/>
                    <a:pt x="41491" y="6288"/>
                    <a:pt x="34155" y="2994"/>
                  </a:cubicBezTo>
                  <a:cubicBezTo>
                    <a:pt x="32547" y="2260"/>
                    <a:pt x="30831" y="1930"/>
                    <a:pt x="29096" y="1930"/>
                  </a:cubicBezTo>
                  <a:cubicBezTo>
                    <a:pt x="25416" y="1930"/>
                    <a:pt x="21652" y="3414"/>
                    <a:pt x="18661" y="5670"/>
                  </a:cubicBezTo>
                  <a:cubicBezTo>
                    <a:pt x="14259" y="8991"/>
                    <a:pt x="4324" y="20161"/>
                    <a:pt x="2239" y="25283"/>
                  </a:cubicBezTo>
                  <a:cubicBezTo>
                    <a:pt x="1184" y="27883"/>
                    <a:pt x="0" y="36274"/>
                    <a:pt x="0" y="36274"/>
                  </a:cubicBezTo>
                  <a:lnTo>
                    <a:pt x="131396" y="37355"/>
                  </a:lnTo>
                  <a:lnTo>
                    <a:pt x="131421" y="2813"/>
                  </a:lnTo>
                  <a:cubicBezTo>
                    <a:pt x="130222" y="898"/>
                    <a:pt x="128778" y="0"/>
                    <a:pt x="1271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9" name="Google Shape;1199;p50"/>
            <p:cNvGrpSpPr/>
            <p:nvPr/>
          </p:nvGrpSpPr>
          <p:grpSpPr>
            <a:xfrm>
              <a:off x="0" y="3878450"/>
              <a:ext cx="5397292" cy="1265190"/>
              <a:chOff x="0" y="3878450"/>
              <a:chExt cx="5397292" cy="1265190"/>
            </a:xfrm>
          </p:grpSpPr>
          <p:sp>
            <p:nvSpPr>
              <p:cNvPr id="1200" name="Google Shape;1200;p50"/>
              <p:cNvSpPr/>
              <p:nvPr/>
            </p:nvSpPr>
            <p:spPr>
              <a:xfrm>
                <a:off x="285231" y="3878450"/>
                <a:ext cx="329518" cy="1265189"/>
              </a:xfrm>
              <a:custGeom>
                <a:rect b="b" l="l" r="r" t="t"/>
                <a:pathLst>
                  <a:path extrusionOk="0" h="34594" w="9010">
                    <a:moveTo>
                      <a:pt x="7877" y="12072"/>
                    </a:moveTo>
                    <a:lnTo>
                      <a:pt x="7851" y="12406"/>
                    </a:lnTo>
                    <a:lnTo>
                      <a:pt x="7130" y="12406"/>
                    </a:lnTo>
                    <a:lnTo>
                      <a:pt x="7130" y="12072"/>
                    </a:lnTo>
                    <a:close/>
                    <a:moveTo>
                      <a:pt x="2394" y="12072"/>
                    </a:moveTo>
                    <a:lnTo>
                      <a:pt x="2420" y="12432"/>
                    </a:lnTo>
                    <a:lnTo>
                      <a:pt x="1674" y="12432"/>
                    </a:lnTo>
                    <a:lnTo>
                      <a:pt x="1674" y="12072"/>
                    </a:lnTo>
                    <a:close/>
                    <a:moveTo>
                      <a:pt x="5148" y="12072"/>
                    </a:moveTo>
                    <a:lnTo>
                      <a:pt x="5148" y="12432"/>
                    </a:lnTo>
                    <a:lnTo>
                      <a:pt x="4402" y="12432"/>
                    </a:lnTo>
                    <a:lnTo>
                      <a:pt x="4402" y="12072"/>
                    </a:lnTo>
                    <a:close/>
                    <a:moveTo>
                      <a:pt x="2394" y="13153"/>
                    </a:moveTo>
                    <a:lnTo>
                      <a:pt x="2420" y="13874"/>
                    </a:lnTo>
                    <a:lnTo>
                      <a:pt x="1674" y="13874"/>
                    </a:lnTo>
                    <a:lnTo>
                      <a:pt x="1674" y="13153"/>
                    </a:lnTo>
                    <a:close/>
                    <a:moveTo>
                      <a:pt x="5148" y="13153"/>
                    </a:moveTo>
                    <a:lnTo>
                      <a:pt x="5148" y="13874"/>
                    </a:lnTo>
                    <a:lnTo>
                      <a:pt x="4402" y="13874"/>
                    </a:lnTo>
                    <a:lnTo>
                      <a:pt x="4402" y="13153"/>
                    </a:lnTo>
                    <a:close/>
                    <a:moveTo>
                      <a:pt x="7877" y="13153"/>
                    </a:moveTo>
                    <a:lnTo>
                      <a:pt x="7851" y="13874"/>
                    </a:lnTo>
                    <a:lnTo>
                      <a:pt x="7130" y="13874"/>
                    </a:lnTo>
                    <a:lnTo>
                      <a:pt x="7130" y="13153"/>
                    </a:lnTo>
                    <a:close/>
                    <a:moveTo>
                      <a:pt x="7877" y="14594"/>
                    </a:moveTo>
                    <a:lnTo>
                      <a:pt x="7851" y="15315"/>
                    </a:lnTo>
                    <a:lnTo>
                      <a:pt x="7130" y="15315"/>
                    </a:lnTo>
                    <a:lnTo>
                      <a:pt x="7130" y="14594"/>
                    </a:lnTo>
                    <a:close/>
                    <a:moveTo>
                      <a:pt x="2394" y="14620"/>
                    </a:moveTo>
                    <a:lnTo>
                      <a:pt x="2420" y="15341"/>
                    </a:lnTo>
                    <a:lnTo>
                      <a:pt x="1674" y="15341"/>
                    </a:lnTo>
                    <a:lnTo>
                      <a:pt x="1674" y="14620"/>
                    </a:lnTo>
                    <a:close/>
                    <a:moveTo>
                      <a:pt x="5148" y="14594"/>
                    </a:moveTo>
                    <a:lnTo>
                      <a:pt x="5148" y="15341"/>
                    </a:lnTo>
                    <a:lnTo>
                      <a:pt x="4402" y="15341"/>
                    </a:lnTo>
                    <a:lnTo>
                      <a:pt x="4402" y="14594"/>
                    </a:lnTo>
                    <a:close/>
                    <a:moveTo>
                      <a:pt x="2394" y="16061"/>
                    </a:moveTo>
                    <a:lnTo>
                      <a:pt x="2420" y="16782"/>
                    </a:lnTo>
                    <a:lnTo>
                      <a:pt x="1674" y="16782"/>
                    </a:lnTo>
                    <a:lnTo>
                      <a:pt x="1674" y="16061"/>
                    </a:lnTo>
                    <a:close/>
                    <a:moveTo>
                      <a:pt x="5148" y="16061"/>
                    </a:moveTo>
                    <a:lnTo>
                      <a:pt x="5148" y="16782"/>
                    </a:lnTo>
                    <a:lnTo>
                      <a:pt x="4402" y="16782"/>
                    </a:lnTo>
                    <a:lnTo>
                      <a:pt x="4402" y="16061"/>
                    </a:lnTo>
                    <a:close/>
                    <a:moveTo>
                      <a:pt x="7877" y="16061"/>
                    </a:moveTo>
                    <a:lnTo>
                      <a:pt x="7851" y="16782"/>
                    </a:lnTo>
                    <a:lnTo>
                      <a:pt x="7130" y="16782"/>
                    </a:lnTo>
                    <a:lnTo>
                      <a:pt x="7130" y="16061"/>
                    </a:lnTo>
                    <a:close/>
                    <a:moveTo>
                      <a:pt x="7877" y="17503"/>
                    </a:moveTo>
                    <a:lnTo>
                      <a:pt x="7851" y="18223"/>
                    </a:lnTo>
                    <a:lnTo>
                      <a:pt x="7130" y="18223"/>
                    </a:lnTo>
                    <a:lnTo>
                      <a:pt x="7130" y="17503"/>
                    </a:lnTo>
                    <a:close/>
                    <a:moveTo>
                      <a:pt x="2394" y="17528"/>
                    </a:moveTo>
                    <a:lnTo>
                      <a:pt x="2420" y="18249"/>
                    </a:lnTo>
                    <a:lnTo>
                      <a:pt x="1674" y="18249"/>
                    </a:lnTo>
                    <a:lnTo>
                      <a:pt x="1674" y="17528"/>
                    </a:lnTo>
                    <a:close/>
                    <a:moveTo>
                      <a:pt x="5148" y="17503"/>
                    </a:moveTo>
                    <a:lnTo>
                      <a:pt x="5148" y="18249"/>
                    </a:lnTo>
                    <a:lnTo>
                      <a:pt x="4402" y="18249"/>
                    </a:lnTo>
                    <a:lnTo>
                      <a:pt x="4402" y="17503"/>
                    </a:lnTo>
                    <a:close/>
                    <a:moveTo>
                      <a:pt x="2394" y="18970"/>
                    </a:moveTo>
                    <a:lnTo>
                      <a:pt x="2420" y="19691"/>
                    </a:lnTo>
                    <a:lnTo>
                      <a:pt x="1674" y="19691"/>
                    </a:lnTo>
                    <a:lnTo>
                      <a:pt x="1674" y="18970"/>
                    </a:lnTo>
                    <a:close/>
                    <a:moveTo>
                      <a:pt x="5148" y="18970"/>
                    </a:moveTo>
                    <a:lnTo>
                      <a:pt x="5148" y="19691"/>
                    </a:lnTo>
                    <a:lnTo>
                      <a:pt x="4402" y="19691"/>
                    </a:lnTo>
                    <a:lnTo>
                      <a:pt x="4402" y="18970"/>
                    </a:lnTo>
                    <a:close/>
                    <a:moveTo>
                      <a:pt x="7877" y="18970"/>
                    </a:moveTo>
                    <a:lnTo>
                      <a:pt x="7851" y="19691"/>
                    </a:lnTo>
                    <a:lnTo>
                      <a:pt x="7130" y="19691"/>
                    </a:lnTo>
                    <a:lnTo>
                      <a:pt x="7130" y="18970"/>
                    </a:lnTo>
                    <a:close/>
                    <a:moveTo>
                      <a:pt x="7877" y="20437"/>
                    </a:moveTo>
                    <a:lnTo>
                      <a:pt x="7851" y="21132"/>
                    </a:lnTo>
                    <a:lnTo>
                      <a:pt x="7130" y="21132"/>
                    </a:lnTo>
                    <a:lnTo>
                      <a:pt x="7130" y="20437"/>
                    </a:lnTo>
                    <a:close/>
                    <a:moveTo>
                      <a:pt x="2394" y="20437"/>
                    </a:moveTo>
                    <a:lnTo>
                      <a:pt x="2420" y="21158"/>
                    </a:lnTo>
                    <a:lnTo>
                      <a:pt x="1674" y="21158"/>
                    </a:lnTo>
                    <a:lnTo>
                      <a:pt x="1674" y="20437"/>
                    </a:lnTo>
                    <a:close/>
                    <a:moveTo>
                      <a:pt x="5148" y="20437"/>
                    </a:moveTo>
                    <a:lnTo>
                      <a:pt x="5148" y="21158"/>
                    </a:lnTo>
                    <a:lnTo>
                      <a:pt x="4402" y="21158"/>
                    </a:lnTo>
                    <a:lnTo>
                      <a:pt x="4402" y="20437"/>
                    </a:lnTo>
                    <a:close/>
                    <a:moveTo>
                      <a:pt x="2394" y="21878"/>
                    </a:moveTo>
                    <a:lnTo>
                      <a:pt x="2420" y="22599"/>
                    </a:lnTo>
                    <a:lnTo>
                      <a:pt x="1674" y="22599"/>
                    </a:lnTo>
                    <a:lnTo>
                      <a:pt x="1674" y="21878"/>
                    </a:lnTo>
                    <a:close/>
                    <a:moveTo>
                      <a:pt x="5148" y="21878"/>
                    </a:moveTo>
                    <a:lnTo>
                      <a:pt x="5148" y="22599"/>
                    </a:lnTo>
                    <a:lnTo>
                      <a:pt x="4402" y="22599"/>
                    </a:lnTo>
                    <a:lnTo>
                      <a:pt x="4402" y="21878"/>
                    </a:lnTo>
                    <a:close/>
                    <a:moveTo>
                      <a:pt x="7877" y="21878"/>
                    </a:moveTo>
                    <a:lnTo>
                      <a:pt x="7851" y="22599"/>
                    </a:lnTo>
                    <a:lnTo>
                      <a:pt x="7130" y="22599"/>
                    </a:lnTo>
                    <a:lnTo>
                      <a:pt x="7130" y="21878"/>
                    </a:lnTo>
                    <a:close/>
                    <a:moveTo>
                      <a:pt x="7877" y="23320"/>
                    </a:moveTo>
                    <a:lnTo>
                      <a:pt x="7851" y="24040"/>
                    </a:lnTo>
                    <a:lnTo>
                      <a:pt x="7130" y="24040"/>
                    </a:lnTo>
                    <a:lnTo>
                      <a:pt x="7130" y="23320"/>
                    </a:lnTo>
                    <a:close/>
                    <a:moveTo>
                      <a:pt x="2394" y="23345"/>
                    </a:moveTo>
                    <a:lnTo>
                      <a:pt x="2420" y="24066"/>
                    </a:lnTo>
                    <a:lnTo>
                      <a:pt x="1674" y="24066"/>
                    </a:lnTo>
                    <a:lnTo>
                      <a:pt x="1674" y="23345"/>
                    </a:lnTo>
                    <a:close/>
                    <a:moveTo>
                      <a:pt x="5148" y="23320"/>
                    </a:moveTo>
                    <a:lnTo>
                      <a:pt x="5148" y="24066"/>
                    </a:lnTo>
                    <a:lnTo>
                      <a:pt x="4402" y="24066"/>
                    </a:lnTo>
                    <a:lnTo>
                      <a:pt x="4402" y="23320"/>
                    </a:lnTo>
                    <a:close/>
                    <a:moveTo>
                      <a:pt x="2394" y="24787"/>
                    </a:moveTo>
                    <a:lnTo>
                      <a:pt x="2420" y="25507"/>
                    </a:lnTo>
                    <a:lnTo>
                      <a:pt x="1674" y="25507"/>
                    </a:lnTo>
                    <a:lnTo>
                      <a:pt x="1674" y="24787"/>
                    </a:lnTo>
                    <a:close/>
                    <a:moveTo>
                      <a:pt x="5148" y="24787"/>
                    </a:moveTo>
                    <a:lnTo>
                      <a:pt x="5148" y="25507"/>
                    </a:lnTo>
                    <a:lnTo>
                      <a:pt x="4402" y="25507"/>
                    </a:lnTo>
                    <a:lnTo>
                      <a:pt x="4402" y="24787"/>
                    </a:lnTo>
                    <a:close/>
                    <a:moveTo>
                      <a:pt x="7877" y="24787"/>
                    </a:moveTo>
                    <a:lnTo>
                      <a:pt x="7851" y="25507"/>
                    </a:lnTo>
                    <a:lnTo>
                      <a:pt x="7130" y="25507"/>
                    </a:lnTo>
                    <a:lnTo>
                      <a:pt x="7130" y="24787"/>
                    </a:lnTo>
                    <a:close/>
                    <a:moveTo>
                      <a:pt x="7877" y="26228"/>
                    </a:moveTo>
                    <a:lnTo>
                      <a:pt x="7851" y="26949"/>
                    </a:lnTo>
                    <a:lnTo>
                      <a:pt x="7130" y="26949"/>
                    </a:lnTo>
                    <a:lnTo>
                      <a:pt x="7130" y="26228"/>
                    </a:lnTo>
                    <a:close/>
                    <a:moveTo>
                      <a:pt x="2394" y="26254"/>
                    </a:moveTo>
                    <a:lnTo>
                      <a:pt x="2420" y="26975"/>
                    </a:lnTo>
                    <a:lnTo>
                      <a:pt x="1674" y="26975"/>
                    </a:lnTo>
                    <a:lnTo>
                      <a:pt x="1674" y="26254"/>
                    </a:lnTo>
                    <a:close/>
                    <a:moveTo>
                      <a:pt x="5148" y="26228"/>
                    </a:moveTo>
                    <a:lnTo>
                      <a:pt x="5148" y="26975"/>
                    </a:lnTo>
                    <a:lnTo>
                      <a:pt x="4402" y="26975"/>
                    </a:lnTo>
                    <a:lnTo>
                      <a:pt x="4402" y="26228"/>
                    </a:lnTo>
                    <a:close/>
                    <a:moveTo>
                      <a:pt x="2394" y="27695"/>
                    </a:moveTo>
                    <a:lnTo>
                      <a:pt x="2420" y="28416"/>
                    </a:lnTo>
                    <a:lnTo>
                      <a:pt x="1674" y="28416"/>
                    </a:lnTo>
                    <a:lnTo>
                      <a:pt x="1674" y="27695"/>
                    </a:lnTo>
                    <a:close/>
                    <a:moveTo>
                      <a:pt x="5148" y="27695"/>
                    </a:moveTo>
                    <a:lnTo>
                      <a:pt x="5148" y="28416"/>
                    </a:lnTo>
                    <a:lnTo>
                      <a:pt x="4402" y="28416"/>
                    </a:lnTo>
                    <a:lnTo>
                      <a:pt x="4402" y="27695"/>
                    </a:lnTo>
                    <a:close/>
                    <a:moveTo>
                      <a:pt x="7877" y="27695"/>
                    </a:moveTo>
                    <a:lnTo>
                      <a:pt x="7851" y="28416"/>
                    </a:lnTo>
                    <a:lnTo>
                      <a:pt x="7130" y="28416"/>
                    </a:lnTo>
                    <a:lnTo>
                      <a:pt x="7130" y="27695"/>
                    </a:lnTo>
                    <a:close/>
                    <a:moveTo>
                      <a:pt x="7877" y="29137"/>
                    </a:moveTo>
                    <a:lnTo>
                      <a:pt x="7851" y="29857"/>
                    </a:lnTo>
                    <a:lnTo>
                      <a:pt x="7130" y="29857"/>
                    </a:lnTo>
                    <a:lnTo>
                      <a:pt x="7130" y="29137"/>
                    </a:lnTo>
                    <a:close/>
                    <a:moveTo>
                      <a:pt x="2394" y="29162"/>
                    </a:moveTo>
                    <a:lnTo>
                      <a:pt x="2420" y="29883"/>
                    </a:lnTo>
                    <a:lnTo>
                      <a:pt x="1674" y="29883"/>
                    </a:lnTo>
                    <a:lnTo>
                      <a:pt x="1674" y="29162"/>
                    </a:lnTo>
                    <a:close/>
                    <a:moveTo>
                      <a:pt x="5148" y="29137"/>
                    </a:moveTo>
                    <a:lnTo>
                      <a:pt x="5148" y="29883"/>
                    </a:lnTo>
                    <a:lnTo>
                      <a:pt x="4402" y="29883"/>
                    </a:lnTo>
                    <a:lnTo>
                      <a:pt x="4402" y="29137"/>
                    </a:lnTo>
                    <a:close/>
                    <a:moveTo>
                      <a:pt x="2394" y="30604"/>
                    </a:moveTo>
                    <a:lnTo>
                      <a:pt x="2420" y="31324"/>
                    </a:lnTo>
                    <a:lnTo>
                      <a:pt x="1674" y="31324"/>
                    </a:lnTo>
                    <a:lnTo>
                      <a:pt x="1674" y="30604"/>
                    </a:lnTo>
                    <a:close/>
                    <a:moveTo>
                      <a:pt x="5148" y="30604"/>
                    </a:moveTo>
                    <a:lnTo>
                      <a:pt x="5148" y="31324"/>
                    </a:lnTo>
                    <a:lnTo>
                      <a:pt x="4402" y="31324"/>
                    </a:lnTo>
                    <a:lnTo>
                      <a:pt x="4402" y="30604"/>
                    </a:lnTo>
                    <a:close/>
                    <a:moveTo>
                      <a:pt x="7877" y="30604"/>
                    </a:moveTo>
                    <a:lnTo>
                      <a:pt x="7851" y="31324"/>
                    </a:lnTo>
                    <a:lnTo>
                      <a:pt x="7130" y="31324"/>
                    </a:lnTo>
                    <a:lnTo>
                      <a:pt x="7130" y="30604"/>
                    </a:lnTo>
                    <a:close/>
                    <a:moveTo>
                      <a:pt x="2394" y="32071"/>
                    </a:moveTo>
                    <a:lnTo>
                      <a:pt x="2420" y="32431"/>
                    </a:lnTo>
                    <a:lnTo>
                      <a:pt x="1674" y="32431"/>
                    </a:lnTo>
                    <a:lnTo>
                      <a:pt x="1674" y="32071"/>
                    </a:lnTo>
                    <a:close/>
                    <a:moveTo>
                      <a:pt x="5148" y="32045"/>
                    </a:moveTo>
                    <a:lnTo>
                      <a:pt x="5148" y="32431"/>
                    </a:lnTo>
                    <a:lnTo>
                      <a:pt x="4402" y="32431"/>
                    </a:lnTo>
                    <a:lnTo>
                      <a:pt x="4402" y="32045"/>
                    </a:lnTo>
                    <a:close/>
                    <a:moveTo>
                      <a:pt x="7877" y="32045"/>
                    </a:moveTo>
                    <a:lnTo>
                      <a:pt x="7851" y="32431"/>
                    </a:lnTo>
                    <a:lnTo>
                      <a:pt x="7130" y="32431"/>
                    </a:lnTo>
                    <a:lnTo>
                      <a:pt x="7130" y="32045"/>
                    </a:lnTo>
                    <a:close/>
                    <a:moveTo>
                      <a:pt x="4376" y="0"/>
                    </a:moveTo>
                    <a:lnTo>
                      <a:pt x="4376" y="5663"/>
                    </a:lnTo>
                    <a:lnTo>
                      <a:pt x="3063" y="5663"/>
                    </a:lnTo>
                    <a:lnTo>
                      <a:pt x="3063" y="7439"/>
                    </a:lnTo>
                    <a:lnTo>
                      <a:pt x="2317" y="7439"/>
                    </a:lnTo>
                    <a:lnTo>
                      <a:pt x="2317" y="10528"/>
                    </a:lnTo>
                    <a:lnTo>
                      <a:pt x="1" y="10528"/>
                    </a:lnTo>
                    <a:lnTo>
                      <a:pt x="1" y="34593"/>
                    </a:lnTo>
                    <a:lnTo>
                      <a:pt x="9009" y="34593"/>
                    </a:lnTo>
                    <a:lnTo>
                      <a:pt x="9009" y="10528"/>
                    </a:lnTo>
                    <a:lnTo>
                      <a:pt x="6693" y="10528"/>
                    </a:lnTo>
                    <a:lnTo>
                      <a:pt x="6693" y="7439"/>
                    </a:lnTo>
                    <a:lnTo>
                      <a:pt x="5946" y="7439"/>
                    </a:lnTo>
                    <a:lnTo>
                      <a:pt x="5946" y="5663"/>
                    </a:lnTo>
                    <a:lnTo>
                      <a:pt x="4633" y="5663"/>
                    </a:lnTo>
                    <a:lnTo>
                      <a:pt x="46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50"/>
              <p:cNvSpPr/>
              <p:nvPr/>
            </p:nvSpPr>
            <p:spPr>
              <a:xfrm>
                <a:off x="2155675" y="3949036"/>
                <a:ext cx="328531" cy="1194604"/>
              </a:xfrm>
              <a:custGeom>
                <a:rect b="b" l="l" r="r" t="t"/>
                <a:pathLst>
                  <a:path extrusionOk="0" h="32664" w="8983">
                    <a:moveTo>
                      <a:pt x="2188" y="10142"/>
                    </a:moveTo>
                    <a:lnTo>
                      <a:pt x="2188" y="10502"/>
                    </a:lnTo>
                    <a:lnTo>
                      <a:pt x="1442" y="10502"/>
                    </a:lnTo>
                    <a:lnTo>
                      <a:pt x="1442" y="10142"/>
                    </a:lnTo>
                    <a:close/>
                    <a:moveTo>
                      <a:pt x="4890" y="10142"/>
                    </a:moveTo>
                    <a:lnTo>
                      <a:pt x="4890" y="10502"/>
                    </a:lnTo>
                    <a:lnTo>
                      <a:pt x="4144" y="10502"/>
                    </a:lnTo>
                    <a:lnTo>
                      <a:pt x="4144" y="10142"/>
                    </a:lnTo>
                    <a:close/>
                    <a:moveTo>
                      <a:pt x="7619" y="10142"/>
                    </a:moveTo>
                    <a:lnTo>
                      <a:pt x="7619" y="10502"/>
                    </a:lnTo>
                    <a:lnTo>
                      <a:pt x="6872" y="10502"/>
                    </a:lnTo>
                    <a:lnTo>
                      <a:pt x="6872" y="10142"/>
                    </a:lnTo>
                    <a:close/>
                    <a:moveTo>
                      <a:pt x="4890" y="11223"/>
                    </a:moveTo>
                    <a:lnTo>
                      <a:pt x="4890" y="11944"/>
                    </a:lnTo>
                    <a:lnTo>
                      <a:pt x="4144" y="11944"/>
                    </a:lnTo>
                    <a:lnTo>
                      <a:pt x="4144" y="11223"/>
                    </a:lnTo>
                    <a:close/>
                    <a:moveTo>
                      <a:pt x="7619" y="11223"/>
                    </a:moveTo>
                    <a:lnTo>
                      <a:pt x="7619" y="11944"/>
                    </a:lnTo>
                    <a:lnTo>
                      <a:pt x="6872" y="11944"/>
                    </a:lnTo>
                    <a:lnTo>
                      <a:pt x="6872" y="11223"/>
                    </a:lnTo>
                    <a:close/>
                    <a:moveTo>
                      <a:pt x="2188" y="11223"/>
                    </a:moveTo>
                    <a:lnTo>
                      <a:pt x="2188" y="11969"/>
                    </a:lnTo>
                    <a:lnTo>
                      <a:pt x="1442" y="11969"/>
                    </a:lnTo>
                    <a:lnTo>
                      <a:pt x="1442" y="11223"/>
                    </a:lnTo>
                    <a:close/>
                    <a:moveTo>
                      <a:pt x="2188" y="12690"/>
                    </a:moveTo>
                    <a:lnTo>
                      <a:pt x="2188" y="13411"/>
                    </a:lnTo>
                    <a:lnTo>
                      <a:pt x="1442" y="13411"/>
                    </a:lnTo>
                    <a:lnTo>
                      <a:pt x="1442" y="12690"/>
                    </a:lnTo>
                    <a:close/>
                    <a:moveTo>
                      <a:pt x="4890" y="12690"/>
                    </a:moveTo>
                    <a:lnTo>
                      <a:pt x="4890" y="13411"/>
                    </a:lnTo>
                    <a:lnTo>
                      <a:pt x="4144" y="13411"/>
                    </a:lnTo>
                    <a:lnTo>
                      <a:pt x="4144" y="12690"/>
                    </a:lnTo>
                    <a:close/>
                    <a:moveTo>
                      <a:pt x="7619" y="12664"/>
                    </a:moveTo>
                    <a:lnTo>
                      <a:pt x="7619" y="13411"/>
                    </a:lnTo>
                    <a:lnTo>
                      <a:pt x="6872" y="13411"/>
                    </a:lnTo>
                    <a:lnTo>
                      <a:pt x="6872" y="12664"/>
                    </a:lnTo>
                    <a:close/>
                    <a:moveTo>
                      <a:pt x="4890" y="14131"/>
                    </a:moveTo>
                    <a:lnTo>
                      <a:pt x="4890" y="14852"/>
                    </a:lnTo>
                    <a:lnTo>
                      <a:pt x="4144" y="14852"/>
                    </a:lnTo>
                    <a:lnTo>
                      <a:pt x="4144" y="14131"/>
                    </a:lnTo>
                    <a:close/>
                    <a:moveTo>
                      <a:pt x="7619" y="14131"/>
                    </a:moveTo>
                    <a:lnTo>
                      <a:pt x="7619" y="14852"/>
                    </a:lnTo>
                    <a:lnTo>
                      <a:pt x="6872" y="14852"/>
                    </a:lnTo>
                    <a:lnTo>
                      <a:pt x="6872" y="14131"/>
                    </a:lnTo>
                    <a:close/>
                    <a:moveTo>
                      <a:pt x="2188" y="14131"/>
                    </a:moveTo>
                    <a:lnTo>
                      <a:pt x="2188" y="14878"/>
                    </a:lnTo>
                    <a:lnTo>
                      <a:pt x="1442" y="14878"/>
                    </a:lnTo>
                    <a:lnTo>
                      <a:pt x="1442" y="14131"/>
                    </a:lnTo>
                    <a:close/>
                    <a:moveTo>
                      <a:pt x="2188" y="15598"/>
                    </a:moveTo>
                    <a:lnTo>
                      <a:pt x="2188" y="16319"/>
                    </a:lnTo>
                    <a:lnTo>
                      <a:pt x="1442" y="16319"/>
                    </a:lnTo>
                    <a:lnTo>
                      <a:pt x="1442" y="15598"/>
                    </a:lnTo>
                    <a:close/>
                    <a:moveTo>
                      <a:pt x="4890" y="15598"/>
                    </a:moveTo>
                    <a:lnTo>
                      <a:pt x="4890" y="16319"/>
                    </a:lnTo>
                    <a:lnTo>
                      <a:pt x="4144" y="16319"/>
                    </a:lnTo>
                    <a:lnTo>
                      <a:pt x="4144" y="15598"/>
                    </a:lnTo>
                    <a:close/>
                    <a:moveTo>
                      <a:pt x="7619" y="15573"/>
                    </a:moveTo>
                    <a:lnTo>
                      <a:pt x="7619" y="16319"/>
                    </a:lnTo>
                    <a:lnTo>
                      <a:pt x="6872" y="16319"/>
                    </a:lnTo>
                    <a:lnTo>
                      <a:pt x="6872" y="15573"/>
                    </a:lnTo>
                    <a:close/>
                    <a:moveTo>
                      <a:pt x="4890" y="17040"/>
                    </a:moveTo>
                    <a:lnTo>
                      <a:pt x="4890" y="17761"/>
                    </a:lnTo>
                    <a:lnTo>
                      <a:pt x="4144" y="17761"/>
                    </a:lnTo>
                    <a:lnTo>
                      <a:pt x="4144" y="17040"/>
                    </a:lnTo>
                    <a:close/>
                    <a:moveTo>
                      <a:pt x="7619" y="17040"/>
                    </a:moveTo>
                    <a:lnTo>
                      <a:pt x="7619" y="17761"/>
                    </a:lnTo>
                    <a:lnTo>
                      <a:pt x="6872" y="17761"/>
                    </a:lnTo>
                    <a:lnTo>
                      <a:pt x="6872" y="17040"/>
                    </a:lnTo>
                    <a:close/>
                    <a:moveTo>
                      <a:pt x="2188" y="17040"/>
                    </a:moveTo>
                    <a:lnTo>
                      <a:pt x="2188" y="17786"/>
                    </a:lnTo>
                    <a:lnTo>
                      <a:pt x="1442" y="17786"/>
                    </a:lnTo>
                    <a:lnTo>
                      <a:pt x="1442" y="17040"/>
                    </a:lnTo>
                    <a:close/>
                    <a:moveTo>
                      <a:pt x="2188" y="18507"/>
                    </a:moveTo>
                    <a:lnTo>
                      <a:pt x="2188" y="19228"/>
                    </a:lnTo>
                    <a:lnTo>
                      <a:pt x="1442" y="19228"/>
                    </a:lnTo>
                    <a:lnTo>
                      <a:pt x="1442" y="18507"/>
                    </a:lnTo>
                    <a:close/>
                    <a:moveTo>
                      <a:pt x="4890" y="18507"/>
                    </a:moveTo>
                    <a:lnTo>
                      <a:pt x="4890" y="19228"/>
                    </a:lnTo>
                    <a:lnTo>
                      <a:pt x="4144" y="19228"/>
                    </a:lnTo>
                    <a:lnTo>
                      <a:pt x="4144" y="18507"/>
                    </a:lnTo>
                    <a:close/>
                    <a:moveTo>
                      <a:pt x="7619" y="18507"/>
                    </a:moveTo>
                    <a:lnTo>
                      <a:pt x="7619" y="19228"/>
                    </a:lnTo>
                    <a:lnTo>
                      <a:pt x="6872" y="19228"/>
                    </a:lnTo>
                    <a:lnTo>
                      <a:pt x="6872" y="18507"/>
                    </a:lnTo>
                    <a:close/>
                    <a:moveTo>
                      <a:pt x="4890" y="19948"/>
                    </a:moveTo>
                    <a:lnTo>
                      <a:pt x="4890" y="20669"/>
                    </a:lnTo>
                    <a:lnTo>
                      <a:pt x="4144" y="20669"/>
                    </a:lnTo>
                    <a:lnTo>
                      <a:pt x="4144" y="19948"/>
                    </a:lnTo>
                    <a:close/>
                    <a:moveTo>
                      <a:pt x="7619" y="19948"/>
                    </a:moveTo>
                    <a:lnTo>
                      <a:pt x="7619" y="20669"/>
                    </a:lnTo>
                    <a:lnTo>
                      <a:pt x="6872" y="20669"/>
                    </a:lnTo>
                    <a:lnTo>
                      <a:pt x="6872" y="19948"/>
                    </a:lnTo>
                    <a:close/>
                    <a:moveTo>
                      <a:pt x="2188" y="19948"/>
                    </a:moveTo>
                    <a:lnTo>
                      <a:pt x="2188" y="20695"/>
                    </a:lnTo>
                    <a:lnTo>
                      <a:pt x="1442" y="20695"/>
                    </a:lnTo>
                    <a:lnTo>
                      <a:pt x="1442" y="19948"/>
                    </a:lnTo>
                    <a:close/>
                    <a:moveTo>
                      <a:pt x="2188" y="21415"/>
                    </a:moveTo>
                    <a:lnTo>
                      <a:pt x="2188" y="22136"/>
                    </a:lnTo>
                    <a:lnTo>
                      <a:pt x="1442" y="22136"/>
                    </a:lnTo>
                    <a:lnTo>
                      <a:pt x="1442" y="21415"/>
                    </a:lnTo>
                    <a:close/>
                    <a:moveTo>
                      <a:pt x="4890" y="21415"/>
                    </a:moveTo>
                    <a:lnTo>
                      <a:pt x="4890" y="22136"/>
                    </a:lnTo>
                    <a:lnTo>
                      <a:pt x="4144" y="22136"/>
                    </a:lnTo>
                    <a:lnTo>
                      <a:pt x="4144" y="21415"/>
                    </a:lnTo>
                    <a:close/>
                    <a:moveTo>
                      <a:pt x="7619" y="21390"/>
                    </a:moveTo>
                    <a:lnTo>
                      <a:pt x="7619" y="22136"/>
                    </a:lnTo>
                    <a:lnTo>
                      <a:pt x="6872" y="22136"/>
                    </a:lnTo>
                    <a:lnTo>
                      <a:pt x="6872" y="21390"/>
                    </a:lnTo>
                    <a:close/>
                    <a:moveTo>
                      <a:pt x="4890" y="22857"/>
                    </a:moveTo>
                    <a:lnTo>
                      <a:pt x="4890" y="23577"/>
                    </a:lnTo>
                    <a:lnTo>
                      <a:pt x="4144" y="23577"/>
                    </a:lnTo>
                    <a:lnTo>
                      <a:pt x="4144" y="22857"/>
                    </a:lnTo>
                    <a:close/>
                    <a:moveTo>
                      <a:pt x="7619" y="22857"/>
                    </a:moveTo>
                    <a:lnTo>
                      <a:pt x="7619" y="23577"/>
                    </a:lnTo>
                    <a:lnTo>
                      <a:pt x="6872" y="23577"/>
                    </a:lnTo>
                    <a:lnTo>
                      <a:pt x="6872" y="22857"/>
                    </a:lnTo>
                    <a:close/>
                    <a:moveTo>
                      <a:pt x="2188" y="22857"/>
                    </a:moveTo>
                    <a:lnTo>
                      <a:pt x="2188" y="23603"/>
                    </a:lnTo>
                    <a:lnTo>
                      <a:pt x="1442" y="23603"/>
                    </a:lnTo>
                    <a:lnTo>
                      <a:pt x="1442" y="22857"/>
                    </a:lnTo>
                    <a:close/>
                    <a:moveTo>
                      <a:pt x="2188" y="24324"/>
                    </a:moveTo>
                    <a:lnTo>
                      <a:pt x="2188" y="25045"/>
                    </a:lnTo>
                    <a:lnTo>
                      <a:pt x="1442" y="25045"/>
                    </a:lnTo>
                    <a:lnTo>
                      <a:pt x="1442" y="24324"/>
                    </a:lnTo>
                    <a:close/>
                    <a:moveTo>
                      <a:pt x="4890" y="24324"/>
                    </a:moveTo>
                    <a:lnTo>
                      <a:pt x="4890" y="25045"/>
                    </a:lnTo>
                    <a:lnTo>
                      <a:pt x="4144" y="25045"/>
                    </a:lnTo>
                    <a:lnTo>
                      <a:pt x="4144" y="24324"/>
                    </a:lnTo>
                    <a:close/>
                    <a:moveTo>
                      <a:pt x="7619" y="24298"/>
                    </a:moveTo>
                    <a:lnTo>
                      <a:pt x="7619" y="25045"/>
                    </a:lnTo>
                    <a:lnTo>
                      <a:pt x="6872" y="25045"/>
                    </a:lnTo>
                    <a:lnTo>
                      <a:pt x="6872" y="24298"/>
                    </a:lnTo>
                    <a:close/>
                    <a:moveTo>
                      <a:pt x="4890" y="25765"/>
                    </a:moveTo>
                    <a:lnTo>
                      <a:pt x="4890" y="26486"/>
                    </a:lnTo>
                    <a:lnTo>
                      <a:pt x="4144" y="26486"/>
                    </a:lnTo>
                    <a:lnTo>
                      <a:pt x="4144" y="25765"/>
                    </a:lnTo>
                    <a:close/>
                    <a:moveTo>
                      <a:pt x="7619" y="25765"/>
                    </a:moveTo>
                    <a:lnTo>
                      <a:pt x="7619" y="26486"/>
                    </a:lnTo>
                    <a:lnTo>
                      <a:pt x="6872" y="26486"/>
                    </a:lnTo>
                    <a:lnTo>
                      <a:pt x="6872" y="25765"/>
                    </a:lnTo>
                    <a:close/>
                    <a:moveTo>
                      <a:pt x="2188" y="25765"/>
                    </a:moveTo>
                    <a:lnTo>
                      <a:pt x="2188" y="26512"/>
                    </a:lnTo>
                    <a:lnTo>
                      <a:pt x="1442" y="26512"/>
                    </a:lnTo>
                    <a:lnTo>
                      <a:pt x="1442" y="25765"/>
                    </a:lnTo>
                    <a:close/>
                    <a:moveTo>
                      <a:pt x="2188" y="27232"/>
                    </a:moveTo>
                    <a:lnTo>
                      <a:pt x="2188" y="27953"/>
                    </a:lnTo>
                    <a:lnTo>
                      <a:pt x="1442" y="27953"/>
                    </a:lnTo>
                    <a:lnTo>
                      <a:pt x="1442" y="27232"/>
                    </a:lnTo>
                    <a:close/>
                    <a:moveTo>
                      <a:pt x="4890" y="27232"/>
                    </a:moveTo>
                    <a:lnTo>
                      <a:pt x="4890" y="27953"/>
                    </a:lnTo>
                    <a:lnTo>
                      <a:pt x="4144" y="27953"/>
                    </a:lnTo>
                    <a:lnTo>
                      <a:pt x="4144" y="27232"/>
                    </a:lnTo>
                    <a:close/>
                    <a:moveTo>
                      <a:pt x="7619" y="27207"/>
                    </a:moveTo>
                    <a:lnTo>
                      <a:pt x="7619" y="27953"/>
                    </a:lnTo>
                    <a:lnTo>
                      <a:pt x="6872" y="27953"/>
                    </a:lnTo>
                    <a:lnTo>
                      <a:pt x="6872" y="27207"/>
                    </a:lnTo>
                    <a:close/>
                    <a:moveTo>
                      <a:pt x="4890" y="28674"/>
                    </a:moveTo>
                    <a:lnTo>
                      <a:pt x="4890" y="29394"/>
                    </a:lnTo>
                    <a:lnTo>
                      <a:pt x="4144" y="29394"/>
                    </a:lnTo>
                    <a:lnTo>
                      <a:pt x="4144" y="28674"/>
                    </a:lnTo>
                    <a:close/>
                    <a:moveTo>
                      <a:pt x="7619" y="28674"/>
                    </a:moveTo>
                    <a:lnTo>
                      <a:pt x="7619" y="29394"/>
                    </a:lnTo>
                    <a:lnTo>
                      <a:pt x="6872" y="29394"/>
                    </a:lnTo>
                    <a:lnTo>
                      <a:pt x="6872" y="28674"/>
                    </a:lnTo>
                    <a:close/>
                    <a:moveTo>
                      <a:pt x="2188" y="28674"/>
                    </a:moveTo>
                    <a:lnTo>
                      <a:pt x="2188" y="29420"/>
                    </a:lnTo>
                    <a:lnTo>
                      <a:pt x="1442" y="29420"/>
                    </a:lnTo>
                    <a:lnTo>
                      <a:pt x="1442" y="28674"/>
                    </a:lnTo>
                    <a:close/>
                    <a:moveTo>
                      <a:pt x="2188" y="30141"/>
                    </a:moveTo>
                    <a:lnTo>
                      <a:pt x="2188" y="30501"/>
                    </a:lnTo>
                    <a:lnTo>
                      <a:pt x="1442" y="30501"/>
                    </a:lnTo>
                    <a:lnTo>
                      <a:pt x="1442" y="30141"/>
                    </a:lnTo>
                    <a:close/>
                    <a:moveTo>
                      <a:pt x="4890" y="30141"/>
                    </a:moveTo>
                    <a:lnTo>
                      <a:pt x="4890" y="30501"/>
                    </a:lnTo>
                    <a:lnTo>
                      <a:pt x="4144" y="30501"/>
                    </a:lnTo>
                    <a:lnTo>
                      <a:pt x="4144" y="30141"/>
                    </a:lnTo>
                    <a:close/>
                    <a:moveTo>
                      <a:pt x="7619" y="30115"/>
                    </a:moveTo>
                    <a:lnTo>
                      <a:pt x="7619" y="30501"/>
                    </a:lnTo>
                    <a:lnTo>
                      <a:pt x="6872" y="30501"/>
                    </a:lnTo>
                    <a:lnTo>
                      <a:pt x="6872" y="30115"/>
                    </a:lnTo>
                    <a:close/>
                    <a:moveTo>
                      <a:pt x="4350" y="1"/>
                    </a:moveTo>
                    <a:lnTo>
                      <a:pt x="4350" y="4068"/>
                    </a:lnTo>
                    <a:lnTo>
                      <a:pt x="3037" y="5663"/>
                    </a:lnTo>
                    <a:lnTo>
                      <a:pt x="3037" y="7439"/>
                    </a:lnTo>
                    <a:lnTo>
                      <a:pt x="2291" y="7439"/>
                    </a:lnTo>
                    <a:lnTo>
                      <a:pt x="2291" y="8598"/>
                    </a:lnTo>
                    <a:lnTo>
                      <a:pt x="0" y="8598"/>
                    </a:lnTo>
                    <a:lnTo>
                      <a:pt x="0" y="32663"/>
                    </a:lnTo>
                    <a:lnTo>
                      <a:pt x="8983" y="32663"/>
                    </a:lnTo>
                    <a:lnTo>
                      <a:pt x="8983" y="8598"/>
                    </a:lnTo>
                    <a:lnTo>
                      <a:pt x="6692" y="8598"/>
                    </a:lnTo>
                    <a:lnTo>
                      <a:pt x="6692" y="7439"/>
                    </a:lnTo>
                    <a:lnTo>
                      <a:pt x="5946" y="7439"/>
                    </a:lnTo>
                    <a:lnTo>
                      <a:pt x="5946" y="5663"/>
                    </a:lnTo>
                    <a:lnTo>
                      <a:pt x="4607" y="4068"/>
                    </a:lnTo>
                    <a:lnTo>
                      <a:pt x="46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50"/>
              <p:cNvSpPr/>
              <p:nvPr/>
            </p:nvSpPr>
            <p:spPr>
              <a:xfrm>
                <a:off x="896144" y="4257820"/>
                <a:ext cx="328567" cy="884872"/>
              </a:xfrm>
              <a:custGeom>
                <a:rect b="b" l="l" r="r" t="t"/>
                <a:pathLst>
                  <a:path extrusionOk="0" h="24195" w="8984">
                    <a:moveTo>
                      <a:pt x="7594" y="4401"/>
                    </a:moveTo>
                    <a:lnTo>
                      <a:pt x="7594" y="5122"/>
                    </a:lnTo>
                    <a:lnTo>
                      <a:pt x="6847" y="5122"/>
                    </a:lnTo>
                    <a:lnTo>
                      <a:pt x="6847" y="4401"/>
                    </a:lnTo>
                    <a:close/>
                    <a:moveTo>
                      <a:pt x="2163" y="4427"/>
                    </a:moveTo>
                    <a:lnTo>
                      <a:pt x="2163" y="5148"/>
                    </a:lnTo>
                    <a:lnTo>
                      <a:pt x="1417" y="5148"/>
                    </a:lnTo>
                    <a:lnTo>
                      <a:pt x="1417" y="4427"/>
                    </a:lnTo>
                    <a:close/>
                    <a:moveTo>
                      <a:pt x="4865" y="4401"/>
                    </a:moveTo>
                    <a:lnTo>
                      <a:pt x="4891" y="5148"/>
                    </a:lnTo>
                    <a:lnTo>
                      <a:pt x="4145" y="5148"/>
                    </a:lnTo>
                    <a:lnTo>
                      <a:pt x="4145" y="4401"/>
                    </a:lnTo>
                    <a:close/>
                    <a:moveTo>
                      <a:pt x="2163" y="5869"/>
                    </a:moveTo>
                    <a:lnTo>
                      <a:pt x="2163" y="6589"/>
                    </a:lnTo>
                    <a:lnTo>
                      <a:pt x="1417" y="6589"/>
                    </a:lnTo>
                    <a:lnTo>
                      <a:pt x="1417" y="5869"/>
                    </a:lnTo>
                    <a:close/>
                    <a:moveTo>
                      <a:pt x="4865" y="5869"/>
                    </a:moveTo>
                    <a:lnTo>
                      <a:pt x="4891" y="6589"/>
                    </a:lnTo>
                    <a:lnTo>
                      <a:pt x="4145" y="6589"/>
                    </a:lnTo>
                    <a:lnTo>
                      <a:pt x="4145" y="5869"/>
                    </a:lnTo>
                    <a:close/>
                    <a:moveTo>
                      <a:pt x="7594" y="5869"/>
                    </a:moveTo>
                    <a:lnTo>
                      <a:pt x="7594" y="6589"/>
                    </a:lnTo>
                    <a:lnTo>
                      <a:pt x="6847" y="6589"/>
                    </a:lnTo>
                    <a:lnTo>
                      <a:pt x="6847" y="5869"/>
                    </a:lnTo>
                    <a:close/>
                    <a:moveTo>
                      <a:pt x="7594" y="7310"/>
                    </a:moveTo>
                    <a:lnTo>
                      <a:pt x="7594" y="8031"/>
                    </a:lnTo>
                    <a:lnTo>
                      <a:pt x="6847" y="8031"/>
                    </a:lnTo>
                    <a:lnTo>
                      <a:pt x="6847" y="7310"/>
                    </a:lnTo>
                    <a:close/>
                    <a:moveTo>
                      <a:pt x="2163" y="7336"/>
                    </a:moveTo>
                    <a:lnTo>
                      <a:pt x="2163" y="8056"/>
                    </a:lnTo>
                    <a:lnTo>
                      <a:pt x="1417" y="8056"/>
                    </a:lnTo>
                    <a:lnTo>
                      <a:pt x="1417" y="7336"/>
                    </a:lnTo>
                    <a:close/>
                    <a:moveTo>
                      <a:pt x="4865" y="7310"/>
                    </a:moveTo>
                    <a:lnTo>
                      <a:pt x="4891" y="8056"/>
                    </a:lnTo>
                    <a:lnTo>
                      <a:pt x="4145" y="8056"/>
                    </a:lnTo>
                    <a:lnTo>
                      <a:pt x="4145" y="7310"/>
                    </a:lnTo>
                    <a:close/>
                    <a:moveTo>
                      <a:pt x="2163" y="8777"/>
                    </a:moveTo>
                    <a:lnTo>
                      <a:pt x="2163" y="9498"/>
                    </a:lnTo>
                    <a:lnTo>
                      <a:pt x="1417" y="9498"/>
                    </a:lnTo>
                    <a:lnTo>
                      <a:pt x="1417" y="8777"/>
                    </a:lnTo>
                    <a:close/>
                    <a:moveTo>
                      <a:pt x="4865" y="8777"/>
                    </a:moveTo>
                    <a:lnTo>
                      <a:pt x="4891" y="9498"/>
                    </a:lnTo>
                    <a:lnTo>
                      <a:pt x="4145" y="9498"/>
                    </a:lnTo>
                    <a:lnTo>
                      <a:pt x="4145" y="8777"/>
                    </a:lnTo>
                    <a:close/>
                    <a:moveTo>
                      <a:pt x="7594" y="8777"/>
                    </a:moveTo>
                    <a:lnTo>
                      <a:pt x="7594" y="9498"/>
                    </a:lnTo>
                    <a:lnTo>
                      <a:pt x="6847" y="9498"/>
                    </a:lnTo>
                    <a:lnTo>
                      <a:pt x="6847" y="8777"/>
                    </a:lnTo>
                    <a:close/>
                    <a:moveTo>
                      <a:pt x="7594" y="10218"/>
                    </a:moveTo>
                    <a:lnTo>
                      <a:pt x="7594" y="10939"/>
                    </a:lnTo>
                    <a:lnTo>
                      <a:pt x="6847" y="10939"/>
                    </a:lnTo>
                    <a:lnTo>
                      <a:pt x="6847" y="10218"/>
                    </a:lnTo>
                    <a:close/>
                    <a:moveTo>
                      <a:pt x="2163" y="10244"/>
                    </a:moveTo>
                    <a:lnTo>
                      <a:pt x="2163" y="10965"/>
                    </a:lnTo>
                    <a:lnTo>
                      <a:pt x="1417" y="10965"/>
                    </a:lnTo>
                    <a:lnTo>
                      <a:pt x="1417" y="10244"/>
                    </a:lnTo>
                    <a:close/>
                    <a:moveTo>
                      <a:pt x="4865" y="10218"/>
                    </a:moveTo>
                    <a:lnTo>
                      <a:pt x="4891" y="10965"/>
                    </a:lnTo>
                    <a:lnTo>
                      <a:pt x="4145" y="10965"/>
                    </a:lnTo>
                    <a:lnTo>
                      <a:pt x="4145" y="10218"/>
                    </a:lnTo>
                    <a:close/>
                    <a:moveTo>
                      <a:pt x="2163" y="11685"/>
                    </a:moveTo>
                    <a:lnTo>
                      <a:pt x="2163" y="12406"/>
                    </a:lnTo>
                    <a:lnTo>
                      <a:pt x="1417" y="12406"/>
                    </a:lnTo>
                    <a:lnTo>
                      <a:pt x="1417" y="11685"/>
                    </a:lnTo>
                    <a:close/>
                    <a:moveTo>
                      <a:pt x="4865" y="11685"/>
                    </a:moveTo>
                    <a:lnTo>
                      <a:pt x="4891" y="12406"/>
                    </a:lnTo>
                    <a:lnTo>
                      <a:pt x="4145" y="12406"/>
                    </a:lnTo>
                    <a:lnTo>
                      <a:pt x="4145" y="11685"/>
                    </a:lnTo>
                    <a:close/>
                    <a:moveTo>
                      <a:pt x="7594" y="11685"/>
                    </a:moveTo>
                    <a:lnTo>
                      <a:pt x="7594" y="12406"/>
                    </a:lnTo>
                    <a:lnTo>
                      <a:pt x="6847" y="12406"/>
                    </a:lnTo>
                    <a:lnTo>
                      <a:pt x="6847" y="11685"/>
                    </a:lnTo>
                    <a:close/>
                    <a:moveTo>
                      <a:pt x="7594" y="13127"/>
                    </a:moveTo>
                    <a:lnTo>
                      <a:pt x="7594" y="13848"/>
                    </a:lnTo>
                    <a:lnTo>
                      <a:pt x="6847" y="13848"/>
                    </a:lnTo>
                    <a:lnTo>
                      <a:pt x="6847" y="13127"/>
                    </a:lnTo>
                    <a:close/>
                    <a:moveTo>
                      <a:pt x="2163" y="13153"/>
                    </a:moveTo>
                    <a:lnTo>
                      <a:pt x="2163" y="13873"/>
                    </a:lnTo>
                    <a:lnTo>
                      <a:pt x="1417" y="13873"/>
                    </a:lnTo>
                    <a:lnTo>
                      <a:pt x="1417" y="13153"/>
                    </a:lnTo>
                    <a:close/>
                    <a:moveTo>
                      <a:pt x="4865" y="13127"/>
                    </a:moveTo>
                    <a:lnTo>
                      <a:pt x="4891" y="13873"/>
                    </a:lnTo>
                    <a:lnTo>
                      <a:pt x="4145" y="13873"/>
                    </a:lnTo>
                    <a:lnTo>
                      <a:pt x="4145" y="13127"/>
                    </a:lnTo>
                    <a:close/>
                    <a:moveTo>
                      <a:pt x="2163" y="14594"/>
                    </a:moveTo>
                    <a:lnTo>
                      <a:pt x="2163" y="15315"/>
                    </a:lnTo>
                    <a:lnTo>
                      <a:pt x="1417" y="15315"/>
                    </a:lnTo>
                    <a:lnTo>
                      <a:pt x="1417" y="14594"/>
                    </a:lnTo>
                    <a:close/>
                    <a:moveTo>
                      <a:pt x="4865" y="14594"/>
                    </a:moveTo>
                    <a:lnTo>
                      <a:pt x="4891" y="15315"/>
                    </a:lnTo>
                    <a:lnTo>
                      <a:pt x="4145" y="15315"/>
                    </a:lnTo>
                    <a:lnTo>
                      <a:pt x="4145" y="14594"/>
                    </a:lnTo>
                    <a:close/>
                    <a:moveTo>
                      <a:pt x="7594" y="14594"/>
                    </a:moveTo>
                    <a:lnTo>
                      <a:pt x="7594" y="15315"/>
                    </a:lnTo>
                    <a:lnTo>
                      <a:pt x="6847" y="15315"/>
                    </a:lnTo>
                    <a:lnTo>
                      <a:pt x="6847" y="14594"/>
                    </a:lnTo>
                    <a:close/>
                    <a:moveTo>
                      <a:pt x="7594" y="16035"/>
                    </a:moveTo>
                    <a:lnTo>
                      <a:pt x="7594" y="16756"/>
                    </a:lnTo>
                    <a:lnTo>
                      <a:pt x="6847" y="16756"/>
                    </a:lnTo>
                    <a:lnTo>
                      <a:pt x="6847" y="16035"/>
                    </a:lnTo>
                    <a:close/>
                    <a:moveTo>
                      <a:pt x="2163" y="16061"/>
                    </a:moveTo>
                    <a:lnTo>
                      <a:pt x="2163" y="16782"/>
                    </a:lnTo>
                    <a:lnTo>
                      <a:pt x="1417" y="16782"/>
                    </a:lnTo>
                    <a:lnTo>
                      <a:pt x="1417" y="16061"/>
                    </a:lnTo>
                    <a:close/>
                    <a:moveTo>
                      <a:pt x="4865" y="16035"/>
                    </a:moveTo>
                    <a:lnTo>
                      <a:pt x="4891" y="16782"/>
                    </a:lnTo>
                    <a:lnTo>
                      <a:pt x="4145" y="16782"/>
                    </a:lnTo>
                    <a:lnTo>
                      <a:pt x="4145" y="16035"/>
                    </a:lnTo>
                    <a:close/>
                    <a:moveTo>
                      <a:pt x="2163" y="17502"/>
                    </a:moveTo>
                    <a:lnTo>
                      <a:pt x="2163" y="18223"/>
                    </a:lnTo>
                    <a:lnTo>
                      <a:pt x="1417" y="18223"/>
                    </a:lnTo>
                    <a:lnTo>
                      <a:pt x="1417" y="17502"/>
                    </a:lnTo>
                    <a:close/>
                    <a:moveTo>
                      <a:pt x="4865" y="17502"/>
                    </a:moveTo>
                    <a:lnTo>
                      <a:pt x="4891" y="18223"/>
                    </a:lnTo>
                    <a:lnTo>
                      <a:pt x="4145" y="18223"/>
                    </a:lnTo>
                    <a:lnTo>
                      <a:pt x="4145" y="17502"/>
                    </a:lnTo>
                    <a:close/>
                    <a:moveTo>
                      <a:pt x="7594" y="17502"/>
                    </a:moveTo>
                    <a:lnTo>
                      <a:pt x="7594" y="18223"/>
                    </a:lnTo>
                    <a:lnTo>
                      <a:pt x="6847" y="18223"/>
                    </a:lnTo>
                    <a:lnTo>
                      <a:pt x="6847" y="17502"/>
                    </a:lnTo>
                    <a:close/>
                    <a:moveTo>
                      <a:pt x="7594" y="18969"/>
                    </a:moveTo>
                    <a:lnTo>
                      <a:pt x="7594" y="19664"/>
                    </a:lnTo>
                    <a:lnTo>
                      <a:pt x="6847" y="19664"/>
                    </a:lnTo>
                    <a:lnTo>
                      <a:pt x="6847" y="18969"/>
                    </a:lnTo>
                    <a:close/>
                    <a:moveTo>
                      <a:pt x="2163" y="18969"/>
                    </a:moveTo>
                    <a:lnTo>
                      <a:pt x="2163" y="19690"/>
                    </a:lnTo>
                    <a:lnTo>
                      <a:pt x="1417" y="19690"/>
                    </a:lnTo>
                    <a:lnTo>
                      <a:pt x="1417" y="18969"/>
                    </a:lnTo>
                    <a:close/>
                    <a:moveTo>
                      <a:pt x="4865" y="18969"/>
                    </a:moveTo>
                    <a:lnTo>
                      <a:pt x="4891" y="19690"/>
                    </a:lnTo>
                    <a:lnTo>
                      <a:pt x="4145" y="19690"/>
                    </a:lnTo>
                    <a:lnTo>
                      <a:pt x="4145" y="18969"/>
                    </a:lnTo>
                    <a:close/>
                    <a:moveTo>
                      <a:pt x="2163" y="20411"/>
                    </a:moveTo>
                    <a:lnTo>
                      <a:pt x="2163" y="21132"/>
                    </a:lnTo>
                    <a:lnTo>
                      <a:pt x="1417" y="21132"/>
                    </a:lnTo>
                    <a:lnTo>
                      <a:pt x="1417" y="20411"/>
                    </a:lnTo>
                    <a:close/>
                    <a:moveTo>
                      <a:pt x="4865" y="20411"/>
                    </a:moveTo>
                    <a:lnTo>
                      <a:pt x="4891" y="21132"/>
                    </a:lnTo>
                    <a:lnTo>
                      <a:pt x="4145" y="21132"/>
                    </a:lnTo>
                    <a:lnTo>
                      <a:pt x="4145" y="20411"/>
                    </a:lnTo>
                    <a:close/>
                    <a:moveTo>
                      <a:pt x="7594" y="20411"/>
                    </a:moveTo>
                    <a:lnTo>
                      <a:pt x="7594" y="21132"/>
                    </a:lnTo>
                    <a:lnTo>
                      <a:pt x="6847" y="21132"/>
                    </a:lnTo>
                    <a:lnTo>
                      <a:pt x="6847" y="20411"/>
                    </a:lnTo>
                    <a:close/>
                    <a:moveTo>
                      <a:pt x="7594" y="21878"/>
                    </a:moveTo>
                    <a:lnTo>
                      <a:pt x="7594" y="22213"/>
                    </a:lnTo>
                    <a:lnTo>
                      <a:pt x="6847" y="22213"/>
                    </a:lnTo>
                    <a:lnTo>
                      <a:pt x="6847" y="21878"/>
                    </a:lnTo>
                    <a:close/>
                    <a:moveTo>
                      <a:pt x="2163" y="21878"/>
                    </a:moveTo>
                    <a:lnTo>
                      <a:pt x="2163" y="22238"/>
                    </a:lnTo>
                    <a:lnTo>
                      <a:pt x="1417" y="22238"/>
                    </a:lnTo>
                    <a:lnTo>
                      <a:pt x="1417" y="21878"/>
                    </a:lnTo>
                    <a:close/>
                    <a:moveTo>
                      <a:pt x="4865" y="21878"/>
                    </a:moveTo>
                    <a:lnTo>
                      <a:pt x="4891" y="22238"/>
                    </a:lnTo>
                    <a:lnTo>
                      <a:pt x="4145" y="22238"/>
                    </a:lnTo>
                    <a:lnTo>
                      <a:pt x="4145" y="21878"/>
                    </a:lnTo>
                    <a:close/>
                    <a:moveTo>
                      <a:pt x="8984" y="0"/>
                    </a:moveTo>
                    <a:lnTo>
                      <a:pt x="1" y="3115"/>
                    </a:lnTo>
                    <a:lnTo>
                      <a:pt x="1" y="24194"/>
                    </a:lnTo>
                    <a:lnTo>
                      <a:pt x="8984" y="24194"/>
                    </a:lnTo>
                    <a:lnTo>
                      <a:pt x="8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50"/>
              <p:cNvSpPr/>
              <p:nvPr/>
            </p:nvSpPr>
            <p:spPr>
              <a:xfrm>
                <a:off x="2482307" y="4257820"/>
                <a:ext cx="328567" cy="884872"/>
              </a:xfrm>
              <a:custGeom>
                <a:rect b="b" l="l" r="r" t="t"/>
                <a:pathLst>
                  <a:path extrusionOk="0" h="24195" w="8984">
                    <a:moveTo>
                      <a:pt x="7593" y="4401"/>
                    </a:moveTo>
                    <a:lnTo>
                      <a:pt x="7593" y="5122"/>
                    </a:lnTo>
                    <a:lnTo>
                      <a:pt x="6847" y="5122"/>
                    </a:lnTo>
                    <a:lnTo>
                      <a:pt x="6847" y="4401"/>
                    </a:lnTo>
                    <a:close/>
                    <a:moveTo>
                      <a:pt x="2162" y="4427"/>
                    </a:moveTo>
                    <a:lnTo>
                      <a:pt x="2162" y="5148"/>
                    </a:lnTo>
                    <a:lnTo>
                      <a:pt x="1442" y="5148"/>
                    </a:lnTo>
                    <a:lnTo>
                      <a:pt x="1442" y="4427"/>
                    </a:lnTo>
                    <a:close/>
                    <a:moveTo>
                      <a:pt x="4891" y="4401"/>
                    </a:moveTo>
                    <a:lnTo>
                      <a:pt x="4891" y="5148"/>
                    </a:lnTo>
                    <a:lnTo>
                      <a:pt x="4144" y="5148"/>
                    </a:lnTo>
                    <a:lnTo>
                      <a:pt x="4144" y="4401"/>
                    </a:lnTo>
                    <a:close/>
                    <a:moveTo>
                      <a:pt x="2162" y="5869"/>
                    </a:moveTo>
                    <a:lnTo>
                      <a:pt x="2162" y="6589"/>
                    </a:lnTo>
                    <a:lnTo>
                      <a:pt x="1442" y="6589"/>
                    </a:lnTo>
                    <a:lnTo>
                      <a:pt x="1442" y="5869"/>
                    </a:lnTo>
                    <a:close/>
                    <a:moveTo>
                      <a:pt x="4891" y="5869"/>
                    </a:moveTo>
                    <a:lnTo>
                      <a:pt x="4891" y="6589"/>
                    </a:lnTo>
                    <a:lnTo>
                      <a:pt x="4144" y="6589"/>
                    </a:lnTo>
                    <a:lnTo>
                      <a:pt x="4144" y="5869"/>
                    </a:lnTo>
                    <a:close/>
                    <a:moveTo>
                      <a:pt x="7593" y="5869"/>
                    </a:moveTo>
                    <a:lnTo>
                      <a:pt x="7593" y="6589"/>
                    </a:lnTo>
                    <a:lnTo>
                      <a:pt x="6847" y="6589"/>
                    </a:lnTo>
                    <a:lnTo>
                      <a:pt x="6847" y="5869"/>
                    </a:lnTo>
                    <a:close/>
                    <a:moveTo>
                      <a:pt x="7593" y="7310"/>
                    </a:moveTo>
                    <a:lnTo>
                      <a:pt x="7593" y="8031"/>
                    </a:lnTo>
                    <a:lnTo>
                      <a:pt x="6847" y="8031"/>
                    </a:lnTo>
                    <a:lnTo>
                      <a:pt x="6847" y="7310"/>
                    </a:lnTo>
                    <a:close/>
                    <a:moveTo>
                      <a:pt x="2162" y="7336"/>
                    </a:moveTo>
                    <a:lnTo>
                      <a:pt x="2162" y="8056"/>
                    </a:lnTo>
                    <a:lnTo>
                      <a:pt x="1442" y="8056"/>
                    </a:lnTo>
                    <a:lnTo>
                      <a:pt x="1442" y="7336"/>
                    </a:lnTo>
                    <a:close/>
                    <a:moveTo>
                      <a:pt x="4891" y="7310"/>
                    </a:moveTo>
                    <a:lnTo>
                      <a:pt x="4891" y="8056"/>
                    </a:lnTo>
                    <a:lnTo>
                      <a:pt x="4144" y="8056"/>
                    </a:lnTo>
                    <a:lnTo>
                      <a:pt x="4144" y="7310"/>
                    </a:lnTo>
                    <a:close/>
                    <a:moveTo>
                      <a:pt x="2162" y="8777"/>
                    </a:moveTo>
                    <a:lnTo>
                      <a:pt x="2162" y="9498"/>
                    </a:lnTo>
                    <a:lnTo>
                      <a:pt x="1442" y="9498"/>
                    </a:lnTo>
                    <a:lnTo>
                      <a:pt x="1442" y="8777"/>
                    </a:lnTo>
                    <a:close/>
                    <a:moveTo>
                      <a:pt x="4891" y="8777"/>
                    </a:moveTo>
                    <a:lnTo>
                      <a:pt x="4891" y="9498"/>
                    </a:lnTo>
                    <a:lnTo>
                      <a:pt x="4144" y="9498"/>
                    </a:lnTo>
                    <a:lnTo>
                      <a:pt x="4144" y="8777"/>
                    </a:lnTo>
                    <a:close/>
                    <a:moveTo>
                      <a:pt x="7593" y="8777"/>
                    </a:moveTo>
                    <a:lnTo>
                      <a:pt x="7593" y="9498"/>
                    </a:lnTo>
                    <a:lnTo>
                      <a:pt x="6847" y="9498"/>
                    </a:lnTo>
                    <a:lnTo>
                      <a:pt x="6847" y="8777"/>
                    </a:lnTo>
                    <a:close/>
                    <a:moveTo>
                      <a:pt x="7593" y="10218"/>
                    </a:moveTo>
                    <a:lnTo>
                      <a:pt x="7593" y="10939"/>
                    </a:lnTo>
                    <a:lnTo>
                      <a:pt x="6847" y="10939"/>
                    </a:lnTo>
                    <a:lnTo>
                      <a:pt x="6847" y="10218"/>
                    </a:lnTo>
                    <a:close/>
                    <a:moveTo>
                      <a:pt x="2162" y="10244"/>
                    </a:moveTo>
                    <a:lnTo>
                      <a:pt x="2162" y="10965"/>
                    </a:lnTo>
                    <a:lnTo>
                      <a:pt x="1442" y="10965"/>
                    </a:lnTo>
                    <a:lnTo>
                      <a:pt x="1442" y="10244"/>
                    </a:lnTo>
                    <a:close/>
                    <a:moveTo>
                      <a:pt x="4891" y="10218"/>
                    </a:moveTo>
                    <a:lnTo>
                      <a:pt x="4891" y="10965"/>
                    </a:lnTo>
                    <a:lnTo>
                      <a:pt x="4144" y="10965"/>
                    </a:lnTo>
                    <a:lnTo>
                      <a:pt x="4144" y="10218"/>
                    </a:lnTo>
                    <a:close/>
                    <a:moveTo>
                      <a:pt x="2162" y="11685"/>
                    </a:moveTo>
                    <a:lnTo>
                      <a:pt x="2162" y="12406"/>
                    </a:lnTo>
                    <a:lnTo>
                      <a:pt x="1442" y="12406"/>
                    </a:lnTo>
                    <a:lnTo>
                      <a:pt x="1442" y="11685"/>
                    </a:lnTo>
                    <a:close/>
                    <a:moveTo>
                      <a:pt x="4891" y="11685"/>
                    </a:moveTo>
                    <a:lnTo>
                      <a:pt x="4891" y="12406"/>
                    </a:lnTo>
                    <a:lnTo>
                      <a:pt x="4144" y="12406"/>
                    </a:lnTo>
                    <a:lnTo>
                      <a:pt x="4144" y="11685"/>
                    </a:lnTo>
                    <a:close/>
                    <a:moveTo>
                      <a:pt x="7593" y="11685"/>
                    </a:moveTo>
                    <a:lnTo>
                      <a:pt x="7593" y="12406"/>
                    </a:lnTo>
                    <a:lnTo>
                      <a:pt x="6847" y="12406"/>
                    </a:lnTo>
                    <a:lnTo>
                      <a:pt x="6847" y="11685"/>
                    </a:lnTo>
                    <a:close/>
                    <a:moveTo>
                      <a:pt x="7593" y="13127"/>
                    </a:moveTo>
                    <a:lnTo>
                      <a:pt x="7593" y="13848"/>
                    </a:lnTo>
                    <a:lnTo>
                      <a:pt x="6847" y="13848"/>
                    </a:lnTo>
                    <a:lnTo>
                      <a:pt x="6847" y="13127"/>
                    </a:lnTo>
                    <a:close/>
                    <a:moveTo>
                      <a:pt x="2162" y="13153"/>
                    </a:moveTo>
                    <a:lnTo>
                      <a:pt x="2162" y="13873"/>
                    </a:lnTo>
                    <a:lnTo>
                      <a:pt x="1442" y="13873"/>
                    </a:lnTo>
                    <a:lnTo>
                      <a:pt x="1442" y="13153"/>
                    </a:lnTo>
                    <a:close/>
                    <a:moveTo>
                      <a:pt x="4891" y="13127"/>
                    </a:moveTo>
                    <a:lnTo>
                      <a:pt x="4891" y="13873"/>
                    </a:lnTo>
                    <a:lnTo>
                      <a:pt x="4144" y="13873"/>
                    </a:lnTo>
                    <a:lnTo>
                      <a:pt x="4144" y="13127"/>
                    </a:lnTo>
                    <a:close/>
                    <a:moveTo>
                      <a:pt x="2162" y="14594"/>
                    </a:moveTo>
                    <a:lnTo>
                      <a:pt x="2162" y="15315"/>
                    </a:lnTo>
                    <a:lnTo>
                      <a:pt x="1442" y="15315"/>
                    </a:lnTo>
                    <a:lnTo>
                      <a:pt x="1442" y="14594"/>
                    </a:lnTo>
                    <a:close/>
                    <a:moveTo>
                      <a:pt x="4891" y="14594"/>
                    </a:moveTo>
                    <a:lnTo>
                      <a:pt x="4891" y="15315"/>
                    </a:lnTo>
                    <a:lnTo>
                      <a:pt x="4144" y="15315"/>
                    </a:lnTo>
                    <a:lnTo>
                      <a:pt x="4144" y="14594"/>
                    </a:lnTo>
                    <a:close/>
                    <a:moveTo>
                      <a:pt x="7593" y="14594"/>
                    </a:moveTo>
                    <a:lnTo>
                      <a:pt x="7593" y="15315"/>
                    </a:lnTo>
                    <a:lnTo>
                      <a:pt x="6847" y="15315"/>
                    </a:lnTo>
                    <a:lnTo>
                      <a:pt x="6847" y="14594"/>
                    </a:lnTo>
                    <a:close/>
                    <a:moveTo>
                      <a:pt x="7593" y="16035"/>
                    </a:moveTo>
                    <a:lnTo>
                      <a:pt x="7593" y="16756"/>
                    </a:lnTo>
                    <a:lnTo>
                      <a:pt x="6847" y="16756"/>
                    </a:lnTo>
                    <a:lnTo>
                      <a:pt x="6847" y="16035"/>
                    </a:lnTo>
                    <a:close/>
                    <a:moveTo>
                      <a:pt x="2162" y="16061"/>
                    </a:moveTo>
                    <a:lnTo>
                      <a:pt x="2162" y="16782"/>
                    </a:lnTo>
                    <a:lnTo>
                      <a:pt x="1442" y="16782"/>
                    </a:lnTo>
                    <a:lnTo>
                      <a:pt x="1442" y="16061"/>
                    </a:lnTo>
                    <a:close/>
                    <a:moveTo>
                      <a:pt x="4891" y="16035"/>
                    </a:moveTo>
                    <a:lnTo>
                      <a:pt x="4891" y="16782"/>
                    </a:lnTo>
                    <a:lnTo>
                      <a:pt x="4144" y="16782"/>
                    </a:lnTo>
                    <a:lnTo>
                      <a:pt x="4144" y="16035"/>
                    </a:lnTo>
                    <a:close/>
                    <a:moveTo>
                      <a:pt x="2162" y="17502"/>
                    </a:moveTo>
                    <a:lnTo>
                      <a:pt x="2162" y="18223"/>
                    </a:lnTo>
                    <a:lnTo>
                      <a:pt x="1442" y="18223"/>
                    </a:lnTo>
                    <a:lnTo>
                      <a:pt x="1442" y="17502"/>
                    </a:lnTo>
                    <a:close/>
                    <a:moveTo>
                      <a:pt x="4891" y="17502"/>
                    </a:moveTo>
                    <a:lnTo>
                      <a:pt x="4891" y="18223"/>
                    </a:lnTo>
                    <a:lnTo>
                      <a:pt x="4144" y="18223"/>
                    </a:lnTo>
                    <a:lnTo>
                      <a:pt x="4144" y="17502"/>
                    </a:lnTo>
                    <a:close/>
                    <a:moveTo>
                      <a:pt x="7593" y="17502"/>
                    </a:moveTo>
                    <a:lnTo>
                      <a:pt x="7593" y="18223"/>
                    </a:lnTo>
                    <a:lnTo>
                      <a:pt x="6847" y="18223"/>
                    </a:lnTo>
                    <a:lnTo>
                      <a:pt x="6847" y="17502"/>
                    </a:lnTo>
                    <a:close/>
                    <a:moveTo>
                      <a:pt x="7593" y="18969"/>
                    </a:moveTo>
                    <a:lnTo>
                      <a:pt x="7593" y="19664"/>
                    </a:lnTo>
                    <a:lnTo>
                      <a:pt x="6847" y="19664"/>
                    </a:lnTo>
                    <a:lnTo>
                      <a:pt x="6847" y="18969"/>
                    </a:lnTo>
                    <a:close/>
                    <a:moveTo>
                      <a:pt x="2162" y="18969"/>
                    </a:moveTo>
                    <a:lnTo>
                      <a:pt x="2162" y="19690"/>
                    </a:lnTo>
                    <a:lnTo>
                      <a:pt x="1442" y="19690"/>
                    </a:lnTo>
                    <a:lnTo>
                      <a:pt x="1442" y="18969"/>
                    </a:lnTo>
                    <a:close/>
                    <a:moveTo>
                      <a:pt x="4891" y="18969"/>
                    </a:moveTo>
                    <a:lnTo>
                      <a:pt x="4891" y="19690"/>
                    </a:lnTo>
                    <a:lnTo>
                      <a:pt x="4144" y="19690"/>
                    </a:lnTo>
                    <a:lnTo>
                      <a:pt x="4144" y="18969"/>
                    </a:lnTo>
                    <a:close/>
                    <a:moveTo>
                      <a:pt x="2162" y="20411"/>
                    </a:moveTo>
                    <a:lnTo>
                      <a:pt x="2162" y="21132"/>
                    </a:lnTo>
                    <a:lnTo>
                      <a:pt x="1442" y="21132"/>
                    </a:lnTo>
                    <a:lnTo>
                      <a:pt x="1442" y="20411"/>
                    </a:lnTo>
                    <a:close/>
                    <a:moveTo>
                      <a:pt x="4891" y="20411"/>
                    </a:moveTo>
                    <a:lnTo>
                      <a:pt x="4891" y="21132"/>
                    </a:lnTo>
                    <a:lnTo>
                      <a:pt x="4144" y="21132"/>
                    </a:lnTo>
                    <a:lnTo>
                      <a:pt x="4144" y="20411"/>
                    </a:lnTo>
                    <a:close/>
                    <a:moveTo>
                      <a:pt x="7593" y="20411"/>
                    </a:moveTo>
                    <a:lnTo>
                      <a:pt x="7593" y="21132"/>
                    </a:lnTo>
                    <a:lnTo>
                      <a:pt x="6847" y="21132"/>
                    </a:lnTo>
                    <a:lnTo>
                      <a:pt x="6847" y="20411"/>
                    </a:lnTo>
                    <a:close/>
                    <a:moveTo>
                      <a:pt x="7593" y="21878"/>
                    </a:moveTo>
                    <a:lnTo>
                      <a:pt x="7593" y="22213"/>
                    </a:lnTo>
                    <a:lnTo>
                      <a:pt x="6847" y="22213"/>
                    </a:lnTo>
                    <a:lnTo>
                      <a:pt x="6847" y="21878"/>
                    </a:lnTo>
                    <a:close/>
                    <a:moveTo>
                      <a:pt x="2162" y="21878"/>
                    </a:moveTo>
                    <a:lnTo>
                      <a:pt x="2162" y="22238"/>
                    </a:lnTo>
                    <a:lnTo>
                      <a:pt x="1442" y="22238"/>
                    </a:lnTo>
                    <a:lnTo>
                      <a:pt x="1442" y="21878"/>
                    </a:lnTo>
                    <a:close/>
                    <a:moveTo>
                      <a:pt x="4891" y="21878"/>
                    </a:moveTo>
                    <a:lnTo>
                      <a:pt x="4891" y="22238"/>
                    </a:lnTo>
                    <a:lnTo>
                      <a:pt x="4144" y="22238"/>
                    </a:lnTo>
                    <a:lnTo>
                      <a:pt x="4144" y="21878"/>
                    </a:lnTo>
                    <a:close/>
                    <a:moveTo>
                      <a:pt x="8983" y="0"/>
                    </a:moveTo>
                    <a:lnTo>
                      <a:pt x="0" y="3115"/>
                    </a:lnTo>
                    <a:lnTo>
                      <a:pt x="0" y="24194"/>
                    </a:lnTo>
                    <a:lnTo>
                      <a:pt x="8983" y="24194"/>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50"/>
              <p:cNvSpPr/>
              <p:nvPr/>
            </p:nvSpPr>
            <p:spPr>
              <a:xfrm>
                <a:off x="1553211" y="4123195"/>
                <a:ext cx="328567" cy="1019495"/>
              </a:xfrm>
              <a:custGeom>
                <a:rect b="b" l="l" r="r" t="t"/>
                <a:pathLst>
                  <a:path extrusionOk="0" h="27876" w="8984">
                    <a:moveTo>
                      <a:pt x="2291" y="4736"/>
                    </a:moveTo>
                    <a:lnTo>
                      <a:pt x="2291" y="5097"/>
                    </a:lnTo>
                    <a:lnTo>
                      <a:pt x="1545" y="5097"/>
                    </a:lnTo>
                    <a:lnTo>
                      <a:pt x="1545" y="4736"/>
                    </a:lnTo>
                    <a:close/>
                    <a:moveTo>
                      <a:pt x="4994" y="4711"/>
                    </a:moveTo>
                    <a:lnTo>
                      <a:pt x="4994" y="5097"/>
                    </a:lnTo>
                    <a:lnTo>
                      <a:pt x="4273" y="5097"/>
                    </a:lnTo>
                    <a:lnTo>
                      <a:pt x="4273" y="4711"/>
                    </a:lnTo>
                    <a:close/>
                    <a:moveTo>
                      <a:pt x="7722" y="4711"/>
                    </a:moveTo>
                    <a:lnTo>
                      <a:pt x="7722" y="5097"/>
                    </a:lnTo>
                    <a:lnTo>
                      <a:pt x="6976" y="5097"/>
                    </a:lnTo>
                    <a:lnTo>
                      <a:pt x="6976" y="4711"/>
                    </a:lnTo>
                    <a:close/>
                    <a:moveTo>
                      <a:pt x="4994" y="5817"/>
                    </a:moveTo>
                    <a:lnTo>
                      <a:pt x="4994" y="6538"/>
                    </a:lnTo>
                    <a:lnTo>
                      <a:pt x="4273" y="6538"/>
                    </a:lnTo>
                    <a:lnTo>
                      <a:pt x="4273" y="5817"/>
                    </a:lnTo>
                    <a:close/>
                    <a:moveTo>
                      <a:pt x="7722" y="5817"/>
                    </a:moveTo>
                    <a:lnTo>
                      <a:pt x="7722" y="6538"/>
                    </a:lnTo>
                    <a:lnTo>
                      <a:pt x="6976" y="6538"/>
                    </a:lnTo>
                    <a:lnTo>
                      <a:pt x="6976" y="5817"/>
                    </a:lnTo>
                    <a:close/>
                    <a:moveTo>
                      <a:pt x="2291" y="5817"/>
                    </a:moveTo>
                    <a:lnTo>
                      <a:pt x="2291" y="6564"/>
                    </a:lnTo>
                    <a:lnTo>
                      <a:pt x="1545" y="6564"/>
                    </a:lnTo>
                    <a:lnTo>
                      <a:pt x="1545" y="5817"/>
                    </a:lnTo>
                    <a:close/>
                    <a:moveTo>
                      <a:pt x="2291" y="7285"/>
                    </a:moveTo>
                    <a:lnTo>
                      <a:pt x="2291" y="8005"/>
                    </a:lnTo>
                    <a:lnTo>
                      <a:pt x="1545" y="8005"/>
                    </a:lnTo>
                    <a:lnTo>
                      <a:pt x="1545" y="7285"/>
                    </a:lnTo>
                    <a:close/>
                    <a:moveTo>
                      <a:pt x="4994" y="7285"/>
                    </a:moveTo>
                    <a:lnTo>
                      <a:pt x="4994" y="8005"/>
                    </a:lnTo>
                    <a:lnTo>
                      <a:pt x="4273" y="8005"/>
                    </a:lnTo>
                    <a:lnTo>
                      <a:pt x="4273" y="7285"/>
                    </a:lnTo>
                    <a:close/>
                    <a:moveTo>
                      <a:pt x="7722" y="7259"/>
                    </a:moveTo>
                    <a:lnTo>
                      <a:pt x="7722" y="8005"/>
                    </a:lnTo>
                    <a:lnTo>
                      <a:pt x="6976" y="8005"/>
                    </a:lnTo>
                    <a:lnTo>
                      <a:pt x="6976" y="7259"/>
                    </a:lnTo>
                    <a:close/>
                    <a:moveTo>
                      <a:pt x="4994" y="8726"/>
                    </a:moveTo>
                    <a:lnTo>
                      <a:pt x="4994" y="9447"/>
                    </a:lnTo>
                    <a:lnTo>
                      <a:pt x="4273" y="9447"/>
                    </a:lnTo>
                    <a:lnTo>
                      <a:pt x="4273" y="8726"/>
                    </a:lnTo>
                    <a:close/>
                    <a:moveTo>
                      <a:pt x="7722" y="8726"/>
                    </a:moveTo>
                    <a:lnTo>
                      <a:pt x="7722" y="9447"/>
                    </a:lnTo>
                    <a:lnTo>
                      <a:pt x="6976" y="9447"/>
                    </a:lnTo>
                    <a:lnTo>
                      <a:pt x="6976" y="8726"/>
                    </a:lnTo>
                    <a:close/>
                    <a:moveTo>
                      <a:pt x="2291" y="8726"/>
                    </a:moveTo>
                    <a:lnTo>
                      <a:pt x="2291" y="9472"/>
                    </a:lnTo>
                    <a:lnTo>
                      <a:pt x="1545" y="9472"/>
                    </a:lnTo>
                    <a:lnTo>
                      <a:pt x="1545" y="8726"/>
                    </a:lnTo>
                    <a:close/>
                    <a:moveTo>
                      <a:pt x="2291" y="10193"/>
                    </a:moveTo>
                    <a:lnTo>
                      <a:pt x="2291" y="10914"/>
                    </a:lnTo>
                    <a:lnTo>
                      <a:pt x="1545" y="10914"/>
                    </a:lnTo>
                    <a:lnTo>
                      <a:pt x="1545" y="10193"/>
                    </a:lnTo>
                    <a:close/>
                    <a:moveTo>
                      <a:pt x="4994" y="10193"/>
                    </a:moveTo>
                    <a:lnTo>
                      <a:pt x="4994" y="10914"/>
                    </a:lnTo>
                    <a:lnTo>
                      <a:pt x="4273" y="10914"/>
                    </a:lnTo>
                    <a:lnTo>
                      <a:pt x="4273" y="10193"/>
                    </a:lnTo>
                    <a:close/>
                    <a:moveTo>
                      <a:pt x="7722" y="10193"/>
                    </a:moveTo>
                    <a:lnTo>
                      <a:pt x="7722" y="10914"/>
                    </a:lnTo>
                    <a:lnTo>
                      <a:pt x="6976" y="10914"/>
                    </a:lnTo>
                    <a:lnTo>
                      <a:pt x="6976" y="10193"/>
                    </a:lnTo>
                    <a:close/>
                    <a:moveTo>
                      <a:pt x="4994" y="11634"/>
                    </a:moveTo>
                    <a:lnTo>
                      <a:pt x="4994" y="12355"/>
                    </a:lnTo>
                    <a:lnTo>
                      <a:pt x="4273" y="12355"/>
                    </a:lnTo>
                    <a:lnTo>
                      <a:pt x="4273" y="11634"/>
                    </a:lnTo>
                    <a:close/>
                    <a:moveTo>
                      <a:pt x="7722" y="11634"/>
                    </a:moveTo>
                    <a:lnTo>
                      <a:pt x="7722" y="12355"/>
                    </a:lnTo>
                    <a:lnTo>
                      <a:pt x="6976" y="12355"/>
                    </a:lnTo>
                    <a:lnTo>
                      <a:pt x="6976" y="11634"/>
                    </a:lnTo>
                    <a:close/>
                    <a:moveTo>
                      <a:pt x="2291" y="11634"/>
                    </a:moveTo>
                    <a:lnTo>
                      <a:pt x="2291" y="12381"/>
                    </a:lnTo>
                    <a:lnTo>
                      <a:pt x="1545" y="12381"/>
                    </a:lnTo>
                    <a:lnTo>
                      <a:pt x="1545" y="11634"/>
                    </a:lnTo>
                    <a:close/>
                    <a:moveTo>
                      <a:pt x="2291" y="13101"/>
                    </a:moveTo>
                    <a:lnTo>
                      <a:pt x="2291" y="13822"/>
                    </a:lnTo>
                    <a:lnTo>
                      <a:pt x="1545" y="13822"/>
                    </a:lnTo>
                    <a:lnTo>
                      <a:pt x="1545" y="13101"/>
                    </a:lnTo>
                    <a:close/>
                    <a:moveTo>
                      <a:pt x="4994" y="13101"/>
                    </a:moveTo>
                    <a:lnTo>
                      <a:pt x="4994" y="13822"/>
                    </a:lnTo>
                    <a:lnTo>
                      <a:pt x="4273" y="13822"/>
                    </a:lnTo>
                    <a:lnTo>
                      <a:pt x="4273" y="13101"/>
                    </a:lnTo>
                    <a:close/>
                    <a:moveTo>
                      <a:pt x="7722" y="13076"/>
                    </a:moveTo>
                    <a:lnTo>
                      <a:pt x="7722" y="13822"/>
                    </a:lnTo>
                    <a:lnTo>
                      <a:pt x="6976" y="13822"/>
                    </a:lnTo>
                    <a:lnTo>
                      <a:pt x="6976" y="13076"/>
                    </a:lnTo>
                    <a:close/>
                    <a:moveTo>
                      <a:pt x="4994" y="14543"/>
                    </a:moveTo>
                    <a:lnTo>
                      <a:pt x="4994" y="15264"/>
                    </a:lnTo>
                    <a:lnTo>
                      <a:pt x="4273" y="15264"/>
                    </a:lnTo>
                    <a:lnTo>
                      <a:pt x="4273" y="14543"/>
                    </a:lnTo>
                    <a:close/>
                    <a:moveTo>
                      <a:pt x="7722" y="14543"/>
                    </a:moveTo>
                    <a:lnTo>
                      <a:pt x="7722" y="15264"/>
                    </a:lnTo>
                    <a:lnTo>
                      <a:pt x="6976" y="15264"/>
                    </a:lnTo>
                    <a:lnTo>
                      <a:pt x="6976" y="14543"/>
                    </a:lnTo>
                    <a:close/>
                    <a:moveTo>
                      <a:pt x="2291" y="14543"/>
                    </a:moveTo>
                    <a:lnTo>
                      <a:pt x="2291" y="15289"/>
                    </a:lnTo>
                    <a:lnTo>
                      <a:pt x="1545" y="15289"/>
                    </a:lnTo>
                    <a:lnTo>
                      <a:pt x="1545" y="14543"/>
                    </a:lnTo>
                    <a:close/>
                    <a:moveTo>
                      <a:pt x="2291" y="16010"/>
                    </a:moveTo>
                    <a:lnTo>
                      <a:pt x="2291" y="16731"/>
                    </a:lnTo>
                    <a:lnTo>
                      <a:pt x="1545" y="16731"/>
                    </a:lnTo>
                    <a:lnTo>
                      <a:pt x="1545" y="16010"/>
                    </a:lnTo>
                    <a:close/>
                    <a:moveTo>
                      <a:pt x="4994" y="16010"/>
                    </a:moveTo>
                    <a:lnTo>
                      <a:pt x="4994" y="16731"/>
                    </a:lnTo>
                    <a:lnTo>
                      <a:pt x="4273" y="16731"/>
                    </a:lnTo>
                    <a:lnTo>
                      <a:pt x="4273" y="16010"/>
                    </a:lnTo>
                    <a:close/>
                    <a:moveTo>
                      <a:pt x="7722" y="15984"/>
                    </a:moveTo>
                    <a:lnTo>
                      <a:pt x="7722" y="16731"/>
                    </a:lnTo>
                    <a:lnTo>
                      <a:pt x="6976" y="16731"/>
                    </a:lnTo>
                    <a:lnTo>
                      <a:pt x="6976" y="15984"/>
                    </a:lnTo>
                    <a:close/>
                    <a:moveTo>
                      <a:pt x="4994" y="17477"/>
                    </a:moveTo>
                    <a:lnTo>
                      <a:pt x="4994" y="18172"/>
                    </a:lnTo>
                    <a:lnTo>
                      <a:pt x="4273" y="18172"/>
                    </a:lnTo>
                    <a:lnTo>
                      <a:pt x="4273" y="17477"/>
                    </a:lnTo>
                    <a:close/>
                    <a:moveTo>
                      <a:pt x="7722" y="17477"/>
                    </a:moveTo>
                    <a:lnTo>
                      <a:pt x="7722" y="18172"/>
                    </a:lnTo>
                    <a:lnTo>
                      <a:pt x="6976" y="18172"/>
                    </a:lnTo>
                    <a:lnTo>
                      <a:pt x="6976" y="17477"/>
                    </a:lnTo>
                    <a:close/>
                    <a:moveTo>
                      <a:pt x="2291" y="17477"/>
                    </a:moveTo>
                    <a:lnTo>
                      <a:pt x="2291" y="18198"/>
                    </a:lnTo>
                    <a:lnTo>
                      <a:pt x="1545" y="18198"/>
                    </a:lnTo>
                    <a:lnTo>
                      <a:pt x="1545" y="17477"/>
                    </a:lnTo>
                    <a:close/>
                    <a:moveTo>
                      <a:pt x="2291" y="18918"/>
                    </a:moveTo>
                    <a:lnTo>
                      <a:pt x="2291" y="19639"/>
                    </a:lnTo>
                    <a:lnTo>
                      <a:pt x="1545" y="19639"/>
                    </a:lnTo>
                    <a:lnTo>
                      <a:pt x="1545" y="18918"/>
                    </a:lnTo>
                    <a:close/>
                    <a:moveTo>
                      <a:pt x="4994" y="18918"/>
                    </a:moveTo>
                    <a:lnTo>
                      <a:pt x="4994" y="19639"/>
                    </a:lnTo>
                    <a:lnTo>
                      <a:pt x="4273" y="19639"/>
                    </a:lnTo>
                    <a:lnTo>
                      <a:pt x="4273" y="18918"/>
                    </a:lnTo>
                    <a:close/>
                    <a:moveTo>
                      <a:pt x="7722" y="18893"/>
                    </a:moveTo>
                    <a:lnTo>
                      <a:pt x="7722" y="19639"/>
                    </a:lnTo>
                    <a:lnTo>
                      <a:pt x="6976" y="19639"/>
                    </a:lnTo>
                    <a:lnTo>
                      <a:pt x="6976" y="18893"/>
                    </a:lnTo>
                    <a:close/>
                    <a:moveTo>
                      <a:pt x="4994" y="20360"/>
                    </a:moveTo>
                    <a:lnTo>
                      <a:pt x="4994" y="21080"/>
                    </a:lnTo>
                    <a:lnTo>
                      <a:pt x="4273" y="21080"/>
                    </a:lnTo>
                    <a:lnTo>
                      <a:pt x="4273" y="20360"/>
                    </a:lnTo>
                    <a:close/>
                    <a:moveTo>
                      <a:pt x="7722" y="20360"/>
                    </a:moveTo>
                    <a:lnTo>
                      <a:pt x="7722" y="21080"/>
                    </a:lnTo>
                    <a:lnTo>
                      <a:pt x="6976" y="21080"/>
                    </a:lnTo>
                    <a:lnTo>
                      <a:pt x="6976" y="20360"/>
                    </a:lnTo>
                    <a:close/>
                    <a:moveTo>
                      <a:pt x="2291" y="20360"/>
                    </a:moveTo>
                    <a:lnTo>
                      <a:pt x="2291" y="21106"/>
                    </a:lnTo>
                    <a:lnTo>
                      <a:pt x="1545" y="21106"/>
                    </a:lnTo>
                    <a:lnTo>
                      <a:pt x="1545" y="20360"/>
                    </a:lnTo>
                    <a:close/>
                    <a:moveTo>
                      <a:pt x="2291" y="21827"/>
                    </a:moveTo>
                    <a:lnTo>
                      <a:pt x="2291" y="22548"/>
                    </a:lnTo>
                    <a:lnTo>
                      <a:pt x="1545" y="22548"/>
                    </a:lnTo>
                    <a:lnTo>
                      <a:pt x="1545" y="21827"/>
                    </a:lnTo>
                    <a:close/>
                    <a:moveTo>
                      <a:pt x="4994" y="21827"/>
                    </a:moveTo>
                    <a:lnTo>
                      <a:pt x="4994" y="22548"/>
                    </a:lnTo>
                    <a:lnTo>
                      <a:pt x="4273" y="22548"/>
                    </a:lnTo>
                    <a:lnTo>
                      <a:pt x="4273" y="21827"/>
                    </a:lnTo>
                    <a:close/>
                    <a:moveTo>
                      <a:pt x="7722" y="21801"/>
                    </a:moveTo>
                    <a:lnTo>
                      <a:pt x="7722" y="22548"/>
                    </a:lnTo>
                    <a:lnTo>
                      <a:pt x="6976" y="22548"/>
                    </a:lnTo>
                    <a:lnTo>
                      <a:pt x="6976" y="21801"/>
                    </a:lnTo>
                    <a:close/>
                    <a:moveTo>
                      <a:pt x="4994" y="23294"/>
                    </a:moveTo>
                    <a:lnTo>
                      <a:pt x="4994" y="23989"/>
                    </a:lnTo>
                    <a:lnTo>
                      <a:pt x="4273" y="23989"/>
                    </a:lnTo>
                    <a:lnTo>
                      <a:pt x="4273" y="23294"/>
                    </a:lnTo>
                    <a:close/>
                    <a:moveTo>
                      <a:pt x="7722" y="23294"/>
                    </a:moveTo>
                    <a:lnTo>
                      <a:pt x="7722" y="23989"/>
                    </a:lnTo>
                    <a:lnTo>
                      <a:pt x="6976" y="23989"/>
                    </a:lnTo>
                    <a:lnTo>
                      <a:pt x="6976" y="23294"/>
                    </a:lnTo>
                    <a:close/>
                    <a:moveTo>
                      <a:pt x="2291" y="23294"/>
                    </a:moveTo>
                    <a:lnTo>
                      <a:pt x="2291" y="24015"/>
                    </a:lnTo>
                    <a:lnTo>
                      <a:pt x="1545" y="24015"/>
                    </a:lnTo>
                    <a:lnTo>
                      <a:pt x="1545" y="23294"/>
                    </a:lnTo>
                    <a:close/>
                    <a:moveTo>
                      <a:pt x="2291" y="24735"/>
                    </a:moveTo>
                    <a:lnTo>
                      <a:pt x="2291" y="25096"/>
                    </a:lnTo>
                    <a:lnTo>
                      <a:pt x="1545" y="25096"/>
                    </a:lnTo>
                    <a:lnTo>
                      <a:pt x="1545" y="24735"/>
                    </a:lnTo>
                    <a:close/>
                    <a:moveTo>
                      <a:pt x="4994" y="24735"/>
                    </a:moveTo>
                    <a:lnTo>
                      <a:pt x="4994" y="25096"/>
                    </a:lnTo>
                    <a:lnTo>
                      <a:pt x="4273" y="25096"/>
                    </a:lnTo>
                    <a:lnTo>
                      <a:pt x="4273" y="24735"/>
                    </a:lnTo>
                    <a:close/>
                    <a:moveTo>
                      <a:pt x="7722" y="24710"/>
                    </a:moveTo>
                    <a:lnTo>
                      <a:pt x="7722" y="25096"/>
                    </a:lnTo>
                    <a:lnTo>
                      <a:pt x="6976" y="25096"/>
                    </a:lnTo>
                    <a:lnTo>
                      <a:pt x="6976" y="24710"/>
                    </a:lnTo>
                    <a:close/>
                    <a:moveTo>
                      <a:pt x="4505" y="1"/>
                    </a:moveTo>
                    <a:lnTo>
                      <a:pt x="0" y="3681"/>
                    </a:lnTo>
                    <a:lnTo>
                      <a:pt x="0" y="27875"/>
                    </a:lnTo>
                    <a:lnTo>
                      <a:pt x="8983" y="27875"/>
                    </a:lnTo>
                    <a:lnTo>
                      <a:pt x="8983" y="368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50"/>
              <p:cNvSpPr/>
              <p:nvPr/>
            </p:nvSpPr>
            <p:spPr>
              <a:xfrm>
                <a:off x="612814" y="4567518"/>
                <a:ext cx="284315" cy="575176"/>
              </a:xfrm>
              <a:custGeom>
                <a:rect b="b" l="l" r="r" t="t"/>
                <a:pathLst>
                  <a:path extrusionOk="0" h="15727" w="7774">
                    <a:moveTo>
                      <a:pt x="2574" y="1030"/>
                    </a:moveTo>
                    <a:lnTo>
                      <a:pt x="2574" y="1416"/>
                    </a:lnTo>
                    <a:lnTo>
                      <a:pt x="1828" y="1416"/>
                    </a:lnTo>
                    <a:lnTo>
                      <a:pt x="1828" y="1030"/>
                    </a:lnTo>
                    <a:close/>
                    <a:moveTo>
                      <a:pt x="4556" y="1030"/>
                    </a:moveTo>
                    <a:lnTo>
                      <a:pt x="4556" y="1416"/>
                    </a:lnTo>
                    <a:lnTo>
                      <a:pt x="3810" y="1416"/>
                    </a:lnTo>
                    <a:lnTo>
                      <a:pt x="3810" y="1030"/>
                    </a:lnTo>
                    <a:close/>
                    <a:moveTo>
                      <a:pt x="6538" y="1030"/>
                    </a:moveTo>
                    <a:lnTo>
                      <a:pt x="6538" y="1416"/>
                    </a:lnTo>
                    <a:lnTo>
                      <a:pt x="5792" y="1416"/>
                    </a:lnTo>
                    <a:lnTo>
                      <a:pt x="5792" y="1030"/>
                    </a:lnTo>
                    <a:close/>
                    <a:moveTo>
                      <a:pt x="2574" y="2111"/>
                    </a:moveTo>
                    <a:lnTo>
                      <a:pt x="2574" y="2831"/>
                    </a:lnTo>
                    <a:lnTo>
                      <a:pt x="1828" y="2831"/>
                    </a:lnTo>
                    <a:lnTo>
                      <a:pt x="1828" y="2111"/>
                    </a:lnTo>
                    <a:close/>
                    <a:moveTo>
                      <a:pt x="4556" y="2111"/>
                    </a:moveTo>
                    <a:lnTo>
                      <a:pt x="4556" y="2831"/>
                    </a:lnTo>
                    <a:lnTo>
                      <a:pt x="3810" y="2831"/>
                    </a:lnTo>
                    <a:lnTo>
                      <a:pt x="3810" y="2111"/>
                    </a:lnTo>
                    <a:close/>
                    <a:moveTo>
                      <a:pt x="6538" y="2111"/>
                    </a:moveTo>
                    <a:lnTo>
                      <a:pt x="6538" y="2831"/>
                    </a:lnTo>
                    <a:lnTo>
                      <a:pt x="5792" y="2831"/>
                    </a:lnTo>
                    <a:lnTo>
                      <a:pt x="5792" y="2111"/>
                    </a:lnTo>
                    <a:close/>
                    <a:moveTo>
                      <a:pt x="2574" y="3552"/>
                    </a:moveTo>
                    <a:lnTo>
                      <a:pt x="2574" y="4247"/>
                    </a:lnTo>
                    <a:lnTo>
                      <a:pt x="1828" y="4247"/>
                    </a:lnTo>
                    <a:lnTo>
                      <a:pt x="1828" y="3552"/>
                    </a:lnTo>
                    <a:close/>
                    <a:moveTo>
                      <a:pt x="6538" y="3552"/>
                    </a:moveTo>
                    <a:lnTo>
                      <a:pt x="6538" y="4247"/>
                    </a:lnTo>
                    <a:lnTo>
                      <a:pt x="5792" y="4247"/>
                    </a:lnTo>
                    <a:lnTo>
                      <a:pt x="5792" y="3552"/>
                    </a:lnTo>
                    <a:close/>
                    <a:moveTo>
                      <a:pt x="4556" y="3552"/>
                    </a:moveTo>
                    <a:lnTo>
                      <a:pt x="4556" y="4273"/>
                    </a:lnTo>
                    <a:lnTo>
                      <a:pt x="3810" y="4273"/>
                    </a:lnTo>
                    <a:lnTo>
                      <a:pt x="3810" y="3552"/>
                    </a:lnTo>
                    <a:close/>
                    <a:moveTo>
                      <a:pt x="2574" y="4968"/>
                    </a:moveTo>
                    <a:lnTo>
                      <a:pt x="2574" y="5688"/>
                    </a:lnTo>
                    <a:lnTo>
                      <a:pt x="1828" y="5688"/>
                    </a:lnTo>
                    <a:lnTo>
                      <a:pt x="1828" y="4968"/>
                    </a:lnTo>
                    <a:close/>
                    <a:moveTo>
                      <a:pt x="4556" y="4968"/>
                    </a:moveTo>
                    <a:lnTo>
                      <a:pt x="4556" y="5688"/>
                    </a:lnTo>
                    <a:lnTo>
                      <a:pt x="3810" y="5688"/>
                    </a:lnTo>
                    <a:lnTo>
                      <a:pt x="3810" y="4968"/>
                    </a:lnTo>
                    <a:close/>
                    <a:moveTo>
                      <a:pt x="6538" y="4968"/>
                    </a:moveTo>
                    <a:lnTo>
                      <a:pt x="6538" y="5688"/>
                    </a:lnTo>
                    <a:lnTo>
                      <a:pt x="5792" y="5688"/>
                    </a:lnTo>
                    <a:lnTo>
                      <a:pt x="5792" y="4968"/>
                    </a:lnTo>
                    <a:close/>
                    <a:moveTo>
                      <a:pt x="2574" y="6383"/>
                    </a:moveTo>
                    <a:lnTo>
                      <a:pt x="2574" y="7104"/>
                    </a:lnTo>
                    <a:lnTo>
                      <a:pt x="1828" y="7104"/>
                    </a:lnTo>
                    <a:lnTo>
                      <a:pt x="1828" y="6383"/>
                    </a:lnTo>
                    <a:close/>
                    <a:moveTo>
                      <a:pt x="4556" y="6409"/>
                    </a:moveTo>
                    <a:lnTo>
                      <a:pt x="4556" y="7104"/>
                    </a:lnTo>
                    <a:lnTo>
                      <a:pt x="3810" y="7104"/>
                    </a:lnTo>
                    <a:lnTo>
                      <a:pt x="3810" y="6409"/>
                    </a:lnTo>
                    <a:close/>
                    <a:moveTo>
                      <a:pt x="6538" y="6383"/>
                    </a:moveTo>
                    <a:lnTo>
                      <a:pt x="6538" y="7104"/>
                    </a:lnTo>
                    <a:lnTo>
                      <a:pt x="5792" y="7104"/>
                    </a:lnTo>
                    <a:lnTo>
                      <a:pt x="5792" y="6383"/>
                    </a:lnTo>
                    <a:close/>
                    <a:moveTo>
                      <a:pt x="2574" y="7825"/>
                    </a:moveTo>
                    <a:lnTo>
                      <a:pt x="2574" y="8545"/>
                    </a:lnTo>
                    <a:lnTo>
                      <a:pt x="1828" y="8545"/>
                    </a:lnTo>
                    <a:lnTo>
                      <a:pt x="1828" y="7825"/>
                    </a:lnTo>
                    <a:close/>
                    <a:moveTo>
                      <a:pt x="4556" y="7825"/>
                    </a:moveTo>
                    <a:lnTo>
                      <a:pt x="4556" y="8545"/>
                    </a:lnTo>
                    <a:lnTo>
                      <a:pt x="3810" y="8545"/>
                    </a:lnTo>
                    <a:lnTo>
                      <a:pt x="3810" y="7825"/>
                    </a:lnTo>
                    <a:close/>
                    <a:moveTo>
                      <a:pt x="6538" y="7825"/>
                    </a:moveTo>
                    <a:lnTo>
                      <a:pt x="6538" y="8545"/>
                    </a:lnTo>
                    <a:lnTo>
                      <a:pt x="5792" y="8545"/>
                    </a:lnTo>
                    <a:lnTo>
                      <a:pt x="5792" y="7825"/>
                    </a:lnTo>
                    <a:close/>
                    <a:moveTo>
                      <a:pt x="2574" y="9240"/>
                    </a:moveTo>
                    <a:lnTo>
                      <a:pt x="2574" y="9961"/>
                    </a:lnTo>
                    <a:lnTo>
                      <a:pt x="1828" y="9961"/>
                    </a:lnTo>
                    <a:lnTo>
                      <a:pt x="1828" y="9240"/>
                    </a:lnTo>
                    <a:close/>
                    <a:moveTo>
                      <a:pt x="4556" y="9240"/>
                    </a:moveTo>
                    <a:lnTo>
                      <a:pt x="4556" y="9961"/>
                    </a:lnTo>
                    <a:lnTo>
                      <a:pt x="3810" y="9961"/>
                    </a:lnTo>
                    <a:lnTo>
                      <a:pt x="3810" y="9240"/>
                    </a:lnTo>
                    <a:close/>
                    <a:moveTo>
                      <a:pt x="6538" y="9240"/>
                    </a:moveTo>
                    <a:lnTo>
                      <a:pt x="6538" y="9961"/>
                    </a:lnTo>
                    <a:lnTo>
                      <a:pt x="5792" y="9961"/>
                    </a:lnTo>
                    <a:lnTo>
                      <a:pt x="5792" y="9240"/>
                    </a:lnTo>
                    <a:close/>
                    <a:moveTo>
                      <a:pt x="2574" y="10682"/>
                    </a:moveTo>
                    <a:lnTo>
                      <a:pt x="2574" y="11402"/>
                    </a:lnTo>
                    <a:lnTo>
                      <a:pt x="1828" y="11402"/>
                    </a:lnTo>
                    <a:lnTo>
                      <a:pt x="1828" y="10682"/>
                    </a:lnTo>
                    <a:close/>
                    <a:moveTo>
                      <a:pt x="4556" y="10682"/>
                    </a:moveTo>
                    <a:lnTo>
                      <a:pt x="4556" y="11402"/>
                    </a:lnTo>
                    <a:lnTo>
                      <a:pt x="3810" y="11402"/>
                    </a:lnTo>
                    <a:lnTo>
                      <a:pt x="3810" y="10682"/>
                    </a:lnTo>
                    <a:close/>
                    <a:moveTo>
                      <a:pt x="6538" y="10682"/>
                    </a:moveTo>
                    <a:lnTo>
                      <a:pt x="6538" y="11402"/>
                    </a:lnTo>
                    <a:lnTo>
                      <a:pt x="5792" y="11402"/>
                    </a:lnTo>
                    <a:lnTo>
                      <a:pt x="5792" y="10682"/>
                    </a:lnTo>
                    <a:close/>
                    <a:moveTo>
                      <a:pt x="2574" y="12123"/>
                    </a:moveTo>
                    <a:lnTo>
                      <a:pt x="2574" y="12818"/>
                    </a:lnTo>
                    <a:lnTo>
                      <a:pt x="1828" y="12818"/>
                    </a:lnTo>
                    <a:lnTo>
                      <a:pt x="1828" y="12123"/>
                    </a:lnTo>
                    <a:close/>
                    <a:moveTo>
                      <a:pt x="4556" y="12123"/>
                    </a:moveTo>
                    <a:lnTo>
                      <a:pt x="4556" y="12818"/>
                    </a:lnTo>
                    <a:lnTo>
                      <a:pt x="3810" y="12818"/>
                    </a:lnTo>
                    <a:lnTo>
                      <a:pt x="3810" y="12123"/>
                    </a:lnTo>
                    <a:close/>
                    <a:moveTo>
                      <a:pt x="6538" y="12123"/>
                    </a:moveTo>
                    <a:lnTo>
                      <a:pt x="6538" y="12818"/>
                    </a:lnTo>
                    <a:lnTo>
                      <a:pt x="5792" y="12818"/>
                    </a:lnTo>
                    <a:lnTo>
                      <a:pt x="5792" y="12123"/>
                    </a:lnTo>
                    <a:close/>
                    <a:moveTo>
                      <a:pt x="2574" y="13539"/>
                    </a:moveTo>
                    <a:lnTo>
                      <a:pt x="2574" y="13899"/>
                    </a:lnTo>
                    <a:lnTo>
                      <a:pt x="1828" y="13899"/>
                    </a:lnTo>
                    <a:lnTo>
                      <a:pt x="1828" y="13539"/>
                    </a:lnTo>
                    <a:close/>
                    <a:moveTo>
                      <a:pt x="4556" y="13539"/>
                    </a:moveTo>
                    <a:lnTo>
                      <a:pt x="4556" y="13899"/>
                    </a:lnTo>
                    <a:lnTo>
                      <a:pt x="3810" y="13899"/>
                    </a:lnTo>
                    <a:lnTo>
                      <a:pt x="3810" y="13539"/>
                    </a:lnTo>
                    <a:close/>
                    <a:moveTo>
                      <a:pt x="6538" y="13539"/>
                    </a:moveTo>
                    <a:lnTo>
                      <a:pt x="6538" y="13899"/>
                    </a:lnTo>
                    <a:lnTo>
                      <a:pt x="5792" y="13899"/>
                    </a:lnTo>
                    <a:lnTo>
                      <a:pt x="5792" y="13539"/>
                    </a:lnTo>
                    <a:close/>
                    <a:moveTo>
                      <a:pt x="1" y="0"/>
                    </a:moveTo>
                    <a:lnTo>
                      <a:pt x="1" y="15726"/>
                    </a:lnTo>
                    <a:lnTo>
                      <a:pt x="7774" y="15726"/>
                    </a:lnTo>
                    <a:lnTo>
                      <a:pt x="77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50"/>
              <p:cNvSpPr/>
              <p:nvPr/>
            </p:nvSpPr>
            <p:spPr>
              <a:xfrm>
                <a:off x="1224677" y="4567518"/>
                <a:ext cx="328567" cy="575176"/>
              </a:xfrm>
              <a:custGeom>
                <a:rect b="b" l="l" r="r" t="t"/>
                <a:pathLst>
                  <a:path extrusionOk="0" h="15727" w="8984">
                    <a:moveTo>
                      <a:pt x="2085" y="1519"/>
                    </a:moveTo>
                    <a:lnTo>
                      <a:pt x="2085" y="1905"/>
                    </a:lnTo>
                    <a:lnTo>
                      <a:pt x="1339" y="1905"/>
                    </a:lnTo>
                    <a:lnTo>
                      <a:pt x="1339" y="1519"/>
                    </a:lnTo>
                    <a:close/>
                    <a:moveTo>
                      <a:pt x="4067" y="1519"/>
                    </a:moveTo>
                    <a:lnTo>
                      <a:pt x="4042" y="1905"/>
                    </a:lnTo>
                    <a:lnTo>
                      <a:pt x="3321" y="1905"/>
                    </a:lnTo>
                    <a:lnTo>
                      <a:pt x="3321" y="1519"/>
                    </a:lnTo>
                    <a:close/>
                    <a:moveTo>
                      <a:pt x="6023" y="1519"/>
                    </a:moveTo>
                    <a:lnTo>
                      <a:pt x="6023" y="1905"/>
                    </a:lnTo>
                    <a:lnTo>
                      <a:pt x="5277" y="1905"/>
                    </a:lnTo>
                    <a:lnTo>
                      <a:pt x="5277" y="1519"/>
                    </a:lnTo>
                    <a:close/>
                    <a:moveTo>
                      <a:pt x="2085" y="2600"/>
                    </a:moveTo>
                    <a:lnTo>
                      <a:pt x="2085" y="3320"/>
                    </a:lnTo>
                    <a:lnTo>
                      <a:pt x="1339" y="3320"/>
                    </a:lnTo>
                    <a:lnTo>
                      <a:pt x="1339" y="2600"/>
                    </a:lnTo>
                    <a:close/>
                    <a:moveTo>
                      <a:pt x="4067" y="2625"/>
                    </a:moveTo>
                    <a:lnTo>
                      <a:pt x="4042" y="3320"/>
                    </a:lnTo>
                    <a:lnTo>
                      <a:pt x="3321" y="3320"/>
                    </a:lnTo>
                    <a:lnTo>
                      <a:pt x="3321" y="2625"/>
                    </a:lnTo>
                    <a:close/>
                    <a:moveTo>
                      <a:pt x="6023" y="2625"/>
                    </a:moveTo>
                    <a:lnTo>
                      <a:pt x="6023" y="3346"/>
                    </a:lnTo>
                    <a:lnTo>
                      <a:pt x="5277" y="3346"/>
                    </a:lnTo>
                    <a:lnTo>
                      <a:pt x="5277" y="2625"/>
                    </a:lnTo>
                    <a:close/>
                    <a:moveTo>
                      <a:pt x="2085" y="4041"/>
                    </a:moveTo>
                    <a:lnTo>
                      <a:pt x="2085" y="4762"/>
                    </a:lnTo>
                    <a:lnTo>
                      <a:pt x="1339" y="4762"/>
                    </a:lnTo>
                    <a:lnTo>
                      <a:pt x="1339" y="4041"/>
                    </a:lnTo>
                    <a:close/>
                    <a:moveTo>
                      <a:pt x="4067" y="4041"/>
                    </a:moveTo>
                    <a:lnTo>
                      <a:pt x="4042" y="4762"/>
                    </a:lnTo>
                    <a:lnTo>
                      <a:pt x="3321" y="4762"/>
                    </a:lnTo>
                    <a:lnTo>
                      <a:pt x="3321" y="4041"/>
                    </a:lnTo>
                    <a:close/>
                    <a:moveTo>
                      <a:pt x="6023" y="4041"/>
                    </a:moveTo>
                    <a:lnTo>
                      <a:pt x="6023" y="4762"/>
                    </a:lnTo>
                    <a:lnTo>
                      <a:pt x="5277" y="4762"/>
                    </a:lnTo>
                    <a:lnTo>
                      <a:pt x="5277" y="4041"/>
                    </a:lnTo>
                    <a:close/>
                    <a:moveTo>
                      <a:pt x="2085" y="5457"/>
                    </a:moveTo>
                    <a:lnTo>
                      <a:pt x="2085" y="6177"/>
                    </a:lnTo>
                    <a:lnTo>
                      <a:pt x="1339" y="6177"/>
                    </a:lnTo>
                    <a:lnTo>
                      <a:pt x="1339" y="5457"/>
                    </a:lnTo>
                    <a:close/>
                    <a:moveTo>
                      <a:pt x="4067" y="5457"/>
                    </a:moveTo>
                    <a:lnTo>
                      <a:pt x="4042" y="6177"/>
                    </a:lnTo>
                    <a:lnTo>
                      <a:pt x="3321" y="6177"/>
                    </a:lnTo>
                    <a:lnTo>
                      <a:pt x="3321" y="5457"/>
                    </a:lnTo>
                    <a:close/>
                    <a:moveTo>
                      <a:pt x="6023" y="5457"/>
                    </a:moveTo>
                    <a:lnTo>
                      <a:pt x="6023" y="6177"/>
                    </a:lnTo>
                    <a:lnTo>
                      <a:pt x="5277" y="6177"/>
                    </a:lnTo>
                    <a:lnTo>
                      <a:pt x="5277" y="5457"/>
                    </a:lnTo>
                    <a:close/>
                    <a:moveTo>
                      <a:pt x="2085" y="6898"/>
                    </a:moveTo>
                    <a:lnTo>
                      <a:pt x="2085" y="7619"/>
                    </a:lnTo>
                    <a:lnTo>
                      <a:pt x="1339" y="7619"/>
                    </a:lnTo>
                    <a:lnTo>
                      <a:pt x="1339" y="6898"/>
                    </a:lnTo>
                    <a:close/>
                    <a:moveTo>
                      <a:pt x="4067" y="6898"/>
                    </a:moveTo>
                    <a:lnTo>
                      <a:pt x="4042" y="7619"/>
                    </a:lnTo>
                    <a:lnTo>
                      <a:pt x="3321" y="7619"/>
                    </a:lnTo>
                    <a:lnTo>
                      <a:pt x="3321" y="6898"/>
                    </a:lnTo>
                    <a:close/>
                    <a:moveTo>
                      <a:pt x="6023" y="6898"/>
                    </a:moveTo>
                    <a:lnTo>
                      <a:pt x="6023" y="7619"/>
                    </a:lnTo>
                    <a:lnTo>
                      <a:pt x="5277" y="7619"/>
                    </a:lnTo>
                    <a:lnTo>
                      <a:pt x="5277" y="6898"/>
                    </a:lnTo>
                    <a:close/>
                    <a:moveTo>
                      <a:pt x="2085" y="8314"/>
                    </a:moveTo>
                    <a:lnTo>
                      <a:pt x="2085" y="9034"/>
                    </a:lnTo>
                    <a:lnTo>
                      <a:pt x="1339" y="9034"/>
                    </a:lnTo>
                    <a:lnTo>
                      <a:pt x="1339" y="8314"/>
                    </a:lnTo>
                    <a:close/>
                    <a:moveTo>
                      <a:pt x="4067" y="8314"/>
                    </a:moveTo>
                    <a:lnTo>
                      <a:pt x="4042" y="9034"/>
                    </a:lnTo>
                    <a:lnTo>
                      <a:pt x="3321" y="9034"/>
                    </a:lnTo>
                    <a:lnTo>
                      <a:pt x="3321" y="8314"/>
                    </a:lnTo>
                    <a:close/>
                    <a:moveTo>
                      <a:pt x="6023" y="8314"/>
                    </a:moveTo>
                    <a:lnTo>
                      <a:pt x="6023" y="9034"/>
                    </a:lnTo>
                    <a:lnTo>
                      <a:pt x="5277" y="9034"/>
                    </a:lnTo>
                    <a:lnTo>
                      <a:pt x="5277" y="8314"/>
                    </a:lnTo>
                    <a:close/>
                    <a:moveTo>
                      <a:pt x="2085" y="9755"/>
                    </a:moveTo>
                    <a:lnTo>
                      <a:pt x="2085" y="10450"/>
                    </a:lnTo>
                    <a:lnTo>
                      <a:pt x="1339" y="10450"/>
                    </a:lnTo>
                    <a:lnTo>
                      <a:pt x="1339" y="9755"/>
                    </a:lnTo>
                    <a:close/>
                    <a:moveTo>
                      <a:pt x="4067" y="9755"/>
                    </a:moveTo>
                    <a:lnTo>
                      <a:pt x="4042" y="10450"/>
                    </a:lnTo>
                    <a:lnTo>
                      <a:pt x="3321" y="10450"/>
                    </a:lnTo>
                    <a:lnTo>
                      <a:pt x="3321" y="9755"/>
                    </a:lnTo>
                    <a:close/>
                    <a:moveTo>
                      <a:pt x="6023" y="9755"/>
                    </a:moveTo>
                    <a:lnTo>
                      <a:pt x="6023" y="10476"/>
                    </a:lnTo>
                    <a:lnTo>
                      <a:pt x="5277" y="10476"/>
                    </a:lnTo>
                    <a:lnTo>
                      <a:pt x="5277" y="9755"/>
                    </a:lnTo>
                    <a:close/>
                    <a:moveTo>
                      <a:pt x="2085" y="11171"/>
                    </a:moveTo>
                    <a:lnTo>
                      <a:pt x="2085" y="11891"/>
                    </a:lnTo>
                    <a:lnTo>
                      <a:pt x="1339" y="11891"/>
                    </a:lnTo>
                    <a:lnTo>
                      <a:pt x="1339" y="11171"/>
                    </a:lnTo>
                    <a:close/>
                    <a:moveTo>
                      <a:pt x="4067" y="11171"/>
                    </a:moveTo>
                    <a:lnTo>
                      <a:pt x="4042" y="11891"/>
                    </a:lnTo>
                    <a:lnTo>
                      <a:pt x="3321" y="11891"/>
                    </a:lnTo>
                    <a:lnTo>
                      <a:pt x="3321" y="11171"/>
                    </a:lnTo>
                    <a:close/>
                    <a:moveTo>
                      <a:pt x="6023" y="11171"/>
                    </a:moveTo>
                    <a:lnTo>
                      <a:pt x="6023" y="11891"/>
                    </a:lnTo>
                    <a:lnTo>
                      <a:pt x="5277" y="11891"/>
                    </a:lnTo>
                    <a:lnTo>
                      <a:pt x="5277" y="11171"/>
                    </a:lnTo>
                    <a:close/>
                    <a:moveTo>
                      <a:pt x="2085" y="12586"/>
                    </a:moveTo>
                    <a:lnTo>
                      <a:pt x="2085" y="13307"/>
                    </a:lnTo>
                    <a:lnTo>
                      <a:pt x="1339" y="13307"/>
                    </a:lnTo>
                    <a:lnTo>
                      <a:pt x="1339" y="12586"/>
                    </a:lnTo>
                    <a:close/>
                    <a:moveTo>
                      <a:pt x="4067" y="12612"/>
                    </a:moveTo>
                    <a:lnTo>
                      <a:pt x="4042" y="13307"/>
                    </a:lnTo>
                    <a:lnTo>
                      <a:pt x="3321" y="13307"/>
                    </a:lnTo>
                    <a:lnTo>
                      <a:pt x="3321" y="12612"/>
                    </a:lnTo>
                    <a:close/>
                    <a:moveTo>
                      <a:pt x="6023" y="12612"/>
                    </a:moveTo>
                    <a:lnTo>
                      <a:pt x="6023" y="13307"/>
                    </a:lnTo>
                    <a:lnTo>
                      <a:pt x="5277" y="13307"/>
                    </a:lnTo>
                    <a:lnTo>
                      <a:pt x="5277" y="12612"/>
                    </a:lnTo>
                    <a:close/>
                    <a:moveTo>
                      <a:pt x="2085" y="14028"/>
                    </a:moveTo>
                    <a:lnTo>
                      <a:pt x="2085" y="14388"/>
                    </a:lnTo>
                    <a:lnTo>
                      <a:pt x="1339" y="14388"/>
                    </a:lnTo>
                    <a:lnTo>
                      <a:pt x="1339" y="14028"/>
                    </a:lnTo>
                    <a:close/>
                    <a:moveTo>
                      <a:pt x="4067" y="14028"/>
                    </a:moveTo>
                    <a:lnTo>
                      <a:pt x="4042" y="14388"/>
                    </a:lnTo>
                    <a:lnTo>
                      <a:pt x="3321" y="14388"/>
                    </a:lnTo>
                    <a:lnTo>
                      <a:pt x="3321" y="14028"/>
                    </a:lnTo>
                    <a:close/>
                    <a:moveTo>
                      <a:pt x="6023" y="14028"/>
                    </a:moveTo>
                    <a:lnTo>
                      <a:pt x="6023" y="14414"/>
                    </a:lnTo>
                    <a:lnTo>
                      <a:pt x="5277" y="14414"/>
                    </a:lnTo>
                    <a:lnTo>
                      <a:pt x="5277" y="14028"/>
                    </a:lnTo>
                    <a:close/>
                    <a:moveTo>
                      <a:pt x="1" y="0"/>
                    </a:moveTo>
                    <a:lnTo>
                      <a:pt x="1" y="15726"/>
                    </a:lnTo>
                    <a:lnTo>
                      <a:pt x="8983" y="15726"/>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50"/>
              <p:cNvSpPr/>
              <p:nvPr/>
            </p:nvSpPr>
            <p:spPr>
              <a:xfrm>
                <a:off x="0" y="4567518"/>
                <a:ext cx="328567" cy="575176"/>
              </a:xfrm>
              <a:custGeom>
                <a:rect b="b" l="l" r="r" t="t"/>
                <a:pathLst>
                  <a:path extrusionOk="0" h="15727" w="8984">
                    <a:moveTo>
                      <a:pt x="2086" y="1519"/>
                    </a:moveTo>
                    <a:lnTo>
                      <a:pt x="2086" y="1905"/>
                    </a:lnTo>
                    <a:lnTo>
                      <a:pt x="1339" y="1905"/>
                    </a:lnTo>
                    <a:lnTo>
                      <a:pt x="1339" y="1519"/>
                    </a:lnTo>
                    <a:close/>
                    <a:moveTo>
                      <a:pt x="4067" y="1519"/>
                    </a:moveTo>
                    <a:lnTo>
                      <a:pt x="4067" y="1905"/>
                    </a:lnTo>
                    <a:lnTo>
                      <a:pt x="3321" y="1905"/>
                    </a:lnTo>
                    <a:lnTo>
                      <a:pt x="3321" y="1519"/>
                    </a:lnTo>
                    <a:close/>
                    <a:moveTo>
                      <a:pt x="6049" y="1519"/>
                    </a:moveTo>
                    <a:lnTo>
                      <a:pt x="6049" y="1905"/>
                    </a:lnTo>
                    <a:lnTo>
                      <a:pt x="5303" y="1905"/>
                    </a:lnTo>
                    <a:lnTo>
                      <a:pt x="5303" y="1519"/>
                    </a:lnTo>
                    <a:close/>
                    <a:moveTo>
                      <a:pt x="2086" y="2600"/>
                    </a:moveTo>
                    <a:lnTo>
                      <a:pt x="2086" y="3320"/>
                    </a:lnTo>
                    <a:lnTo>
                      <a:pt x="1339" y="3320"/>
                    </a:lnTo>
                    <a:lnTo>
                      <a:pt x="1339" y="2600"/>
                    </a:lnTo>
                    <a:close/>
                    <a:moveTo>
                      <a:pt x="4067" y="2625"/>
                    </a:moveTo>
                    <a:lnTo>
                      <a:pt x="4067" y="3320"/>
                    </a:lnTo>
                    <a:lnTo>
                      <a:pt x="3321" y="3320"/>
                    </a:lnTo>
                    <a:lnTo>
                      <a:pt x="3321" y="2625"/>
                    </a:lnTo>
                    <a:close/>
                    <a:moveTo>
                      <a:pt x="6049" y="2625"/>
                    </a:moveTo>
                    <a:lnTo>
                      <a:pt x="6049" y="3346"/>
                    </a:lnTo>
                    <a:lnTo>
                      <a:pt x="5303" y="3346"/>
                    </a:lnTo>
                    <a:lnTo>
                      <a:pt x="5303" y="2625"/>
                    </a:lnTo>
                    <a:close/>
                    <a:moveTo>
                      <a:pt x="2086" y="4041"/>
                    </a:moveTo>
                    <a:lnTo>
                      <a:pt x="2086" y="4762"/>
                    </a:lnTo>
                    <a:lnTo>
                      <a:pt x="1339" y="4762"/>
                    </a:lnTo>
                    <a:lnTo>
                      <a:pt x="1339" y="4041"/>
                    </a:lnTo>
                    <a:close/>
                    <a:moveTo>
                      <a:pt x="4067" y="4041"/>
                    </a:moveTo>
                    <a:lnTo>
                      <a:pt x="4067" y="4762"/>
                    </a:lnTo>
                    <a:lnTo>
                      <a:pt x="3321" y="4762"/>
                    </a:lnTo>
                    <a:lnTo>
                      <a:pt x="3321" y="4041"/>
                    </a:lnTo>
                    <a:close/>
                    <a:moveTo>
                      <a:pt x="6049" y="4041"/>
                    </a:moveTo>
                    <a:lnTo>
                      <a:pt x="6049" y="4762"/>
                    </a:lnTo>
                    <a:lnTo>
                      <a:pt x="5303" y="4762"/>
                    </a:lnTo>
                    <a:lnTo>
                      <a:pt x="5303" y="4041"/>
                    </a:lnTo>
                    <a:close/>
                    <a:moveTo>
                      <a:pt x="2086" y="5457"/>
                    </a:moveTo>
                    <a:lnTo>
                      <a:pt x="2086" y="6177"/>
                    </a:lnTo>
                    <a:lnTo>
                      <a:pt x="1339" y="6177"/>
                    </a:lnTo>
                    <a:lnTo>
                      <a:pt x="1339" y="5457"/>
                    </a:lnTo>
                    <a:close/>
                    <a:moveTo>
                      <a:pt x="4067" y="5457"/>
                    </a:moveTo>
                    <a:lnTo>
                      <a:pt x="4067" y="6177"/>
                    </a:lnTo>
                    <a:lnTo>
                      <a:pt x="3321" y="6177"/>
                    </a:lnTo>
                    <a:lnTo>
                      <a:pt x="3321" y="5457"/>
                    </a:lnTo>
                    <a:close/>
                    <a:moveTo>
                      <a:pt x="6049" y="5457"/>
                    </a:moveTo>
                    <a:lnTo>
                      <a:pt x="6049" y="6177"/>
                    </a:lnTo>
                    <a:lnTo>
                      <a:pt x="5303" y="6177"/>
                    </a:lnTo>
                    <a:lnTo>
                      <a:pt x="5303" y="5457"/>
                    </a:lnTo>
                    <a:close/>
                    <a:moveTo>
                      <a:pt x="2086" y="6898"/>
                    </a:moveTo>
                    <a:lnTo>
                      <a:pt x="2086" y="7619"/>
                    </a:lnTo>
                    <a:lnTo>
                      <a:pt x="1339" y="7619"/>
                    </a:lnTo>
                    <a:lnTo>
                      <a:pt x="1339" y="6898"/>
                    </a:lnTo>
                    <a:close/>
                    <a:moveTo>
                      <a:pt x="4067" y="6898"/>
                    </a:moveTo>
                    <a:lnTo>
                      <a:pt x="4067" y="7619"/>
                    </a:lnTo>
                    <a:lnTo>
                      <a:pt x="3321" y="7619"/>
                    </a:lnTo>
                    <a:lnTo>
                      <a:pt x="3321" y="6898"/>
                    </a:lnTo>
                    <a:close/>
                    <a:moveTo>
                      <a:pt x="6049" y="6898"/>
                    </a:moveTo>
                    <a:lnTo>
                      <a:pt x="6049" y="7619"/>
                    </a:lnTo>
                    <a:lnTo>
                      <a:pt x="5303" y="7619"/>
                    </a:lnTo>
                    <a:lnTo>
                      <a:pt x="5303" y="6898"/>
                    </a:lnTo>
                    <a:close/>
                    <a:moveTo>
                      <a:pt x="2086" y="8314"/>
                    </a:moveTo>
                    <a:lnTo>
                      <a:pt x="2086" y="9034"/>
                    </a:lnTo>
                    <a:lnTo>
                      <a:pt x="1339" y="9034"/>
                    </a:lnTo>
                    <a:lnTo>
                      <a:pt x="1339" y="8314"/>
                    </a:lnTo>
                    <a:close/>
                    <a:moveTo>
                      <a:pt x="4067" y="8314"/>
                    </a:moveTo>
                    <a:lnTo>
                      <a:pt x="4067" y="9034"/>
                    </a:lnTo>
                    <a:lnTo>
                      <a:pt x="3321" y="9034"/>
                    </a:lnTo>
                    <a:lnTo>
                      <a:pt x="3321" y="8314"/>
                    </a:lnTo>
                    <a:close/>
                    <a:moveTo>
                      <a:pt x="6049" y="8314"/>
                    </a:moveTo>
                    <a:lnTo>
                      <a:pt x="6049" y="9034"/>
                    </a:lnTo>
                    <a:lnTo>
                      <a:pt x="5303" y="9034"/>
                    </a:lnTo>
                    <a:lnTo>
                      <a:pt x="5303" y="8314"/>
                    </a:lnTo>
                    <a:close/>
                    <a:moveTo>
                      <a:pt x="2086" y="9755"/>
                    </a:moveTo>
                    <a:lnTo>
                      <a:pt x="2086" y="10450"/>
                    </a:lnTo>
                    <a:lnTo>
                      <a:pt x="1339" y="10450"/>
                    </a:lnTo>
                    <a:lnTo>
                      <a:pt x="1339" y="9755"/>
                    </a:lnTo>
                    <a:close/>
                    <a:moveTo>
                      <a:pt x="4067" y="9755"/>
                    </a:moveTo>
                    <a:lnTo>
                      <a:pt x="4067" y="10450"/>
                    </a:lnTo>
                    <a:lnTo>
                      <a:pt x="3321" y="10450"/>
                    </a:lnTo>
                    <a:lnTo>
                      <a:pt x="3321" y="9755"/>
                    </a:lnTo>
                    <a:close/>
                    <a:moveTo>
                      <a:pt x="6049" y="9755"/>
                    </a:moveTo>
                    <a:lnTo>
                      <a:pt x="6049" y="10476"/>
                    </a:lnTo>
                    <a:lnTo>
                      <a:pt x="5303" y="10476"/>
                    </a:lnTo>
                    <a:lnTo>
                      <a:pt x="5303" y="9755"/>
                    </a:lnTo>
                    <a:close/>
                    <a:moveTo>
                      <a:pt x="2086" y="11171"/>
                    </a:moveTo>
                    <a:lnTo>
                      <a:pt x="2086" y="11891"/>
                    </a:lnTo>
                    <a:lnTo>
                      <a:pt x="1339" y="11891"/>
                    </a:lnTo>
                    <a:lnTo>
                      <a:pt x="1339" y="11171"/>
                    </a:lnTo>
                    <a:close/>
                    <a:moveTo>
                      <a:pt x="4067" y="11171"/>
                    </a:moveTo>
                    <a:lnTo>
                      <a:pt x="4067" y="11891"/>
                    </a:lnTo>
                    <a:lnTo>
                      <a:pt x="3321" y="11891"/>
                    </a:lnTo>
                    <a:lnTo>
                      <a:pt x="3321" y="11171"/>
                    </a:lnTo>
                    <a:close/>
                    <a:moveTo>
                      <a:pt x="6049" y="11171"/>
                    </a:moveTo>
                    <a:lnTo>
                      <a:pt x="6049" y="11891"/>
                    </a:lnTo>
                    <a:lnTo>
                      <a:pt x="5303" y="11891"/>
                    </a:lnTo>
                    <a:lnTo>
                      <a:pt x="5303" y="11171"/>
                    </a:lnTo>
                    <a:close/>
                    <a:moveTo>
                      <a:pt x="2086" y="12586"/>
                    </a:moveTo>
                    <a:lnTo>
                      <a:pt x="2086" y="13307"/>
                    </a:lnTo>
                    <a:lnTo>
                      <a:pt x="1339" y="13307"/>
                    </a:lnTo>
                    <a:lnTo>
                      <a:pt x="1339" y="12586"/>
                    </a:lnTo>
                    <a:close/>
                    <a:moveTo>
                      <a:pt x="4067" y="12612"/>
                    </a:moveTo>
                    <a:lnTo>
                      <a:pt x="4067" y="13307"/>
                    </a:lnTo>
                    <a:lnTo>
                      <a:pt x="3321" y="13307"/>
                    </a:lnTo>
                    <a:lnTo>
                      <a:pt x="3321" y="12612"/>
                    </a:lnTo>
                    <a:close/>
                    <a:moveTo>
                      <a:pt x="6049" y="12612"/>
                    </a:moveTo>
                    <a:lnTo>
                      <a:pt x="6049" y="13307"/>
                    </a:lnTo>
                    <a:lnTo>
                      <a:pt x="5303" y="13307"/>
                    </a:lnTo>
                    <a:lnTo>
                      <a:pt x="5303" y="12612"/>
                    </a:lnTo>
                    <a:close/>
                    <a:moveTo>
                      <a:pt x="2086" y="14028"/>
                    </a:moveTo>
                    <a:lnTo>
                      <a:pt x="2086" y="14388"/>
                    </a:lnTo>
                    <a:lnTo>
                      <a:pt x="1339" y="14388"/>
                    </a:lnTo>
                    <a:lnTo>
                      <a:pt x="1339" y="14028"/>
                    </a:lnTo>
                    <a:close/>
                    <a:moveTo>
                      <a:pt x="4067" y="14028"/>
                    </a:moveTo>
                    <a:lnTo>
                      <a:pt x="4067" y="14388"/>
                    </a:lnTo>
                    <a:lnTo>
                      <a:pt x="3321" y="14388"/>
                    </a:lnTo>
                    <a:lnTo>
                      <a:pt x="3321" y="14028"/>
                    </a:lnTo>
                    <a:close/>
                    <a:moveTo>
                      <a:pt x="6049" y="14028"/>
                    </a:moveTo>
                    <a:lnTo>
                      <a:pt x="6049" y="14414"/>
                    </a:lnTo>
                    <a:lnTo>
                      <a:pt x="5303" y="14414"/>
                    </a:lnTo>
                    <a:lnTo>
                      <a:pt x="5303" y="14028"/>
                    </a:lnTo>
                    <a:close/>
                    <a:moveTo>
                      <a:pt x="1" y="0"/>
                    </a:moveTo>
                    <a:lnTo>
                      <a:pt x="1" y="15726"/>
                    </a:lnTo>
                    <a:lnTo>
                      <a:pt x="8984" y="15726"/>
                    </a:lnTo>
                    <a:lnTo>
                      <a:pt x="8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50"/>
              <p:cNvSpPr/>
              <p:nvPr/>
            </p:nvSpPr>
            <p:spPr>
              <a:xfrm>
                <a:off x="1882659" y="4567518"/>
                <a:ext cx="273050" cy="575176"/>
              </a:xfrm>
              <a:custGeom>
                <a:rect b="b" l="l" r="r" t="t"/>
                <a:pathLst>
                  <a:path extrusionOk="0" h="15727" w="7466">
                    <a:moveTo>
                      <a:pt x="2060" y="1519"/>
                    </a:moveTo>
                    <a:lnTo>
                      <a:pt x="2060" y="1905"/>
                    </a:lnTo>
                    <a:lnTo>
                      <a:pt x="1314" y="1905"/>
                    </a:lnTo>
                    <a:lnTo>
                      <a:pt x="1314" y="1519"/>
                    </a:lnTo>
                    <a:close/>
                    <a:moveTo>
                      <a:pt x="4042" y="1519"/>
                    </a:moveTo>
                    <a:lnTo>
                      <a:pt x="4042" y="1905"/>
                    </a:lnTo>
                    <a:lnTo>
                      <a:pt x="3295" y="1905"/>
                    </a:lnTo>
                    <a:lnTo>
                      <a:pt x="3295" y="1519"/>
                    </a:lnTo>
                    <a:close/>
                    <a:moveTo>
                      <a:pt x="6024" y="1519"/>
                    </a:moveTo>
                    <a:lnTo>
                      <a:pt x="6024" y="1905"/>
                    </a:lnTo>
                    <a:lnTo>
                      <a:pt x="5277" y="1905"/>
                    </a:lnTo>
                    <a:lnTo>
                      <a:pt x="5277" y="1519"/>
                    </a:lnTo>
                    <a:close/>
                    <a:moveTo>
                      <a:pt x="2060" y="2600"/>
                    </a:moveTo>
                    <a:lnTo>
                      <a:pt x="2060" y="3320"/>
                    </a:lnTo>
                    <a:lnTo>
                      <a:pt x="1314" y="3320"/>
                    </a:lnTo>
                    <a:lnTo>
                      <a:pt x="1314" y="2600"/>
                    </a:lnTo>
                    <a:close/>
                    <a:moveTo>
                      <a:pt x="4042" y="2625"/>
                    </a:moveTo>
                    <a:lnTo>
                      <a:pt x="4042" y="3320"/>
                    </a:lnTo>
                    <a:lnTo>
                      <a:pt x="3295" y="3320"/>
                    </a:lnTo>
                    <a:lnTo>
                      <a:pt x="3295" y="2625"/>
                    </a:lnTo>
                    <a:close/>
                    <a:moveTo>
                      <a:pt x="6024" y="2625"/>
                    </a:moveTo>
                    <a:lnTo>
                      <a:pt x="6024" y="3346"/>
                    </a:lnTo>
                    <a:lnTo>
                      <a:pt x="5277" y="3346"/>
                    </a:lnTo>
                    <a:lnTo>
                      <a:pt x="5277" y="2625"/>
                    </a:lnTo>
                    <a:close/>
                    <a:moveTo>
                      <a:pt x="2060" y="4041"/>
                    </a:moveTo>
                    <a:lnTo>
                      <a:pt x="2060" y="4762"/>
                    </a:lnTo>
                    <a:lnTo>
                      <a:pt x="1314" y="4762"/>
                    </a:lnTo>
                    <a:lnTo>
                      <a:pt x="1314" y="4041"/>
                    </a:lnTo>
                    <a:close/>
                    <a:moveTo>
                      <a:pt x="4042" y="4041"/>
                    </a:moveTo>
                    <a:lnTo>
                      <a:pt x="4042" y="4762"/>
                    </a:lnTo>
                    <a:lnTo>
                      <a:pt x="3295" y="4762"/>
                    </a:lnTo>
                    <a:lnTo>
                      <a:pt x="3295" y="4041"/>
                    </a:lnTo>
                    <a:close/>
                    <a:moveTo>
                      <a:pt x="6024" y="4041"/>
                    </a:moveTo>
                    <a:lnTo>
                      <a:pt x="6024" y="4762"/>
                    </a:lnTo>
                    <a:lnTo>
                      <a:pt x="5277" y="4762"/>
                    </a:lnTo>
                    <a:lnTo>
                      <a:pt x="5277" y="4041"/>
                    </a:lnTo>
                    <a:close/>
                    <a:moveTo>
                      <a:pt x="2060" y="5457"/>
                    </a:moveTo>
                    <a:lnTo>
                      <a:pt x="2060" y="6177"/>
                    </a:lnTo>
                    <a:lnTo>
                      <a:pt x="1314" y="6177"/>
                    </a:lnTo>
                    <a:lnTo>
                      <a:pt x="1314" y="5457"/>
                    </a:lnTo>
                    <a:close/>
                    <a:moveTo>
                      <a:pt x="4042" y="5457"/>
                    </a:moveTo>
                    <a:lnTo>
                      <a:pt x="4042" y="6177"/>
                    </a:lnTo>
                    <a:lnTo>
                      <a:pt x="3295" y="6177"/>
                    </a:lnTo>
                    <a:lnTo>
                      <a:pt x="3295" y="5457"/>
                    </a:lnTo>
                    <a:close/>
                    <a:moveTo>
                      <a:pt x="6024" y="5457"/>
                    </a:moveTo>
                    <a:lnTo>
                      <a:pt x="6024" y="6177"/>
                    </a:lnTo>
                    <a:lnTo>
                      <a:pt x="5277" y="6177"/>
                    </a:lnTo>
                    <a:lnTo>
                      <a:pt x="5277" y="5457"/>
                    </a:lnTo>
                    <a:close/>
                    <a:moveTo>
                      <a:pt x="2060" y="6898"/>
                    </a:moveTo>
                    <a:lnTo>
                      <a:pt x="2060" y="7619"/>
                    </a:lnTo>
                    <a:lnTo>
                      <a:pt x="1314" y="7619"/>
                    </a:lnTo>
                    <a:lnTo>
                      <a:pt x="1314" y="6898"/>
                    </a:lnTo>
                    <a:close/>
                    <a:moveTo>
                      <a:pt x="4042" y="6898"/>
                    </a:moveTo>
                    <a:lnTo>
                      <a:pt x="4042" y="7619"/>
                    </a:lnTo>
                    <a:lnTo>
                      <a:pt x="3295" y="7619"/>
                    </a:lnTo>
                    <a:lnTo>
                      <a:pt x="3295" y="6898"/>
                    </a:lnTo>
                    <a:close/>
                    <a:moveTo>
                      <a:pt x="6024" y="6898"/>
                    </a:moveTo>
                    <a:lnTo>
                      <a:pt x="6024" y="7619"/>
                    </a:lnTo>
                    <a:lnTo>
                      <a:pt x="5277" y="7619"/>
                    </a:lnTo>
                    <a:lnTo>
                      <a:pt x="5277" y="6898"/>
                    </a:lnTo>
                    <a:close/>
                    <a:moveTo>
                      <a:pt x="2060" y="8314"/>
                    </a:moveTo>
                    <a:lnTo>
                      <a:pt x="2060" y="9034"/>
                    </a:lnTo>
                    <a:lnTo>
                      <a:pt x="1314" y="9034"/>
                    </a:lnTo>
                    <a:lnTo>
                      <a:pt x="1314" y="8314"/>
                    </a:lnTo>
                    <a:close/>
                    <a:moveTo>
                      <a:pt x="4042" y="8314"/>
                    </a:moveTo>
                    <a:lnTo>
                      <a:pt x="4042" y="9034"/>
                    </a:lnTo>
                    <a:lnTo>
                      <a:pt x="3295" y="9034"/>
                    </a:lnTo>
                    <a:lnTo>
                      <a:pt x="3295" y="8314"/>
                    </a:lnTo>
                    <a:close/>
                    <a:moveTo>
                      <a:pt x="6024" y="8314"/>
                    </a:moveTo>
                    <a:lnTo>
                      <a:pt x="6024" y="9034"/>
                    </a:lnTo>
                    <a:lnTo>
                      <a:pt x="5277" y="9034"/>
                    </a:lnTo>
                    <a:lnTo>
                      <a:pt x="5277" y="8314"/>
                    </a:lnTo>
                    <a:close/>
                    <a:moveTo>
                      <a:pt x="2060" y="9755"/>
                    </a:moveTo>
                    <a:lnTo>
                      <a:pt x="2060" y="10450"/>
                    </a:lnTo>
                    <a:lnTo>
                      <a:pt x="1314" y="10450"/>
                    </a:lnTo>
                    <a:lnTo>
                      <a:pt x="1314" y="9755"/>
                    </a:lnTo>
                    <a:close/>
                    <a:moveTo>
                      <a:pt x="4042" y="9755"/>
                    </a:moveTo>
                    <a:lnTo>
                      <a:pt x="4042" y="10450"/>
                    </a:lnTo>
                    <a:lnTo>
                      <a:pt x="3295" y="10450"/>
                    </a:lnTo>
                    <a:lnTo>
                      <a:pt x="3295" y="9755"/>
                    </a:lnTo>
                    <a:close/>
                    <a:moveTo>
                      <a:pt x="6024" y="9755"/>
                    </a:moveTo>
                    <a:lnTo>
                      <a:pt x="6024" y="10476"/>
                    </a:lnTo>
                    <a:lnTo>
                      <a:pt x="5277" y="10476"/>
                    </a:lnTo>
                    <a:lnTo>
                      <a:pt x="5277" y="9755"/>
                    </a:lnTo>
                    <a:close/>
                    <a:moveTo>
                      <a:pt x="2060" y="11171"/>
                    </a:moveTo>
                    <a:lnTo>
                      <a:pt x="2060" y="11891"/>
                    </a:lnTo>
                    <a:lnTo>
                      <a:pt x="1314" y="11891"/>
                    </a:lnTo>
                    <a:lnTo>
                      <a:pt x="1314" y="11171"/>
                    </a:lnTo>
                    <a:close/>
                    <a:moveTo>
                      <a:pt x="4042" y="11171"/>
                    </a:moveTo>
                    <a:lnTo>
                      <a:pt x="4042" y="11891"/>
                    </a:lnTo>
                    <a:lnTo>
                      <a:pt x="3295" y="11891"/>
                    </a:lnTo>
                    <a:lnTo>
                      <a:pt x="3295" y="11171"/>
                    </a:lnTo>
                    <a:close/>
                    <a:moveTo>
                      <a:pt x="6024" y="11171"/>
                    </a:moveTo>
                    <a:lnTo>
                      <a:pt x="6024" y="11891"/>
                    </a:lnTo>
                    <a:lnTo>
                      <a:pt x="5277" y="11891"/>
                    </a:lnTo>
                    <a:lnTo>
                      <a:pt x="5277" y="11171"/>
                    </a:lnTo>
                    <a:close/>
                    <a:moveTo>
                      <a:pt x="2060" y="12586"/>
                    </a:moveTo>
                    <a:lnTo>
                      <a:pt x="2060" y="13307"/>
                    </a:lnTo>
                    <a:lnTo>
                      <a:pt x="1314" y="13307"/>
                    </a:lnTo>
                    <a:lnTo>
                      <a:pt x="1314" y="12586"/>
                    </a:lnTo>
                    <a:close/>
                    <a:moveTo>
                      <a:pt x="4042" y="12612"/>
                    </a:moveTo>
                    <a:lnTo>
                      <a:pt x="4042" y="13307"/>
                    </a:lnTo>
                    <a:lnTo>
                      <a:pt x="3295" y="13307"/>
                    </a:lnTo>
                    <a:lnTo>
                      <a:pt x="3295" y="12612"/>
                    </a:lnTo>
                    <a:close/>
                    <a:moveTo>
                      <a:pt x="6024" y="12612"/>
                    </a:moveTo>
                    <a:lnTo>
                      <a:pt x="6024" y="13307"/>
                    </a:lnTo>
                    <a:lnTo>
                      <a:pt x="5277" y="13307"/>
                    </a:lnTo>
                    <a:lnTo>
                      <a:pt x="5277" y="12612"/>
                    </a:lnTo>
                    <a:close/>
                    <a:moveTo>
                      <a:pt x="2060" y="14028"/>
                    </a:moveTo>
                    <a:lnTo>
                      <a:pt x="2060" y="14388"/>
                    </a:lnTo>
                    <a:lnTo>
                      <a:pt x="1314" y="14388"/>
                    </a:lnTo>
                    <a:lnTo>
                      <a:pt x="1314" y="14028"/>
                    </a:lnTo>
                    <a:close/>
                    <a:moveTo>
                      <a:pt x="4042" y="14028"/>
                    </a:moveTo>
                    <a:lnTo>
                      <a:pt x="4042" y="14388"/>
                    </a:lnTo>
                    <a:lnTo>
                      <a:pt x="3295" y="14388"/>
                    </a:lnTo>
                    <a:lnTo>
                      <a:pt x="3295" y="14028"/>
                    </a:lnTo>
                    <a:close/>
                    <a:moveTo>
                      <a:pt x="6024" y="14028"/>
                    </a:moveTo>
                    <a:lnTo>
                      <a:pt x="6024" y="14414"/>
                    </a:lnTo>
                    <a:lnTo>
                      <a:pt x="5277" y="14414"/>
                    </a:lnTo>
                    <a:lnTo>
                      <a:pt x="5277" y="14028"/>
                    </a:lnTo>
                    <a:close/>
                    <a:moveTo>
                      <a:pt x="1" y="0"/>
                    </a:moveTo>
                    <a:lnTo>
                      <a:pt x="1" y="15726"/>
                    </a:lnTo>
                    <a:lnTo>
                      <a:pt x="7465" y="15726"/>
                    </a:lnTo>
                    <a:lnTo>
                      <a:pt x="746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50"/>
              <p:cNvSpPr/>
              <p:nvPr/>
            </p:nvSpPr>
            <p:spPr>
              <a:xfrm>
                <a:off x="2802355" y="4567518"/>
                <a:ext cx="273965" cy="575176"/>
              </a:xfrm>
              <a:custGeom>
                <a:rect b="b" l="l" r="r" t="t"/>
                <a:pathLst>
                  <a:path extrusionOk="0" h="15727" w="7491">
                    <a:moveTo>
                      <a:pt x="2085" y="1519"/>
                    </a:moveTo>
                    <a:lnTo>
                      <a:pt x="2085" y="1905"/>
                    </a:lnTo>
                    <a:lnTo>
                      <a:pt x="1339" y="1905"/>
                    </a:lnTo>
                    <a:lnTo>
                      <a:pt x="1339" y="1519"/>
                    </a:lnTo>
                    <a:close/>
                    <a:moveTo>
                      <a:pt x="4067" y="1519"/>
                    </a:moveTo>
                    <a:lnTo>
                      <a:pt x="4067" y="1905"/>
                    </a:lnTo>
                    <a:lnTo>
                      <a:pt x="3321" y="1905"/>
                    </a:lnTo>
                    <a:lnTo>
                      <a:pt x="3321" y="1519"/>
                    </a:lnTo>
                    <a:close/>
                    <a:moveTo>
                      <a:pt x="6049" y="1519"/>
                    </a:moveTo>
                    <a:lnTo>
                      <a:pt x="6049" y="1905"/>
                    </a:lnTo>
                    <a:lnTo>
                      <a:pt x="5303" y="1905"/>
                    </a:lnTo>
                    <a:lnTo>
                      <a:pt x="5303" y="1519"/>
                    </a:lnTo>
                    <a:close/>
                    <a:moveTo>
                      <a:pt x="2085" y="2600"/>
                    </a:moveTo>
                    <a:lnTo>
                      <a:pt x="2085" y="3320"/>
                    </a:lnTo>
                    <a:lnTo>
                      <a:pt x="1339" y="3320"/>
                    </a:lnTo>
                    <a:lnTo>
                      <a:pt x="1339" y="2600"/>
                    </a:lnTo>
                    <a:close/>
                    <a:moveTo>
                      <a:pt x="4067" y="2625"/>
                    </a:moveTo>
                    <a:lnTo>
                      <a:pt x="4067" y="3320"/>
                    </a:lnTo>
                    <a:lnTo>
                      <a:pt x="3321" y="3320"/>
                    </a:lnTo>
                    <a:lnTo>
                      <a:pt x="3321" y="2625"/>
                    </a:lnTo>
                    <a:close/>
                    <a:moveTo>
                      <a:pt x="6049" y="2625"/>
                    </a:moveTo>
                    <a:lnTo>
                      <a:pt x="6049" y="3346"/>
                    </a:lnTo>
                    <a:lnTo>
                      <a:pt x="5303" y="3346"/>
                    </a:lnTo>
                    <a:lnTo>
                      <a:pt x="5303" y="2625"/>
                    </a:lnTo>
                    <a:close/>
                    <a:moveTo>
                      <a:pt x="2085" y="4041"/>
                    </a:moveTo>
                    <a:lnTo>
                      <a:pt x="2085" y="4762"/>
                    </a:lnTo>
                    <a:lnTo>
                      <a:pt x="1339" y="4762"/>
                    </a:lnTo>
                    <a:lnTo>
                      <a:pt x="1339" y="4041"/>
                    </a:lnTo>
                    <a:close/>
                    <a:moveTo>
                      <a:pt x="4067" y="4041"/>
                    </a:moveTo>
                    <a:lnTo>
                      <a:pt x="4067" y="4762"/>
                    </a:lnTo>
                    <a:lnTo>
                      <a:pt x="3321" y="4762"/>
                    </a:lnTo>
                    <a:lnTo>
                      <a:pt x="3321" y="4041"/>
                    </a:lnTo>
                    <a:close/>
                    <a:moveTo>
                      <a:pt x="6049" y="4041"/>
                    </a:moveTo>
                    <a:lnTo>
                      <a:pt x="6049" y="4762"/>
                    </a:lnTo>
                    <a:lnTo>
                      <a:pt x="5303" y="4762"/>
                    </a:lnTo>
                    <a:lnTo>
                      <a:pt x="5303" y="4041"/>
                    </a:lnTo>
                    <a:close/>
                    <a:moveTo>
                      <a:pt x="2085" y="5457"/>
                    </a:moveTo>
                    <a:lnTo>
                      <a:pt x="2085" y="6177"/>
                    </a:lnTo>
                    <a:lnTo>
                      <a:pt x="1339" y="6177"/>
                    </a:lnTo>
                    <a:lnTo>
                      <a:pt x="1339" y="5457"/>
                    </a:lnTo>
                    <a:close/>
                    <a:moveTo>
                      <a:pt x="4067" y="5457"/>
                    </a:moveTo>
                    <a:lnTo>
                      <a:pt x="4067" y="6177"/>
                    </a:lnTo>
                    <a:lnTo>
                      <a:pt x="3321" y="6177"/>
                    </a:lnTo>
                    <a:lnTo>
                      <a:pt x="3321" y="5457"/>
                    </a:lnTo>
                    <a:close/>
                    <a:moveTo>
                      <a:pt x="6049" y="5457"/>
                    </a:moveTo>
                    <a:lnTo>
                      <a:pt x="6049" y="6177"/>
                    </a:lnTo>
                    <a:lnTo>
                      <a:pt x="5303" y="6177"/>
                    </a:lnTo>
                    <a:lnTo>
                      <a:pt x="5303" y="5457"/>
                    </a:lnTo>
                    <a:close/>
                    <a:moveTo>
                      <a:pt x="2085" y="6898"/>
                    </a:moveTo>
                    <a:lnTo>
                      <a:pt x="2085" y="7619"/>
                    </a:lnTo>
                    <a:lnTo>
                      <a:pt x="1339" y="7619"/>
                    </a:lnTo>
                    <a:lnTo>
                      <a:pt x="1339" y="6898"/>
                    </a:lnTo>
                    <a:close/>
                    <a:moveTo>
                      <a:pt x="4067" y="6898"/>
                    </a:moveTo>
                    <a:lnTo>
                      <a:pt x="4067" y="7619"/>
                    </a:lnTo>
                    <a:lnTo>
                      <a:pt x="3321" y="7619"/>
                    </a:lnTo>
                    <a:lnTo>
                      <a:pt x="3321" y="6898"/>
                    </a:lnTo>
                    <a:close/>
                    <a:moveTo>
                      <a:pt x="6049" y="6898"/>
                    </a:moveTo>
                    <a:lnTo>
                      <a:pt x="6049" y="7619"/>
                    </a:lnTo>
                    <a:lnTo>
                      <a:pt x="5303" y="7619"/>
                    </a:lnTo>
                    <a:lnTo>
                      <a:pt x="5303" y="6898"/>
                    </a:lnTo>
                    <a:close/>
                    <a:moveTo>
                      <a:pt x="2085" y="8314"/>
                    </a:moveTo>
                    <a:lnTo>
                      <a:pt x="2085" y="9034"/>
                    </a:lnTo>
                    <a:lnTo>
                      <a:pt x="1339" y="9034"/>
                    </a:lnTo>
                    <a:lnTo>
                      <a:pt x="1339" y="8314"/>
                    </a:lnTo>
                    <a:close/>
                    <a:moveTo>
                      <a:pt x="4067" y="8314"/>
                    </a:moveTo>
                    <a:lnTo>
                      <a:pt x="4067" y="9034"/>
                    </a:lnTo>
                    <a:lnTo>
                      <a:pt x="3321" y="9034"/>
                    </a:lnTo>
                    <a:lnTo>
                      <a:pt x="3321" y="8314"/>
                    </a:lnTo>
                    <a:close/>
                    <a:moveTo>
                      <a:pt x="6049" y="8314"/>
                    </a:moveTo>
                    <a:lnTo>
                      <a:pt x="6049" y="9034"/>
                    </a:lnTo>
                    <a:lnTo>
                      <a:pt x="5303" y="9034"/>
                    </a:lnTo>
                    <a:lnTo>
                      <a:pt x="5303" y="8314"/>
                    </a:lnTo>
                    <a:close/>
                    <a:moveTo>
                      <a:pt x="2085" y="9755"/>
                    </a:moveTo>
                    <a:lnTo>
                      <a:pt x="2085" y="10450"/>
                    </a:lnTo>
                    <a:lnTo>
                      <a:pt x="1339" y="10450"/>
                    </a:lnTo>
                    <a:lnTo>
                      <a:pt x="1339" y="9755"/>
                    </a:lnTo>
                    <a:close/>
                    <a:moveTo>
                      <a:pt x="4067" y="9755"/>
                    </a:moveTo>
                    <a:lnTo>
                      <a:pt x="4067" y="10450"/>
                    </a:lnTo>
                    <a:lnTo>
                      <a:pt x="3321" y="10450"/>
                    </a:lnTo>
                    <a:lnTo>
                      <a:pt x="3321" y="9755"/>
                    </a:lnTo>
                    <a:close/>
                    <a:moveTo>
                      <a:pt x="6049" y="9755"/>
                    </a:moveTo>
                    <a:lnTo>
                      <a:pt x="6049" y="10476"/>
                    </a:lnTo>
                    <a:lnTo>
                      <a:pt x="5303" y="10476"/>
                    </a:lnTo>
                    <a:lnTo>
                      <a:pt x="5303" y="9755"/>
                    </a:lnTo>
                    <a:close/>
                    <a:moveTo>
                      <a:pt x="2085" y="11171"/>
                    </a:moveTo>
                    <a:lnTo>
                      <a:pt x="2085" y="11891"/>
                    </a:lnTo>
                    <a:lnTo>
                      <a:pt x="1339" y="11891"/>
                    </a:lnTo>
                    <a:lnTo>
                      <a:pt x="1339" y="11171"/>
                    </a:lnTo>
                    <a:close/>
                    <a:moveTo>
                      <a:pt x="4067" y="11171"/>
                    </a:moveTo>
                    <a:lnTo>
                      <a:pt x="4067" y="11891"/>
                    </a:lnTo>
                    <a:lnTo>
                      <a:pt x="3321" y="11891"/>
                    </a:lnTo>
                    <a:lnTo>
                      <a:pt x="3321" y="11171"/>
                    </a:lnTo>
                    <a:close/>
                    <a:moveTo>
                      <a:pt x="6049" y="11171"/>
                    </a:moveTo>
                    <a:lnTo>
                      <a:pt x="6049" y="11891"/>
                    </a:lnTo>
                    <a:lnTo>
                      <a:pt x="5303" y="11891"/>
                    </a:lnTo>
                    <a:lnTo>
                      <a:pt x="5303" y="11171"/>
                    </a:lnTo>
                    <a:close/>
                    <a:moveTo>
                      <a:pt x="2085" y="12586"/>
                    </a:moveTo>
                    <a:lnTo>
                      <a:pt x="2085" y="13307"/>
                    </a:lnTo>
                    <a:lnTo>
                      <a:pt x="1339" y="13307"/>
                    </a:lnTo>
                    <a:lnTo>
                      <a:pt x="1339" y="12586"/>
                    </a:lnTo>
                    <a:close/>
                    <a:moveTo>
                      <a:pt x="4067" y="12612"/>
                    </a:moveTo>
                    <a:lnTo>
                      <a:pt x="4067" y="13307"/>
                    </a:lnTo>
                    <a:lnTo>
                      <a:pt x="3321" y="13307"/>
                    </a:lnTo>
                    <a:lnTo>
                      <a:pt x="3321" y="12612"/>
                    </a:lnTo>
                    <a:close/>
                    <a:moveTo>
                      <a:pt x="6049" y="12612"/>
                    </a:moveTo>
                    <a:lnTo>
                      <a:pt x="6049" y="13307"/>
                    </a:lnTo>
                    <a:lnTo>
                      <a:pt x="5303" y="13307"/>
                    </a:lnTo>
                    <a:lnTo>
                      <a:pt x="5303" y="12612"/>
                    </a:lnTo>
                    <a:close/>
                    <a:moveTo>
                      <a:pt x="2085" y="14028"/>
                    </a:moveTo>
                    <a:lnTo>
                      <a:pt x="2085" y="14388"/>
                    </a:lnTo>
                    <a:lnTo>
                      <a:pt x="1339" y="14388"/>
                    </a:lnTo>
                    <a:lnTo>
                      <a:pt x="1339" y="14028"/>
                    </a:lnTo>
                    <a:close/>
                    <a:moveTo>
                      <a:pt x="4067" y="14028"/>
                    </a:moveTo>
                    <a:lnTo>
                      <a:pt x="4067" y="14388"/>
                    </a:lnTo>
                    <a:lnTo>
                      <a:pt x="3321" y="14388"/>
                    </a:lnTo>
                    <a:lnTo>
                      <a:pt x="3321" y="14028"/>
                    </a:lnTo>
                    <a:close/>
                    <a:moveTo>
                      <a:pt x="6049" y="14028"/>
                    </a:moveTo>
                    <a:lnTo>
                      <a:pt x="6049" y="14414"/>
                    </a:lnTo>
                    <a:lnTo>
                      <a:pt x="5303" y="14414"/>
                    </a:lnTo>
                    <a:lnTo>
                      <a:pt x="5303" y="14028"/>
                    </a:lnTo>
                    <a:close/>
                    <a:moveTo>
                      <a:pt x="1" y="0"/>
                    </a:moveTo>
                    <a:lnTo>
                      <a:pt x="1" y="15726"/>
                    </a:lnTo>
                    <a:lnTo>
                      <a:pt x="7490" y="15726"/>
                    </a:lnTo>
                    <a:lnTo>
                      <a:pt x="749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50"/>
              <p:cNvSpPr/>
              <p:nvPr/>
            </p:nvSpPr>
            <p:spPr>
              <a:xfrm>
                <a:off x="3330430" y="3970687"/>
                <a:ext cx="329518" cy="1172953"/>
              </a:xfrm>
              <a:custGeom>
                <a:rect b="b" l="l" r="r" t="t"/>
                <a:pathLst>
                  <a:path extrusionOk="0" h="32072" w="9010">
                    <a:moveTo>
                      <a:pt x="7877" y="9550"/>
                    </a:moveTo>
                    <a:lnTo>
                      <a:pt x="7877" y="9884"/>
                    </a:lnTo>
                    <a:lnTo>
                      <a:pt x="7131" y="9884"/>
                    </a:lnTo>
                    <a:lnTo>
                      <a:pt x="7131" y="9550"/>
                    </a:lnTo>
                    <a:close/>
                    <a:moveTo>
                      <a:pt x="2420" y="9550"/>
                    </a:moveTo>
                    <a:lnTo>
                      <a:pt x="2420" y="9910"/>
                    </a:lnTo>
                    <a:lnTo>
                      <a:pt x="1674" y="9910"/>
                    </a:lnTo>
                    <a:lnTo>
                      <a:pt x="1674" y="9550"/>
                    </a:lnTo>
                    <a:close/>
                    <a:moveTo>
                      <a:pt x="5149" y="9550"/>
                    </a:moveTo>
                    <a:lnTo>
                      <a:pt x="5149" y="9910"/>
                    </a:lnTo>
                    <a:lnTo>
                      <a:pt x="4402" y="9910"/>
                    </a:lnTo>
                    <a:lnTo>
                      <a:pt x="4402" y="9550"/>
                    </a:lnTo>
                    <a:close/>
                    <a:moveTo>
                      <a:pt x="2420" y="10631"/>
                    </a:moveTo>
                    <a:lnTo>
                      <a:pt x="2420" y="11352"/>
                    </a:lnTo>
                    <a:lnTo>
                      <a:pt x="1674" y="11352"/>
                    </a:lnTo>
                    <a:lnTo>
                      <a:pt x="1674" y="10631"/>
                    </a:lnTo>
                    <a:close/>
                    <a:moveTo>
                      <a:pt x="5149" y="10631"/>
                    </a:moveTo>
                    <a:lnTo>
                      <a:pt x="5149" y="11352"/>
                    </a:lnTo>
                    <a:lnTo>
                      <a:pt x="4402" y="11352"/>
                    </a:lnTo>
                    <a:lnTo>
                      <a:pt x="4402" y="10631"/>
                    </a:lnTo>
                    <a:close/>
                    <a:moveTo>
                      <a:pt x="7877" y="10631"/>
                    </a:moveTo>
                    <a:lnTo>
                      <a:pt x="7877" y="11352"/>
                    </a:lnTo>
                    <a:lnTo>
                      <a:pt x="7131" y="11352"/>
                    </a:lnTo>
                    <a:lnTo>
                      <a:pt x="7131" y="10631"/>
                    </a:lnTo>
                    <a:close/>
                    <a:moveTo>
                      <a:pt x="7877" y="12072"/>
                    </a:moveTo>
                    <a:lnTo>
                      <a:pt x="7877" y="12793"/>
                    </a:lnTo>
                    <a:lnTo>
                      <a:pt x="7131" y="12793"/>
                    </a:lnTo>
                    <a:lnTo>
                      <a:pt x="7131" y="12072"/>
                    </a:lnTo>
                    <a:close/>
                    <a:moveTo>
                      <a:pt x="2420" y="12098"/>
                    </a:moveTo>
                    <a:lnTo>
                      <a:pt x="2420" y="12819"/>
                    </a:lnTo>
                    <a:lnTo>
                      <a:pt x="1674" y="12819"/>
                    </a:lnTo>
                    <a:lnTo>
                      <a:pt x="1674" y="12098"/>
                    </a:lnTo>
                    <a:close/>
                    <a:moveTo>
                      <a:pt x="5149" y="12072"/>
                    </a:moveTo>
                    <a:lnTo>
                      <a:pt x="5149" y="12819"/>
                    </a:lnTo>
                    <a:lnTo>
                      <a:pt x="4402" y="12819"/>
                    </a:lnTo>
                    <a:lnTo>
                      <a:pt x="4402" y="12072"/>
                    </a:lnTo>
                    <a:close/>
                    <a:moveTo>
                      <a:pt x="2420" y="13539"/>
                    </a:moveTo>
                    <a:lnTo>
                      <a:pt x="2420" y="14260"/>
                    </a:lnTo>
                    <a:lnTo>
                      <a:pt x="1674" y="14260"/>
                    </a:lnTo>
                    <a:lnTo>
                      <a:pt x="1674" y="13539"/>
                    </a:lnTo>
                    <a:close/>
                    <a:moveTo>
                      <a:pt x="5149" y="13539"/>
                    </a:moveTo>
                    <a:lnTo>
                      <a:pt x="5149" y="14260"/>
                    </a:lnTo>
                    <a:lnTo>
                      <a:pt x="4402" y="14260"/>
                    </a:lnTo>
                    <a:lnTo>
                      <a:pt x="4402" y="13539"/>
                    </a:lnTo>
                    <a:close/>
                    <a:moveTo>
                      <a:pt x="7877" y="13539"/>
                    </a:moveTo>
                    <a:lnTo>
                      <a:pt x="7877" y="14260"/>
                    </a:lnTo>
                    <a:lnTo>
                      <a:pt x="7131" y="14260"/>
                    </a:lnTo>
                    <a:lnTo>
                      <a:pt x="7131" y="13539"/>
                    </a:lnTo>
                    <a:close/>
                    <a:moveTo>
                      <a:pt x="7877" y="14981"/>
                    </a:moveTo>
                    <a:lnTo>
                      <a:pt x="7877" y="15701"/>
                    </a:lnTo>
                    <a:lnTo>
                      <a:pt x="7131" y="15701"/>
                    </a:lnTo>
                    <a:lnTo>
                      <a:pt x="7131" y="14981"/>
                    </a:lnTo>
                    <a:close/>
                    <a:moveTo>
                      <a:pt x="2420" y="15006"/>
                    </a:moveTo>
                    <a:lnTo>
                      <a:pt x="2420" y="15727"/>
                    </a:lnTo>
                    <a:lnTo>
                      <a:pt x="1674" y="15727"/>
                    </a:lnTo>
                    <a:lnTo>
                      <a:pt x="1674" y="15006"/>
                    </a:lnTo>
                    <a:close/>
                    <a:moveTo>
                      <a:pt x="5149" y="14981"/>
                    </a:moveTo>
                    <a:lnTo>
                      <a:pt x="5149" y="15727"/>
                    </a:lnTo>
                    <a:lnTo>
                      <a:pt x="4402" y="15727"/>
                    </a:lnTo>
                    <a:lnTo>
                      <a:pt x="4402" y="14981"/>
                    </a:lnTo>
                    <a:close/>
                    <a:moveTo>
                      <a:pt x="2420" y="16448"/>
                    </a:moveTo>
                    <a:lnTo>
                      <a:pt x="2420" y="17169"/>
                    </a:lnTo>
                    <a:lnTo>
                      <a:pt x="1674" y="17169"/>
                    </a:lnTo>
                    <a:lnTo>
                      <a:pt x="1674" y="16448"/>
                    </a:lnTo>
                    <a:close/>
                    <a:moveTo>
                      <a:pt x="5149" y="16448"/>
                    </a:moveTo>
                    <a:lnTo>
                      <a:pt x="5149" y="17169"/>
                    </a:lnTo>
                    <a:lnTo>
                      <a:pt x="4402" y="17169"/>
                    </a:lnTo>
                    <a:lnTo>
                      <a:pt x="4402" y="16448"/>
                    </a:lnTo>
                    <a:close/>
                    <a:moveTo>
                      <a:pt x="7877" y="16448"/>
                    </a:moveTo>
                    <a:lnTo>
                      <a:pt x="7877" y="17169"/>
                    </a:lnTo>
                    <a:lnTo>
                      <a:pt x="7131" y="17169"/>
                    </a:lnTo>
                    <a:lnTo>
                      <a:pt x="7131" y="16448"/>
                    </a:lnTo>
                    <a:close/>
                    <a:moveTo>
                      <a:pt x="7877" y="17915"/>
                    </a:moveTo>
                    <a:lnTo>
                      <a:pt x="7877" y="18610"/>
                    </a:lnTo>
                    <a:lnTo>
                      <a:pt x="7131" y="18610"/>
                    </a:lnTo>
                    <a:lnTo>
                      <a:pt x="7131" y="17915"/>
                    </a:lnTo>
                    <a:close/>
                    <a:moveTo>
                      <a:pt x="2420" y="17915"/>
                    </a:moveTo>
                    <a:lnTo>
                      <a:pt x="2420" y="18636"/>
                    </a:lnTo>
                    <a:lnTo>
                      <a:pt x="1674" y="18636"/>
                    </a:lnTo>
                    <a:lnTo>
                      <a:pt x="1674" y="17915"/>
                    </a:lnTo>
                    <a:close/>
                    <a:moveTo>
                      <a:pt x="5149" y="17915"/>
                    </a:moveTo>
                    <a:lnTo>
                      <a:pt x="5149" y="18636"/>
                    </a:lnTo>
                    <a:lnTo>
                      <a:pt x="4402" y="18636"/>
                    </a:lnTo>
                    <a:lnTo>
                      <a:pt x="4402" y="17915"/>
                    </a:lnTo>
                    <a:close/>
                    <a:moveTo>
                      <a:pt x="2420" y="19356"/>
                    </a:moveTo>
                    <a:lnTo>
                      <a:pt x="2420" y="20077"/>
                    </a:lnTo>
                    <a:lnTo>
                      <a:pt x="1674" y="20077"/>
                    </a:lnTo>
                    <a:lnTo>
                      <a:pt x="1674" y="19356"/>
                    </a:lnTo>
                    <a:close/>
                    <a:moveTo>
                      <a:pt x="5149" y="19356"/>
                    </a:moveTo>
                    <a:lnTo>
                      <a:pt x="5149" y="20077"/>
                    </a:lnTo>
                    <a:lnTo>
                      <a:pt x="4402" y="20077"/>
                    </a:lnTo>
                    <a:lnTo>
                      <a:pt x="4402" y="19356"/>
                    </a:lnTo>
                    <a:close/>
                    <a:moveTo>
                      <a:pt x="7877" y="19356"/>
                    </a:moveTo>
                    <a:lnTo>
                      <a:pt x="7877" y="20077"/>
                    </a:lnTo>
                    <a:lnTo>
                      <a:pt x="7131" y="20077"/>
                    </a:lnTo>
                    <a:lnTo>
                      <a:pt x="7131" y="19356"/>
                    </a:lnTo>
                    <a:close/>
                    <a:moveTo>
                      <a:pt x="7877" y="20798"/>
                    </a:moveTo>
                    <a:lnTo>
                      <a:pt x="7877" y="21518"/>
                    </a:lnTo>
                    <a:lnTo>
                      <a:pt x="7131" y="21518"/>
                    </a:lnTo>
                    <a:lnTo>
                      <a:pt x="7131" y="20798"/>
                    </a:lnTo>
                    <a:close/>
                    <a:moveTo>
                      <a:pt x="2420" y="20823"/>
                    </a:moveTo>
                    <a:lnTo>
                      <a:pt x="2420" y="21544"/>
                    </a:lnTo>
                    <a:lnTo>
                      <a:pt x="1674" y="21544"/>
                    </a:lnTo>
                    <a:lnTo>
                      <a:pt x="1674" y="20823"/>
                    </a:lnTo>
                    <a:close/>
                    <a:moveTo>
                      <a:pt x="5149" y="20798"/>
                    </a:moveTo>
                    <a:lnTo>
                      <a:pt x="5149" y="21544"/>
                    </a:lnTo>
                    <a:lnTo>
                      <a:pt x="4402" y="21544"/>
                    </a:lnTo>
                    <a:lnTo>
                      <a:pt x="4402" y="20798"/>
                    </a:lnTo>
                    <a:close/>
                    <a:moveTo>
                      <a:pt x="2420" y="22265"/>
                    </a:moveTo>
                    <a:lnTo>
                      <a:pt x="2420" y="22985"/>
                    </a:lnTo>
                    <a:lnTo>
                      <a:pt x="1674" y="22985"/>
                    </a:lnTo>
                    <a:lnTo>
                      <a:pt x="1674" y="22265"/>
                    </a:lnTo>
                    <a:close/>
                    <a:moveTo>
                      <a:pt x="5149" y="22265"/>
                    </a:moveTo>
                    <a:lnTo>
                      <a:pt x="5149" y="22985"/>
                    </a:lnTo>
                    <a:lnTo>
                      <a:pt x="4402" y="22985"/>
                    </a:lnTo>
                    <a:lnTo>
                      <a:pt x="4402" y="22265"/>
                    </a:lnTo>
                    <a:close/>
                    <a:moveTo>
                      <a:pt x="7877" y="22265"/>
                    </a:moveTo>
                    <a:lnTo>
                      <a:pt x="7877" y="22985"/>
                    </a:lnTo>
                    <a:lnTo>
                      <a:pt x="7131" y="22985"/>
                    </a:lnTo>
                    <a:lnTo>
                      <a:pt x="7131" y="22265"/>
                    </a:lnTo>
                    <a:close/>
                    <a:moveTo>
                      <a:pt x="7877" y="23706"/>
                    </a:moveTo>
                    <a:lnTo>
                      <a:pt x="7877" y="24427"/>
                    </a:lnTo>
                    <a:lnTo>
                      <a:pt x="7131" y="24427"/>
                    </a:lnTo>
                    <a:lnTo>
                      <a:pt x="7131" y="23706"/>
                    </a:lnTo>
                    <a:close/>
                    <a:moveTo>
                      <a:pt x="2420" y="23732"/>
                    </a:moveTo>
                    <a:lnTo>
                      <a:pt x="2420" y="24453"/>
                    </a:lnTo>
                    <a:lnTo>
                      <a:pt x="1674" y="24453"/>
                    </a:lnTo>
                    <a:lnTo>
                      <a:pt x="1674" y="23732"/>
                    </a:lnTo>
                    <a:close/>
                    <a:moveTo>
                      <a:pt x="5149" y="23706"/>
                    </a:moveTo>
                    <a:lnTo>
                      <a:pt x="5149" y="24453"/>
                    </a:lnTo>
                    <a:lnTo>
                      <a:pt x="4402" y="24453"/>
                    </a:lnTo>
                    <a:lnTo>
                      <a:pt x="4402" y="23706"/>
                    </a:lnTo>
                    <a:close/>
                    <a:moveTo>
                      <a:pt x="2420" y="25173"/>
                    </a:moveTo>
                    <a:lnTo>
                      <a:pt x="2420" y="25894"/>
                    </a:lnTo>
                    <a:lnTo>
                      <a:pt x="1674" y="25894"/>
                    </a:lnTo>
                    <a:lnTo>
                      <a:pt x="1674" y="25173"/>
                    </a:lnTo>
                    <a:close/>
                    <a:moveTo>
                      <a:pt x="5149" y="25173"/>
                    </a:moveTo>
                    <a:lnTo>
                      <a:pt x="5149" y="25894"/>
                    </a:lnTo>
                    <a:lnTo>
                      <a:pt x="4402" y="25894"/>
                    </a:lnTo>
                    <a:lnTo>
                      <a:pt x="4402" y="25173"/>
                    </a:lnTo>
                    <a:close/>
                    <a:moveTo>
                      <a:pt x="7877" y="25173"/>
                    </a:moveTo>
                    <a:lnTo>
                      <a:pt x="7877" y="25894"/>
                    </a:lnTo>
                    <a:lnTo>
                      <a:pt x="7131" y="25894"/>
                    </a:lnTo>
                    <a:lnTo>
                      <a:pt x="7131" y="25173"/>
                    </a:lnTo>
                    <a:close/>
                    <a:moveTo>
                      <a:pt x="7877" y="26615"/>
                    </a:moveTo>
                    <a:lnTo>
                      <a:pt x="7877" y="27335"/>
                    </a:lnTo>
                    <a:lnTo>
                      <a:pt x="7131" y="27335"/>
                    </a:lnTo>
                    <a:lnTo>
                      <a:pt x="7131" y="26615"/>
                    </a:lnTo>
                    <a:close/>
                    <a:moveTo>
                      <a:pt x="2420" y="26640"/>
                    </a:moveTo>
                    <a:lnTo>
                      <a:pt x="2420" y="27361"/>
                    </a:lnTo>
                    <a:lnTo>
                      <a:pt x="1674" y="27361"/>
                    </a:lnTo>
                    <a:lnTo>
                      <a:pt x="1674" y="26640"/>
                    </a:lnTo>
                    <a:close/>
                    <a:moveTo>
                      <a:pt x="5149" y="26615"/>
                    </a:moveTo>
                    <a:lnTo>
                      <a:pt x="5149" y="27361"/>
                    </a:lnTo>
                    <a:lnTo>
                      <a:pt x="4402" y="27361"/>
                    </a:lnTo>
                    <a:lnTo>
                      <a:pt x="4402" y="26615"/>
                    </a:lnTo>
                    <a:close/>
                    <a:moveTo>
                      <a:pt x="2420" y="28082"/>
                    </a:moveTo>
                    <a:lnTo>
                      <a:pt x="2420" y="28802"/>
                    </a:lnTo>
                    <a:lnTo>
                      <a:pt x="1674" y="28802"/>
                    </a:lnTo>
                    <a:lnTo>
                      <a:pt x="1674" y="28082"/>
                    </a:lnTo>
                    <a:close/>
                    <a:moveTo>
                      <a:pt x="5149" y="28082"/>
                    </a:moveTo>
                    <a:lnTo>
                      <a:pt x="5149" y="28802"/>
                    </a:lnTo>
                    <a:lnTo>
                      <a:pt x="4402" y="28802"/>
                    </a:lnTo>
                    <a:lnTo>
                      <a:pt x="4402" y="28082"/>
                    </a:lnTo>
                    <a:close/>
                    <a:moveTo>
                      <a:pt x="7877" y="28082"/>
                    </a:moveTo>
                    <a:lnTo>
                      <a:pt x="7877" y="28802"/>
                    </a:lnTo>
                    <a:lnTo>
                      <a:pt x="7131" y="28802"/>
                    </a:lnTo>
                    <a:lnTo>
                      <a:pt x="7131" y="28082"/>
                    </a:lnTo>
                    <a:close/>
                    <a:moveTo>
                      <a:pt x="2420" y="29549"/>
                    </a:moveTo>
                    <a:lnTo>
                      <a:pt x="2420" y="29909"/>
                    </a:lnTo>
                    <a:lnTo>
                      <a:pt x="1674" y="29909"/>
                    </a:lnTo>
                    <a:lnTo>
                      <a:pt x="1674" y="29549"/>
                    </a:lnTo>
                    <a:close/>
                    <a:moveTo>
                      <a:pt x="5149" y="29523"/>
                    </a:moveTo>
                    <a:lnTo>
                      <a:pt x="5149" y="29909"/>
                    </a:lnTo>
                    <a:lnTo>
                      <a:pt x="4402" y="29909"/>
                    </a:lnTo>
                    <a:lnTo>
                      <a:pt x="4402" y="29523"/>
                    </a:lnTo>
                    <a:close/>
                    <a:moveTo>
                      <a:pt x="7877" y="29523"/>
                    </a:moveTo>
                    <a:lnTo>
                      <a:pt x="7877" y="29909"/>
                    </a:lnTo>
                    <a:lnTo>
                      <a:pt x="7131" y="29909"/>
                    </a:lnTo>
                    <a:lnTo>
                      <a:pt x="7131" y="29523"/>
                    </a:lnTo>
                    <a:close/>
                    <a:moveTo>
                      <a:pt x="4505" y="1"/>
                    </a:moveTo>
                    <a:lnTo>
                      <a:pt x="2086" y="3141"/>
                    </a:lnTo>
                    <a:lnTo>
                      <a:pt x="2086" y="4917"/>
                    </a:lnTo>
                    <a:lnTo>
                      <a:pt x="1030" y="4917"/>
                    </a:lnTo>
                    <a:lnTo>
                      <a:pt x="1030" y="8006"/>
                    </a:lnTo>
                    <a:lnTo>
                      <a:pt x="1" y="8006"/>
                    </a:lnTo>
                    <a:lnTo>
                      <a:pt x="1" y="32071"/>
                    </a:lnTo>
                    <a:lnTo>
                      <a:pt x="9009" y="32071"/>
                    </a:lnTo>
                    <a:lnTo>
                      <a:pt x="9009" y="8006"/>
                    </a:lnTo>
                    <a:lnTo>
                      <a:pt x="8006" y="8006"/>
                    </a:lnTo>
                    <a:lnTo>
                      <a:pt x="8006" y="4917"/>
                    </a:lnTo>
                    <a:lnTo>
                      <a:pt x="6925" y="4917"/>
                    </a:lnTo>
                    <a:lnTo>
                      <a:pt x="6925" y="314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50"/>
              <p:cNvSpPr/>
              <p:nvPr/>
            </p:nvSpPr>
            <p:spPr>
              <a:xfrm>
                <a:off x="4620061" y="4257820"/>
                <a:ext cx="328567" cy="884872"/>
              </a:xfrm>
              <a:custGeom>
                <a:rect b="b" l="l" r="r" t="t"/>
                <a:pathLst>
                  <a:path extrusionOk="0" h="24195" w="8984">
                    <a:moveTo>
                      <a:pt x="7619" y="4401"/>
                    </a:moveTo>
                    <a:lnTo>
                      <a:pt x="7619" y="5122"/>
                    </a:lnTo>
                    <a:lnTo>
                      <a:pt x="6873" y="5122"/>
                    </a:lnTo>
                    <a:lnTo>
                      <a:pt x="6873" y="4401"/>
                    </a:lnTo>
                    <a:close/>
                    <a:moveTo>
                      <a:pt x="2189" y="4427"/>
                    </a:moveTo>
                    <a:lnTo>
                      <a:pt x="2189" y="5148"/>
                    </a:lnTo>
                    <a:lnTo>
                      <a:pt x="1442" y="5148"/>
                    </a:lnTo>
                    <a:lnTo>
                      <a:pt x="1442" y="4427"/>
                    </a:lnTo>
                    <a:close/>
                    <a:moveTo>
                      <a:pt x="4891" y="4401"/>
                    </a:moveTo>
                    <a:lnTo>
                      <a:pt x="4891" y="5148"/>
                    </a:lnTo>
                    <a:lnTo>
                      <a:pt x="4145" y="5148"/>
                    </a:lnTo>
                    <a:lnTo>
                      <a:pt x="4145" y="4401"/>
                    </a:lnTo>
                    <a:close/>
                    <a:moveTo>
                      <a:pt x="2189" y="5869"/>
                    </a:moveTo>
                    <a:lnTo>
                      <a:pt x="2189" y="6589"/>
                    </a:lnTo>
                    <a:lnTo>
                      <a:pt x="1442" y="6589"/>
                    </a:lnTo>
                    <a:lnTo>
                      <a:pt x="1442" y="5869"/>
                    </a:lnTo>
                    <a:close/>
                    <a:moveTo>
                      <a:pt x="4891" y="5869"/>
                    </a:moveTo>
                    <a:lnTo>
                      <a:pt x="4891" y="6589"/>
                    </a:lnTo>
                    <a:lnTo>
                      <a:pt x="4145" y="6589"/>
                    </a:lnTo>
                    <a:lnTo>
                      <a:pt x="4145" y="5869"/>
                    </a:lnTo>
                    <a:close/>
                    <a:moveTo>
                      <a:pt x="7619" y="5869"/>
                    </a:moveTo>
                    <a:lnTo>
                      <a:pt x="7619" y="6589"/>
                    </a:lnTo>
                    <a:lnTo>
                      <a:pt x="6873" y="6589"/>
                    </a:lnTo>
                    <a:lnTo>
                      <a:pt x="6873" y="5869"/>
                    </a:lnTo>
                    <a:close/>
                    <a:moveTo>
                      <a:pt x="7619" y="7310"/>
                    </a:moveTo>
                    <a:lnTo>
                      <a:pt x="7619" y="8031"/>
                    </a:lnTo>
                    <a:lnTo>
                      <a:pt x="6873" y="8031"/>
                    </a:lnTo>
                    <a:lnTo>
                      <a:pt x="6873" y="7310"/>
                    </a:lnTo>
                    <a:close/>
                    <a:moveTo>
                      <a:pt x="2189" y="7336"/>
                    </a:moveTo>
                    <a:lnTo>
                      <a:pt x="2189" y="8056"/>
                    </a:lnTo>
                    <a:lnTo>
                      <a:pt x="1442" y="8056"/>
                    </a:lnTo>
                    <a:lnTo>
                      <a:pt x="1442" y="7336"/>
                    </a:lnTo>
                    <a:close/>
                    <a:moveTo>
                      <a:pt x="4891" y="7310"/>
                    </a:moveTo>
                    <a:lnTo>
                      <a:pt x="4891" y="8056"/>
                    </a:lnTo>
                    <a:lnTo>
                      <a:pt x="4145" y="8056"/>
                    </a:lnTo>
                    <a:lnTo>
                      <a:pt x="4145" y="7310"/>
                    </a:lnTo>
                    <a:close/>
                    <a:moveTo>
                      <a:pt x="2189" y="8777"/>
                    </a:moveTo>
                    <a:lnTo>
                      <a:pt x="2189" y="9498"/>
                    </a:lnTo>
                    <a:lnTo>
                      <a:pt x="1442" y="9498"/>
                    </a:lnTo>
                    <a:lnTo>
                      <a:pt x="1442" y="8777"/>
                    </a:lnTo>
                    <a:close/>
                    <a:moveTo>
                      <a:pt x="4891" y="8777"/>
                    </a:moveTo>
                    <a:lnTo>
                      <a:pt x="4891" y="9498"/>
                    </a:lnTo>
                    <a:lnTo>
                      <a:pt x="4145" y="9498"/>
                    </a:lnTo>
                    <a:lnTo>
                      <a:pt x="4145" y="8777"/>
                    </a:lnTo>
                    <a:close/>
                    <a:moveTo>
                      <a:pt x="7619" y="8777"/>
                    </a:moveTo>
                    <a:lnTo>
                      <a:pt x="7619" y="9498"/>
                    </a:lnTo>
                    <a:lnTo>
                      <a:pt x="6873" y="9498"/>
                    </a:lnTo>
                    <a:lnTo>
                      <a:pt x="6873" y="8777"/>
                    </a:lnTo>
                    <a:close/>
                    <a:moveTo>
                      <a:pt x="7619" y="10218"/>
                    </a:moveTo>
                    <a:lnTo>
                      <a:pt x="7619" y="10939"/>
                    </a:lnTo>
                    <a:lnTo>
                      <a:pt x="6873" y="10939"/>
                    </a:lnTo>
                    <a:lnTo>
                      <a:pt x="6873" y="10218"/>
                    </a:lnTo>
                    <a:close/>
                    <a:moveTo>
                      <a:pt x="2189" y="10244"/>
                    </a:moveTo>
                    <a:lnTo>
                      <a:pt x="2189" y="10965"/>
                    </a:lnTo>
                    <a:lnTo>
                      <a:pt x="1442" y="10965"/>
                    </a:lnTo>
                    <a:lnTo>
                      <a:pt x="1442" y="10244"/>
                    </a:lnTo>
                    <a:close/>
                    <a:moveTo>
                      <a:pt x="4891" y="10218"/>
                    </a:moveTo>
                    <a:lnTo>
                      <a:pt x="4891" y="10965"/>
                    </a:lnTo>
                    <a:lnTo>
                      <a:pt x="4145" y="10965"/>
                    </a:lnTo>
                    <a:lnTo>
                      <a:pt x="4145" y="10218"/>
                    </a:lnTo>
                    <a:close/>
                    <a:moveTo>
                      <a:pt x="2189" y="11685"/>
                    </a:moveTo>
                    <a:lnTo>
                      <a:pt x="2189" y="12406"/>
                    </a:lnTo>
                    <a:lnTo>
                      <a:pt x="1442" y="12406"/>
                    </a:lnTo>
                    <a:lnTo>
                      <a:pt x="1442" y="11685"/>
                    </a:lnTo>
                    <a:close/>
                    <a:moveTo>
                      <a:pt x="4891" y="11685"/>
                    </a:moveTo>
                    <a:lnTo>
                      <a:pt x="4891" y="12406"/>
                    </a:lnTo>
                    <a:lnTo>
                      <a:pt x="4145" y="12406"/>
                    </a:lnTo>
                    <a:lnTo>
                      <a:pt x="4145" y="11685"/>
                    </a:lnTo>
                    <a:close/>
                    <a:moveTo>
                      <a:pt x="7619" y="11685"/>
                    </a:moveTo>
                    <a:lnTo>
                      <a:pt x="7619" y="12406"/>
                    </a:lnTo>
                    <a:lnTo>
                      <a:pt x="6873" y="12406"/>
                    </a:lnTo>
                    <a:lnTo>
                      <a:pt x="6873" y="11685"/>
                    </a:lnTo>
                    <a:close/>
                    <a:moveTo>
                      <a:pt x="7619" y="13127"/>
                    </a:moveTo>
                    <a:lnTo>
                      <a:pt x="7619" y="13848"/>
                    </a:lnTo>
                    <a:lnTo>
                      <a:pt x="6873" y="13848"/>
                    </a:lnTo>
                    <a:lnTo>
                      <a:pt x="6873" y="13127"/>
                    </a:lnTo>
                    <a:close/>
                    <a:moveTo>
                      <a:pt x="2189" y="13153"/>
                    </a:moveTo>
                    <a:lnTo>
                      <a:pt x="2189" y="13873"/>
                    </a:lnTo>
                    <a:lnTo>
                      <a:pt x="1442" y="13873"/>
                    </a:lnTo>
                    <a:lnTo>
                      <a:pt x="1442" y="13153"/>
                    </a:lnTo>
                    <a:close/>
                    <a:moveTo>
                      <a:pt x="4891" y="13127"/>
                    </a:moveTo>
                    <a:lnTo>
                      <a:pt x="4891" y="13873"/>
                    </a:lnTo>
                    <a:lnTo>
                      <a:pt x="4145" y="13873"/>
                    </a:lnTo>
                    <a:lnTo>
                      <a:pt x="4145" y="13127"/>
                    </a:lnTo>
                    <a:close/>
                    <a:moveTo>
                      <a:pt x="2189" y="14594"/>
                    </a:moveTo>
                    <a:lnTo>
                      <a:pt x="2189" y="15315"/>
                    </a:lnTo>
                    <a:lnTo>
                      <a:pt x="1442" y="15315"/>
                    </a:lnTo>
                    <a:lnTo>
                      <a:pt x="1442" y="14594"/>
                    </a:lnTo>
                    <a:close/>
                    <a:moveTo>
                      <a:pt x="4891" y="14594"/>
                    </a:moveTo>
                    <a:lnTo>
                      <a:pt x="4891" y="15315"/>
                    </a:lnTo>
                    <a:lnTo>
                      <a:pt x="4145" y="15315"/>
                    </a:lnTo>
                    <a:lnTo>
                      <a:pt x="4145" y="14594"/>
                    </a:lnTo>
                    <a:close/>
                    <a:moveTo>
                      <a:pt x="7619" y="14594"/>
                    </a:moveTo>
                    <a:lnTo>
                      <a:pt x="7619" y="15315"/>
                    </a:lnTo>
                    <a:lnTo>
                      <a:pt x="6873" y="15315"/>
                    </a:lnTo>
                    <a:lnTo>
                      <a:pt x="6873" y="14594"/>
                    </a:lnTo>
                    <a:close/>
                    <a:moveTo>
                      <a:pt x="7619" y="16035"/>
                    </a:moveTo>
                    <a:lnTo>
                      <a:pt x="7619" y="16756"/>
                    </a:lnTo>
                    <a:lnTo>
                      <a:pt x="6873" y="16756"/>
                    </a:lnTo>
                    <a:lnTo>
                      <a:pt x="6873" y="16035"/>
                    </a:lnTo>
                    <a:close/>
                    <a:moveTo>
                      <a:pt x="2189" y="16061"/>
                    </a:moveTo>
                    <a:lnTo>
                      <a:pt x="2189" y="16782"/>
                    </a:lnTo>
                    <a:lnTo>
                      <a:pt x="1442" y="16782"/>
                    </a:lnTo>
                    <a:lnTo>
                      <a:pt x="1442" y="16061"/>
                    </a:lnTo>
                    <a:close/>
                    <a:moveTo>
                      <a:pt x="4891" y="16035"/>
                    </a:moveTo>
                    <a:lnTo>
                      <a:pt x="4891" y="16782"/>
                    </a:lnTo>
                    <a:lnTo>
                      <a:pt x="4145" y="16782"/>
                    </a:lnTo>
                    <a:lnTo>
                      <a:pt x="4145" y="16035"/>
                    </a:lnTo>
                    <a:close/>
                    <a:moveTo>
                      <a:pt x="2189" y="17502"/>
                    </a:moveTo>
                    <a:lnTo>
                      <a:pt x="2189" y="18223"/>
                    </a:lnTo>
                    <a:lnTo>
                      <a:pt x="1442" y="18223"/>
                    </a:lnTo>
                    <a:lnTo>
                      <a:pt x="1442" y="17502"/>
                    </a:lnTo>
                    <a:close/>
                    <a:moveTo>
                      <a:pt x="4891" y="17502"/>
                    </a:moveTo>
                    <a:lnTo>
                      <a:pt x="4891" y="18223"/>
                    </a:lnTo>
                    <a:lnTo>
                      <a:pt x="4145" y="18223"/>
                    </a:lnTo>
                    <a:lnTo>
                      <a:pt x="4145" y="17502"/>
                    </a:lnTo>
                    <a:close/>
                    <a:moveTo>
                      <a:pt x="7619" y="17502"/>
                    </a:moveTo>
                    <a:lnTo>
                      <a:pt x="7619" y="18223"/>
                    </a:lnTo>
                    <a:lnTo>
                      <a:pt x="6873" y="18223"/>
                    </a:lnTo>
                    <a:lnTo>
                      <a:pt x="6873" y="17502"/>
                    </a:lnTo>
                    <a:close/>
                    <a:moveTo>
                      <a:pt x="7619" y="18969"/>
                    </a:moveTo>
                    <a:lnTo>
                      <a:pt x="7619" y="19664"/>
                    </a:lnTo>
                    <a:lnTo>
                      <a:pt x="6873" y="19664"/>
                    </a:lnTo>
                    <a:lnTo>
                      <a:pt x="6873" y="18969"/>
                    </a:lnTo>
                    <a:close/>
                    <a:moveTo>
                      <a:pt x="2189" y="18969"/>
                    </a:moveTo>
                    <a:lnTo>
                      <a:pt x="2189" y="19690"/>
                    </a:lnTo>
                    <a:lnTo>
                      <a:pt x="1442" y="19690"/>
                    </a:lnTo>
                    <a:lnTo>
                      <a:pt x="1442" y="18969"/>
                    </a:lnTo>
                    <a:close/>
                    <a:moveTo>
                      <a:pt x="4891" y="18969"/>
                    </a:moveTo>
                    <a:lnTo>
                      <a:pt x="4891" y="19690"/>
                    </a:lnTo>
                    <a:lnTo>
                      <a:pt x="4145" y="19690"/>
                    </a:lnTo>
                    <a:lnTo>
                      <a:pt x="4145" y="18969"/>
                    </a:lnTo>
                    <a:close/>
                    <a:moveTo>
                      <a:pt x="2189" y="20411"/>
                    </a:moveTo>
                    <a:lnTo>
                      <a:pt x="2189" y="21132"/>
                    </a:lnTo>
                    <a:lnTo>
                      <a:pt x="1442" y="21132"/>
                    </a:lnTo>
                    <a:lnTo>
                      <a:pt x="1442" y="20411"/>
                    </a:lnTo>
                    <a:close/>
                    <a:moveTo>
                      <a:pt x="4891" y="20411"/>
                    </a:moveTo>
                    <a:lnTo>
                      <a:pt x="4891" y="21132"/>
                    </a:lnTo>
                    <a:lnTo>
                      <a:pt x="4145" y="21132"/>
                    </a:lnTo>
                    <a:lnTo>
                      <a:pt x="4145" y="20411"/>
                    </a:lnTo>
                    <a:close/>
                    <a:moveTo>
                      <a:pt x="7619" y="20411"/>
                    </a:moveTo>
                    <a:lnTo>
                      <a:pt x="7619" y="21132"/>
                    </a:lnTo>
                    <a:lnTo>
                      <a:pt x="6873" y="21132"/>
                    </a:lnTo>
                    <a:lnTo>
                      <a:pt x="6873" y="20411"/>
                    </a:lnTo>
                    <a:close/>
                    <a:moveTo>
                      <a:pt x="7619" y="21878"/>
                    </a:moveTo>
                    <a:lnTo>
                      <a:pt x="7619" y="22213"/>
                    </a:lnTo>
                    <a:lnTo>
                      <a:pt x="6873" y="22213"/>
                    </a:lnTo>
                    <a:lnTo>
                      <a:pt x="6873" y="21878"/>
                    </a:lnTo>
                    <a:close/>
                    <a:moveTo>
                      <a:pt x="2189" y="21878"/>
                    </a:moveTo>
                    <a:lnTo>
                      <a:pt x="2189" y="22238"/>
                    </a:lnTo>
                    <a:lnTo>
                      <a:pt x="1442" y="22238"/>
                    </a:lnTo>
                    <a:lnTo>
                      <a:pt x="1442" y="21878"/>
                    </a:lnTo>
                    <a:close/>
                    <a:moveTo>
                      <a:pt x="4891" y="21878"/>
                    </a:moveTo>
                    <a:lnTo>
                      <a:pt x="4891" y="22238"/>
                    </a:lnTo>
                    <a:lnTo>
                      <a:pt x="4145" y="22238"/>
                    </a:lnTo>
                    <a:lnTo>
                      <a:pt x="4145" y="21878"/>
                    </a:lnTo>
                    <a:close/>
                    <a:moveTo>
                      <a:pt x="8984" y="0"/>
                    </a:moveTo>
                    <a:lnTo>
                      <a:pt x="1" y="3115"/>
                    </a:lnTo>
                    <a:lnTo>
                      <a:pt x="1" y="24194"/>
                    </a:lnTo>
                    <a:lnTo>
                      <a:pt x="8984" y="24194"/>
                    </a:lnTo>
                    <a:lnTo>
                      <a:pt x="8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50"/>
              <p:cNvSpPr/>
              <p:nvPr/>
            </p:nvSpPr>
            <p:spPr>
              <a:xfrm>
                <a:off x="3964896" y="4123195"/>
                <a:ext cx="328567" cy="1019495"/>
              </a:xfrm>
              <a:custGeom>
                <a:rect b="b" l="l" r="r" t="t"/>
                <a:pathLst>
                  <a:path extrusionOk="0" h="27876" w="8984">
                    <a:moveTo>
                      <a:pt x="2291" y="4736"/>
                    </a:moveTo>
                    <a:lnTo>
                      <a:pt x="2291" y="5097"/>
                    </a:lnTo>
                    <a:lnTo>
                      <a:pt x="1545" y="5097"/>
                    </a:lnTo>
                    <a:lnTo>
                      <a:pt x="1545" y="4736"/>
                    </a:lnTo>
                    <a:close/>
                    <a:moveTo>
                      <a:pt x="4994" y="4711"/>
                    </a:moveTo>
                    <a:lnTo>
                      <a:pt x="4994" y="5097"/>
                    </a:lnTo>
                    <a:lnTo>
                      <a:pt x="4248" y="5097"/>
                    </a:lnTo>
                    <a:lnTo>
                      <a:pt x="4248" y="4711"/>
                    </a:lnTo>
                    <a:close/>
                    <a:moveTo>
                      <a:pt x="7722" y="4711"/>
                    </a:moveTo>
                    <a:lnTo>
                      <a:pt x="7722" y="5097"/>
                    </a:lnTo>
                    <a:lnTo>
                      <a:pt x="6976" y="5097"/>
                    </a:lnTo>
                    <a:lnTo>
                      <a:pt x="6976" y="4711"/>
                    </a:lnTo>
                    <a:close/>
                    <a:moveTo>
                      <a:pt x="4994" y="5817"/>
                    </a:moveTo>
                    <a:lnTo>
                      <a:pt x="4994" y="6538"/>
                    </a:lnTo>
                    <a:lnTo>
                      <a:pt x="4248" y="6538"/>
                    </a:lnTo>
                    <a:lnTo>
                      <a:pt x="4248" y="5817"/>
                    </a:lnTo>
                    <a:close/>
                    <a:moveTo>
                      <a:pt x="7722" y="5817"/>
                    </a:moveTo>
                    <a:lnTo>
                      <a:pt x="7722" y="6538"/>
                    </a:lnTo>
                    <a:lnTo>
                      <a:pt x="6976" y="6538"/>
                    </a:lnTo>
                    <a:lnTo>
                      <a:pt x="6976" y="5817"/>
                    </a:lnTo>
                    <a:close/>
                    <a:moveTo>
                      <a:pt x="2291" y="5817"/>
                    </a:moveTo>
                    <a:lnTo>
                      <a:pt x="2291" y="6564"/>
                    </a:lnTo>
                    <a:lnTo>
                      <a:pt x="1545" y="6564"/>
                    </a:lnTo>
                    <a:lnTo>
                      <a:pt x="1545" y="5817"/>
                    </a:lnTo>
                    <a:close/>
                    <a:moveTo>
                      <a:pt x="2291" y="7285"/>
                    </a:moveTo>
                    <a:lnTo>
                      <a:pt x="2291" y="8005"/>
                    </a:lnTo>
                    <a:lnTo>
                      <a:pt x="1545" y="8005"/>
                    </a:lnTo>
                    <a:lnTo>
                      <a:pt x="1545" y="7285"/>
                    </a:lnTo>
                    <a:close/>
                    <a:moveTo>
                      <a:pt x="4994" y="7285"/>
                    </a:moveTo>
                    <a:lnTo>
                      <a:pt x="4994" y="8005"/>
                    </a:lnTo>
                    <a:lnTo>
                      <a:pt x="4248" y="8005"/>
                    </a:lnTo>
                    <a:lnTo>
                      <a:pt x="4248" y="7285"/>
                    </a:lnTo>
                    <a:close/>
                    <a:moveTo>
                      <a:pt x="7722" y="7259"/>
                    </a:moveTo>
                    <a:lnTo>
                      <a:pt x="7722" y="8005"/>
                    </a:lnTo>
                    <a:lnTo>
                      <a:pt x="6976" y="8005"/>
                    </a:lnTo>
                    <a:lnTo>
                      <a:pt x="6976" y="7259"/>
                    </a:lnTo>
                    <a:close/>
                    <a:moveTo>
                      <a:pt x="4994" y="8726"/>
                    </a:moveTo>
                    <a:lnTo>
                      <a:pt x="4994" y="9447"/>
                    </a:lnTo>
                    <a:lnTo>
                      <a:pt x="4248" y="9447"/>
                    </a:lnTo>
                    <a:lnTo>
                      <a:pt x="4248" y="8726"/>
                    </a:lnTo>
                    <a:close/>
                    <a:moveTo>
                      <a:pt x="7722" y="8726"/>
                    </a:moveTo>
                    <a:lnTo>
                      <a:pt x="7722" y="9447"/>
                    </a:lnTo>
                    <a:lnTo>
                      <a:pt x="6976" y="9447"/>
                    </a:lnTo>
                    <a:lnTo>
                      <a:pt x="6976" y="8726"/>
                    </a:lnTo>
                    <a:close/>
                    <a:moveTo>
                      <a:pt x="2291" y="8726"/>
                    </a:moveTo>
                    <a:lnTo>
                      <a:pt x="2291" y="9472"/>
                    </a:lnTo>
                    <a:lnTo>
                      <a:pt x="1545" y="9472"/>
                    </a:lnTo>
                    <a:lnTo>
                      <a:pt x="1545" y="8726"/>
                    </a:lnTo>
                    <a:close/>
                    <a:moveTo>
                      <a:pt x="2291" y="10193"/>
                    </a:moveTo>
                    <a:lnTo>
                      <a:pt x="2291" y="10914"/>
                    </a:lnTo>
                    <a:lnTo>
                      <a:pt x="1545" y="10914"/>
                    </a:lnTo>
                    <a:lnTo>
                      <a:pt x="1545" y="10193"/>
                    </a:lnTo>
                    <a:close/>
                    <a:moveTo>
                      <a:pt x="4994" y="10193"/>
                    </a:moveTo>
                    <a:lnTo>
                      <a:pt x="4994" y="10914"/>
                    </a:lnTo>
                    <a:lnTo>
                      <a:pt x="4248" y="10914"/>
                    </a:lnTo>
                    <a:lnTo>
                      <a:pt x="4248" y="10193"/>
                    </a:lnTo>
                    <a:close/>
                    <a:moveTo>
                      <a:pt x="7722" y="10193"/>
                    </a:moveTo>
                    <a:lnTo>
                      <a:pt x="7722" y="10914"/>
                    </a:lnTo>
                    <a:lnTo>
                      <a:pt x="6976" y="10914"/>
                    </a:lnTo>
                    <a:lnTo>
                      <a:pt x="6976" y="10193"/>
                    </a:lnTo>
                    <a:close/>
                    <a:moveTo>
                      <a:pt x="4994" y="11634"/>
                    </a:moveTo>
                    <a:lnTo>
                      <a:pt x="4994" y="12355"/>
                    </a:lnTo>
                    <a:lnTo>
                      <a:pt x="4248" y="12355"/>
                    </a:lnTo>
                    <a:lnTo>
                      <a:pt x="4248" y="11634"/>
                    </a:lnTo>
                    <a:close/>
                    <a:moveTo>
                      <a:pt x="7722" y="11634"/>
                    </a:moveTo>
                    <a:lnTo>
                      <a:pt x="7722" y="12355"/>
                    </a:lnTo>
                    <a:lnTo>
                      <a:pt x="6976" y="12355"/>
                    </a:lnTo>
                    <a:lnTo>
                      <a:pt x="6976" y="11634"/>
                    </a:lnTo>
                    <a:close/>
                    <a:moveTo>
                      <a:pt x="2291" y="11634"/>
                    </a:moveTo>
                    <a:lnTo>
                      <a:pt x="2291" y="12381"/>
                    </a:lnTo>
                    <a:lnTo>
                      <a:pt x="1545" y="12381"/>
                    </a:lnTo>
                    <a:lnTo>
                      <a:pt x="1545" y="11634"/>
                    </a:lnTo>
                    <a:close/>
                    <a:moveTo>
                      <a:pt x="2291" y="13101"/>
                    </a:moveTo>
                    <a:lnTo>
                      <a:pt x="2291" y="13822"/>
                    </a:lnTo>
                    <a:lnTo>
                      <a:pt x="1545" y="13822"/>
                    </a:lnTo>
                    <a:lnTo>
                      <a:pt x="1545" y="13101"/>
                    </a:lnTo>
                    <a:close/>
                    <a:moveTo>
                      <a:pt x="4994" y="13101"/>
                    </a:moveTo>
                    <a:lnTo>
                      <a:pt x="4994" y="13822"/>
                    </a:lnTo>
                    <a:lnTo>
                      <a:pt x="4248" y="13822"/>
                    </a:lnTo>
                    <a:lnTo>
                      <a:pt x="4248" y="13101"/>
                    </a:lnTo>
                    <a:close/>
                    <a:moveTo>
                      <a:pt x="7722" y="13076"/>
                    </a:moveTo>
                    <a:lnTo>
                      <a:pt x="7722" y="13822"/>
                    </a:lnTo>
                    <a:lnTo>
                      <a:pt x="6976" y="13822"/>
                    </a:lnTo>
                    <a:lnTo>
                      <a:pt x="6976" y="13076"/>
                    </a:lnTo>
                    <a:close/>
                    <a:moveTo>
                      <a:pt x="4994" y="14543"/>
                    </a:moveTo>
                    <a:lnTo>
                      <a:pt x="4994" y="15264"/>
                    </a:lnTo>
                    <a:lnTo>
                      <a:pt x="4248" y="15264"/>
                    </a:lnTo>
                    <a:lnTo>
                      <a:pt x="4248" y="14543"/>
                    </a:lnTo>
                    <a:close/>
                    <a:moveTo>
                      <a:pt x="7722" y="14543"/>
                    </a:moveTo>
                    <a:lnTo>
                      <a:pt x="7722" y="15264"/>
                    </a:lnTo>
                    <a:lnTo>
                      <a:pt x="6976" y="15264"/>
                    </a:lnTo>
                    <a:lnTo>
                      <a:pt x="6976" y="14543"/>
                    </a:lnTo>
                    <a:close/>
                    <a:moveTo>
                      <a:pt x="2291" y="14543"/>
                    </a:moveTo>
                    <a:lnTo>
                      <a:pt x="2291" y="15289"/>
                    </a:lnTo>
                    <a:lnTo>
                      <a:pt x="1545" y="15289"/>
                    </a:lnTo>
                    <a:lnTo>
                      <a:pt x="1545" y="14543"/>
                    </a:lnTo>
                    <a:close/>
                    <a:moveTo>
                      <a:pt x="2291" y="16010"/>
                    </a:moveTo>
                    <a:lnTo>
                      <a:pt x="2291" y="16731"/>
                    </a:lnTo>
                    <a:lnTo>
                      <a:pt x="1545" y="16731"/>
                    </a:lnTo>
                    <a:lnTo>
                      <a:pt x="1545" y="16010"/>
                    </a:lnTo>
                    <a:close/>
                    <a:moveTo>
                      <a:pt x="4994" y="16010"/>
                    </a:moveTo>
                    <a:lnTo>
                      <a:pt x="4994" y="16731"/>
                    </a:lnTo>
                    <a:lnTo>
                      <a:pt x="4248" y="16731"/>
                    </a:lnTo>
                    <a:lnTo>
                      <a:pt x="4248" y="16010"/>
                    </a:lnTo>
                    <a:close/>
                    <a:moveTo>
                      <a:pt x="7722" y="15984"/>
                    </a:moveTo>
                    <a:lnTo>
                      <a:pt x="7722" y="16731"/>
                    </a:lnTo>
                    <a:lnTo>
                      <a:pt x="6976" y="16731"/>
                    </a:lnTo>
                    <a:lnTo>
                      <a:pt x="6976" y="15984"/>
                    </a:lnTo>
                    <a:close/>
                    <a:moveTo>
                      <a:pt x="4994" y="17477"/>
                    </a:moveTo>
                    <a:lnTo>
                      <a:pt x="4994" y="18172"/>
                    </a:lnTo>
                    <a:lnTo>
                      <a:pt x="4248" y="18172"/>
                    </a:lnTo>
                    <a:lnTo>
                      <a:pt x="4248" y="17477"/>
                    </a:lnTo>
                    <a:close/>
                    <a:moveTo>
                      <a:pt x="7722" y="17477"/>
                    </a:moveTo>
                    <a:lnTo>
                      <a:pt x="7722" y="18172"/>
                    </a:lnTo>
                    <a:lnTo>
                      <a:pt x="6976" y="18172"/>
                    </a:lnTo>
                    <a:lnTo>
                      <a:pt x="6976" y="17477"/>
                    </a:lnTo>
                    <a:close/>
                    <a:moveTo>
                      <a:pt x="2291" y="17477"/>
                    </a:moveTo>
                    <a:lnTo>
                      <a:pt x="2291" y="18198"/>
                    </a:lnTo>
                    <a:lnTo>
                      <a:pt x="1545" y="18198"/>
                    </a:lnTo>
                    <a:lnTo>
                      <a:pt x="1545" y="17477"/>
                    </a:lnTo>
                    <a:close/>
                    <a:moveTo>
                      <a:pt x="2291" y="18918"/>
                    </a:moveTo>
                    <a:lnTo>
                      <a:pt x="2291" y="19639"/>
                    </a:lnTo>
                    <a:lnTo>
                      <a:pt x="1545" y="19639"/>
                    </a:lnTo>
                    <a:lnTo>
                      <a:pt x="1545" y="18918"/>
                    </a:lnTo>
                    <a:close/>
                    <a:moveTo>
                      <a:pt x="4994" y="18918"/>
                    </a:moveTo>
                    <a:lnTo>
                      <a:pt x="4994" y="19639"/>
                    </a:lnTo>
                    <a:lnTo>
                      <a:pt x="4248" y="19639"/>
                    </a:lnTo>
                    <a:lnTo>
                      <a:pt x="4248" y="18918"/>
                    </a:lnTo>
                    <a:close/>
                    <a:moveTo>
                      <a:pt x="7722" y="18893"/>
                    </a:moveTo>
                    <a:lnTo>
                      <a:pt x="7722" y="19639"/>
                    </a:lnTo>
                    <a:lnTo>
                      <a:pt x="6976" y="19639"/>
                    </a:lnTo>
                    <a:lnTo>
                      <a:pt x="6976" y="18893"/>
                    </a:lnTo>
                    <a:close/>
                    <a:moveTo>
                      <a:pt x="4994" y="20360"/>
                    </a:moveTo>
                    <a:lnTo>
                      <a:pt x="4994" y="21080"/>
                    </a:lnTo>
                    <a:lnTo>
                      <a:pt x="4248" y="21080"/>
                    </a:lnTo>
                    <a:lnTo>
                      <a:pt x="4248" y="20360"/>
                    </a:lnTo>
                    <a:close/>
                    <a:moveTo>
                      <a:pt x="7722" y="20360"/>
                    </a:moveTo>
                    <a:lnTo>
                      <a:pt x="7722" y="21080"/>
                    </a:lnTo>
                    <a:lnTo>
                      <a:pt x="6976" y="21080"/>
                    </a:lnTo>
                    <a:lnTo>
                      <a:pt x="6976" y="20360"/>
                    </a:lnTo>
                    <a:close/>
                    <a:moveTo>
                      <a:pt x="2291" y="20360"/>
                    </a:moveTo>
                    <a:lnTo>
                      <a:pt x="2291" y="21106"/>
                    </a:lnTo>
                    <a:lnTo>
                      <a:pt x="1545" y="21106"/>
                    </a:lnTo>
                    <a:lnTo>
                      <a:pt x="1545" y="20360"/>
                    </a:lnTo>
                    <a:close/>
                    <a:moveTo>
                      <a:pt x="2291" y="21827"/>
                    </a:moveTo>
                    <a:lnTo>
                      <a:pt x="2291" y="22548"/>
                    </a:lnTo>
                    <a:lnTo>
                      <a:pt x="1545" y="22548"/>
                    </a:lnTo>
                    <a:lnTo>
                      <a:pt x="1545" y="21827"/>
                    </a:lnTo>
                    <a:close/>
                    <a:moveTo>
                      <a:pt x="4994" y="21827"/>
                    </a:moveTo>
                    <a:lnTo>
                      <a:pt x="4994" y="22548"/>
                    </a:lnTo>
                    <a:lnTo>
                      <a:pt x="4248" y="22548"/>
                    </a:lnTo>
                    <a:lnTo>
                      <a:pt x="4248" y="21827"/>
                    </a:lnTo>
                    <a:close/>
                    <a:moveTo>
                      <a:pt x="7722" y="21801"/>
                    </a:moveTo>
                    <a:lnTo>
                      <a:pt x="7722" y="22548"/>
                    </a:lnTo>
                    <a:lnTo>
                      <a:pt x="6976" y="22548"/>
                    </a:lnTo>
                    <a:lnTo>
                      <a:pt x="6976" y="21801"/>
                    </a:lnTo>
                    <a:close/>
                    <a:moveTo>
                      <a:pt x="4994" y="23294"/>
                    </a:moveTo>
                    <a:lnTo>
                      <a:pt x="4994" y="23989"/>
                    </a:lnTo>
                    <a:lnTo>
                      <a:pt x="4248" y="23989"/>
                    </a:lnTo>
                    <a:lnTo>
                      <a:pt x="4248" y="23294"/>
                    </a:lnTo>
                    <a:close/>
                    <a:moveTo>
                      <a:pt x="7722" y="23294"/>
                    </a:moveTo>
                    <a:lnTo>
                      <a:pt x="7722" y="23989"/>
                    </a:lnTo>
                    <a:lnTo>
                      <a:pt x="6976" y="23989"/>
                    </a:lnTo>
                    <a:lnTo>
                      <a:pt x="6976" y="23294"/>
                    </a:lnTo>
                    <a:close/>
                    <a:moveTo>
                      <a:pt x="2291" y="23294"/>
                    </a:moveTo>
                    <a:lnTo>
                      <a:pt x="2291" y="24015"/>
                    </a:lnTo>
                    <a:lnTo>
                      <a:pt x="1545" y="24015"/>
                    </a:lnTo>
                    <a:lnTo>
                      <a:pt x="1545" y="23294"/>
                    </a:lnTo>
                    <a:close/>
                    <a:moveTo>
                      <a:pt x="2291" y="24735"/>
                    </a:moveTo>
                    <a:lnTo>
                      <a:pt x="2291" y="25096"/>
                    </a:lnTo>
                    <a:lnTo>
                      <a:pt x="1545" y="25096"/>
                    </a:lnTo>
                    <a:lnTo>
                      <a:pt x="1545" y="24735"/>
                    </a:lnTo>
                    <a:close/>
                    <a:moveTo>
                      <a:pt x="4994" y="24735"/>
                    </a:moveTo>
                    <a:lnTo>
                      <a:pt x="4994" y="25096"/>
                    </a:lnTo>
                    <a:lnTo>
                      <a:pt x="4248" y="25096"/>
                    </a:lnTo>
                    <a:lnTo>
                      <a:pt x="4248" y="24735"/>
                    </a:lnTo>
                    <a:close/>
                    <a:moveTo>
                      <a:pt x="7722" y="24710"/>
                    </a:moveTo>
                    <a:lnTo>
                      <a:pt x="7722" y="25096"/>
                    </a:lnTo>
                    <a:lnTo>
                      <a:pt x="6976" y="25096"/>
                    </a:lnTo>
                    <a:lnTo>
                      <a:pt x="6976" y="24710"/>
                    </a:lnTo>
                    <a:close/>
                    <a:moveTo>
                      <a:pt x="4505" y="1"/>
                    </a:moveTo>
                    <a:lnTo>
                      <a:pt x="1" y="3681"/>
                    </a:lnTo>
                    <a:lnTo>
                      <a:pt x="1" y="27875"/>
                    </a:lnTo>
                    <a:lnTo>
                      <a:pt x="8984" y="27875"/>
                    </a:lnTo>
                    <a:lnTo>
                      <a:pt x="8984" y="368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50"/>
              <p:cNvSpPr/>
              <p:nvPr/>
            </p:nvSpPr>
            <p:spPr>
              <a:xfrm>
                <a:off x="3658013" y="4567518"/>
                <a:ext cx="308818" cy="575176"/>
              </a:xfrm>
              <a:custGeom>
                <a:rect b="b" l="l" r="r" t="t"/>
                <a:pathLst>
                  <a:path extrusionOk="0" h="15727" w="8444">
                    <a:moveTo>
                      <a:pt x="3244" y="1030"/>
                    </a:moveTo>
                    <a:lnTo>
                      <a:pt x="3244" y="1416"/>
                    </a:lnTo>
                    <a:lnTo>
                      <a:pt x="2498" y="1416"/>
                    </a:lnTo>
                    <a:lnTo>
                      <a:pt x="2498" y="1030"/>
                    </a:lnTo>
                    <a:close/>
                    <a:moveTo>
                      <a:pt x="5226" y="1030"/>
                    </a:moveTo>
                    <a:lnTo>
                      <a:pt x="5226" y="1416"/>
                    </a:lnTo>
                    <a:lnTo>
                      <a:pt x="4479" y="1416"/>
                    </a:lnTo>
                    <a:lnTo>
                      <a:pt x="4479" y="1030"/>
                    </a:lnTo>
                    <a:close/>
                    <a:moveTo>
                      <a:pt x="7182" y="1030"/>
                    </a:moveTo>
                    <a:lnTo>
                      <a:pt x="7182" y="1416"/>
                    </a:lnTo>
                    <a:lnTo>
                      <a:pt x="6461" y="1416"/>
                    </a:lnTo>
                    <a:lnTo>
                      <a:pt x="6461" y="1030"/>
                    </a:lnTo>
                    <a:close/>
                    <a:moveTo>
                      <a:pt x="3244" y="2111"/>
                    </a:moveTo>
                    <a:lnTo>
                      <a:pt x="3244" y="2831"/>
                    </a:lnTo>
                    <a:lnTo>
                      <a:pt x="2498" y="2831"/>
                    </a:lnTo>
                    <a:lnTo>
                      <a:pt x="2498" y="2111"/>
                    </a:lnTo>
                    <a:close/>
                    <a:moveTo>
                      <a:pt x="5226" y="2111"/>
                    </a:moveTo>
                    <a:lnTo>
                      <a:pt x="5226" y="2831"/>
                    </a:lnTo>
                    <a:lnTo>
                      <a:pt x="4479" y="2831"/>
                    </a:lnTo>
                    <a:lnTo>
                      <a:pt x="4479" y="2111"/>
                    </a:lnTo>
                    <a:close/>
                    <a:moveTo>
                      <a:pt x="7182" y="2111"/>
                    </a:moveTo>
                    <a:lnTo>
                      <a:pt x="7182" y="2831"/>
                    </a:lnTo>
                    <a:lnTo>
                      <a:pt x="6461" y="2831"/>
                    </a:lnTo>
                    <a:lnTo>
                      <a:pt x="6461" y="2111"/>
                    </a:lnTo>
                    <a:close/>
                    <a:moveTo>
                      <a:pt x="3244" y="3552"/>
                    </a:moveTo>
                    <a:lnTo>
                      <a:pt x="3244" y="4247"/>
                    </a:lnTo>
                    <a:lnTo>
                      <a:pt x="2498" y="4247"/>
                    </a:lnTo>
                    <a:lnTo>
                      <a:pt x="2498" y="3552"/>
                    </a:lnTo>
                    <a:close/>
                    <a:moveTo>
                      <a:pt x="5226" y="3552"/>
                    </a:moveTo>
                    <a:lnTo>
                      <a:pt x="5226" y="4273"/>
                    </a:lnTo>
                    <a:lnTo>
                      <a:pt x="4479" y="4273"/>
                    </a:lnTo>
                    <a:lnTo>
                      <a:pt x="4479" y="3552"/>
                    </a:lnTo>
                    <a:close/>
                    <a:moveTo>
                      <a:pt x="7182" y="3552"/>
                    </a:moveTo>
                    <a:lnTo>
                      <a:pt x="7182" y="4273"/>
                    </a:lnTo>
                    <a:lnTo>
                      <a:pt x="6461" y="4273"/>
                    </a:lnTo>
                    <a:lnTo>
                      <a:pt x="6461" y="3552"/>
                    </a:lnTo>
                    <a:close/>
                    <a:moveTo>
                      <a:pt x="3244" y="4968"/>
                    </a:moveTo>
                    <a:lnTo>
                      <a:pt x="3244" y="5688"/>
                    </a:lnTo>
                    <a:lnTo>
                      <a:pt x="2498" y="5688"/>
                    </a:lnTo>
                    <a:lnTo>
                      <a:pt x="2498" y="4968"/>
                    </a:lnTo>
                    <a:close/>
                    <a:moveTo>
                      <a:pt x="5226" y="4968"/>
                    </a:moveTo>
                    <a:lnTo>
                      <a:pt x="5226" y="5688"/>
                    </a:lnTo>
                    <a:lnTo>
                      <a:pt x="4479" y="5688"/>
                    </a:lnTo>
                    <a:lnTo>
                      <a:pt x="4479" y="4968"/>
                    </a:lnTo>
                    <a:close/>
                    <a:moveTo>
                      <a:pt x="7182" y="4968"/>
                    </a:moveTo>
                    <a:lnTo>
                      <a:pt x="7182" y="5688"/>
                    </a:lnTo>
                    <a:lnTo>
                      <a:pt x="6461" y="5688"/>
                    </a:lnTo>
                    <a:lnTo>
                      <a:pt x="6461" y="4968"/>
                    </a:lnTo>
                    <a:close/>
                    <a:moveTo>
                      <a:pt x="3244" y="6383"/>
                    </a:moveTo>
                    <a:lnTo>
                      <a:pt x="3244" y="7104"/>
                    </a:lnTo>
                    <a:lnTo>
                      <a:pt x="2498" y="7104"/>
                    </a:lnTo>
                    <a:lnTo>
                      <a:pt x="2498" y="6383"/>
                    </a:lnTo>
                    <a:close/>
                    <a:moveTo>
                      <a:pt x="5226" y="6409"/>
                    </a:moveTo>
                    <a:lnTo>
                      <a:pt x="5226" y="7104"/>
                    </a:lnTo>
                    <a:lnTo>
                      <a:pt x="4479" y="7104"/>
                    </a:lnTo>
                    <a:lnTo>
                      <a:pt x="4479" y="6409"/>
                    </a:lnTo>
                    <a:close/>
                    <a:moveTo>
                      <a:pt x="7182" y="6409"/>
                    </a:moveTo>
                    <a:lnTo>
                      <a:pt x="7182" y="7104"/>
                    </a:lnTo>
                    <a:lnTo>
                      <a:pt x="6461" y="7104"/>
                    </a:lnTo>
                    <a:lnTo>
                      <a:pt x="6461" y="6409"/>
                    </a:lnTo>
                    <a:close/>
                    <a:moveTo>
                      <a:pt x="3244" y="7825"/>
                    </a:moveTo>
                    <a:lnTo>
                      <a:pt x="3244" y="8545"/>
                    </a:lnTo>
                    <a:lnTo>
                      <a:pt x="2498" y="8545"/>
                    </a:lnTo>
                    <a:lnTo>
                      <a:pt x="2498" y="7825"/>
                    </a:lnTo>
                    <a:close/>
                    <a:moveTo>
                      <a:pt x="5226" y="7825"/>
                    </a:moveTo>
                    <a:lnTo>
                      <a:pt x="5226" y="8545"/>
                    </a:lnTo>
                    <a:lnTo>
                      <a:pt x="4479" y="8545"/>
                    </a:lnTo>
                    <a:lnTo>
                      <a:pt x="4479" y="7825"/>
                    </a:lnTo>
                    <a:close/>
                    <a:moveTo>
                      <a:pt x="7182" y="7825"/>
                    </a:moveTo>
                    <a:lnTo>
                      <a:pt x="7182" y="8545"/>
                    </a:lnTo>
                    <a:lnTo>
                      <a:pt x="6461" y="8545"/>
                    </a:lnTo>
                    <a:lnTo>
                      <a:pt x="6461" y="7825"/>
                    </a:lnTo>
                    <a:close/>
                    <a:moveTo>
                      <a:pt x="3244" y="9240"/>
                    </a:moveTo>
                    <a:lnTo>
                      <a:pt x="3244" y="9961"/>
                    </a:lnTo>
                    <a:lnTo>
                      <a:pt x="2498" y="9961"/>
                    </a:lnTo>
                    <a:lnTo>
                      <a:pt x="2498" y="9240"/>
                    </a:lnTo>
                    <a:close/>
                    <a:moveTo>
                      <a:pt x="5226" y="9240"/>
                    </a:moveTo>
                    <a:lnTo>
                      <a:pt x="5226" y="9961"/>
                    </a:lnTo>
                    <a:lnTo>
                      <a:pt x="4479" y="9961"/>
                    </a:lnTo>
                    <a:lnTo>
                      <a:pt x="4479" y="9240"/>
                    </a:lnTo>
                    <a:close/>
                    <a:moveTo>
                      <a:pt x="7182" y="9240"/>
                    </a:moveTo>
                    <a:lnTo>
                      <a:pt x="7182" y="9961"/>
                    </a:lnTo>
                    <a:lnTo>
                      <a:pt x="6461" y="9961"/>
                    </a:lnTo>
                    <a:lnTo>
                      <a:pt x="6461" y="9240"/>
                    </a:lnTo>
                    <a:close/>
                    <a:moveTo>
                      <a:pt x="3244" y="10682"/>
                    </a:moveTo>
                    <a:lnTo>
                      <a:pt x="3244" y="11402"/>
                    </a:lnTo>
                    <a:lnTo>
                      <a:pt x="2498" y="11402"/>
                    </a:lnTo>
                    <a:lnTo>
                      <a:pt x="2498" y="10682"/>
                    </a:lnTo>
                    <a:close/>
                    <a:moveTo>
                      <a:pt x="5226" y="10682"/>
                    </a:moveTo>
                    <a:lnTo>
                      <a:pt x="5226" y="11402"/>
                    </a:lnTo>
                    <a:lnTo>
                      <a:pt x="4479" y="11402"/>
                    </a:lnTo>
                    <a:lnTo>
                      <a:pt x="4479" y="10682"/>
                    </a:lnTo>
                    <a:close/>
                    <a:moveTo>
                      <a:pt x="7182" y="10682"/>
                    </a:moveTo>
                    <a:lnTo>
                      <a:pt x="7182" y="11402"/>
                    </a:lnTo>
                    <a:lnTo>
                      <a:pt x="6461" y="11402"/>
                    </a:lnTo>
                    <a:lnTo>
                      <a:pt x="6461" y="10682"/>
                    </a:lnTo>
                    <a:close/>
                    <a:moveTo>
                      <a:pt x="3244" y="12123"/>
                    </a:moveTo>
                    <a:lnTo>
                      <a:pt x="3244" y="12818"/>
                    </a:lnTo>
                    <a:lnTo>
                      <a:pt x="2498" y="12818"/>
                    </a:lnTo>
                    <a:lnTo>
                      <a:pt x="2498" y="12123"/>
                    </a:lnTo>
                    <a:close/>
                    <a:moveTo>
                      <a:pt x="5226" y="12123"/>
                    </a:moveTo>
                    <a:lnTo>
                      <a:pt x="5226" y="12818"/>
                    </a:lnTo>
                    <a:lnTo>
                      <a:pt x="4479" y="12818"/>
                    </a:lnTo>
                    <a:lnTo>
                      <a:pt x="4479" y="12123"/>
                    </a:lnTo>
                    <a:close/>
                    <a:moveTo>
                      <a:pt x="7182" y="12123"/>
                    </a:moveTo>
                    <a:lnTo>
                      <a:pt x="7182" y="12818"/>
                    </a:lnTo>
                    <a:lnTo>
                      <a:pt x="6461" y="12818"/>
                    </a:lnTo>
                    <a:lnTo>
                      <a:pt x="6461" y="12123"/>
                    </a:lnTo>
                    <a:close/>
                    <a:moveTo>
                      <a:pt x="3244" y="13539"/>
                    </a:moveTo>
                    <a:lnTo>
                      <a:pt x="3244" y="13899"/>
                    </a:lnTo>
                    <a:lnTo>
                      <a:pt x="2498" y="13899"/>
                    </a:lnTo>
                    <a:lnTo>
                      <a:pt x="2498" y="13539"/>
                    </a:lnTo>
                    <a:close/>
                    <a:moveTo>
                      <a:pt x="5226" y="13539"/>
                    </a:moveTo>
                    <a:lnTo>
                      <a:pt x="5226" y="13899"/>
                    </a:lnTo>
                    <a:lnTo>
                      <a:pt x="4479" y="13899"/>
                    </a:lnTo>
                    <a:lnTo>
                      <a:pt x="4479" y="13539"/>
                    </a:lnTo>
                    <a:close/>
                    <a:moveTo>
                      <a:pt x="7182" y="13539"/>
                    </a:moveTo>
                    <a:lnTo>
                      <a:pt x="7182" y="13899"/>
                    </a:lnTo>
                    <a:lnTo>
                      <a:pt x="6461" y="13899"/>
                    </a:lnTo>
                    <a:lnTo>
                      <a:pt x="6461" y="13539"/>
                    </a:lnTo>
                    <a:close/>
                    <a:moveTo>
                      <a:pt x="1" y="0"/>
                    </a:moveTo>
                    <a:lnTo>
                      <a:pt x="1" y="15726"/>
                    </a:lnTo>
                    <a:lnTo>
                      <a:pt x="8443" y="15726"/>
                    </a:lnTo>
                    <a:lnTo>
                      <a:pt x="844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50"/>
              <p:cNvSpPr/>
              <p:nvPr/>
            </p:nvSpPr>
            <p:spPr>
              <a:xfrm>
                <a:off x="4293429" y="4567518"/>
                <a:ext cx="328567" cy="575176"/>
              </a:xfrm>
              <a:custGeom>
                <a:rect b="b" l="l" r="r" t="t"/>
                <a:pathLst>
                  <a:path extrusionOk="0" h="15727" w="8984">
                    <a:moveTo>
                      <a:pt x="2085" y="1519"/>
                    </a:moveTo>
                    <a:lnTo>
                      <a:pt x="2085" y="1905"/>
                    </a:lnTo>
                    <a:lnTo>
                      <a:pt x="1339" y="1905"/>
                    </a:lnTo>
                    <a:lnTo>
                      <a:pt x="1339" y="1519"/>
                    </a:lnTo>
                    <a:close/>
                    <a:moveTo>
                      <a:pt x="4067" y="1519"/>
                    </a:moveTo>
                    <a:lnTo>
                      <a:pt x="4067" y="1905"/>
                    </a:lnTo>
                    <a:lnTo>
                      <a:pt x="3321" y="1905"/>
                    </a:lnTo>
                    <a:lnTo>
                      <a:pt x="3321" y="1519"/>
                    </a:lnTo>
                    <a:close/>
                    <a:moveTo>
                      <a:pt x="6049" y="1519"/>
                    </a:moveTo>
                    <a:lnTo>
                      <a:pt x="6049" y="1905"/>
                    </a:lnTo>
                    <a:lnTo>
                      <a:pt x="5303" y="1905"/>
                    </a:lnTo>
                    <a:lnTo>
                      <a:pt x="5303" y="1519"/>
                    </a:lnTo>
                    <a:close/>
                    <a:moveTo>
                      <a:pt x="2085" y="2600"/>
                    </a:moveTo>
                    <a:lnTo>
                      <a:pt x="2085" y="3320"/>
                    </a:lnTo>
                    <a:lnTo>
                      <a:pt x="1339" y="3320"/>
                    </a:lnTo>
                    <a:lnTo>
                      <a:pt x="1339" y="2600"/>
                    </a:lnTo>
                    <a:close/>
                    <a:moveTo>
                      <a:pt x="4067" y="2625"/>
                    </a:moveTo>
                    <a:lnTo>
                      <a:pt x="4067" y="3320"/>
                    </a:lnTo>
                    <a:lnTo>
                      <a:pt x="3321" y="3320"/>
                    </a:lnTo>
                    <a:lnTo>
                      <a:pt x="3321" y="2625"/>
                    </a:lnTo>
                    <a:close/>
                    <a:moveTo>
                      <a:pt x="6049" y="2625"/>
                    </a:moveTo>
                    <a:lnTo>
                      <a:pt x="6049" y="3346"/>
                    </a:lnTo>
                    <a:lnTo>
                      <a:pt x="5303" y="3346"/>
                    </a:lnTo>
                    <a:lnTo>
                      <a:pt x="5303" y="2625"/>
                    </a:lnTo>
                    <a:close/>
                    <a:moveTo>
                      <a:pt x="2085" y="4041"/>
                    </a:moveTo>
                    <a:lnTo>
                      <a:pt x="2085" y="4762"/>
                    </a:lnTo>
                    <a:lnTo>
                      <a:pt x="1339" y="4762"/>
                    </a:lnTo>
                    <a:lnTo>
                      <a:pt x="1339" y="4041"/>
                    </a:lnTo>
                    <a:close/>
                    <a:moveTo>
                      <a:pt x="4067" y="4041"/>
                    </a:moveTo>
                    <a:lnTo>
                      <a:pt x="4067" y="4762"/>
                    </a:lnTo>
                    <a:lnTo>
                      <a:pt x="3321" y="4762"/>
                    </a:lnTo>
                    <a:lnTo>
                      <a:pt x="3321" y="4041"/>
                    </a:lnTo>
                    <a:close/>
                    <a:moveTo>
                      <a:pt x="6049" y="4041"/>
                    </a:moveTo>
                    <a:lnTo>
                      <a:pt x="6049" y="4762"/>
                    </a:lnTo>
                    <a:lnTo>
                      <a:pt x="5303" y="4762"/>
                    </a:lnTo>
                    <a:lnTo>
                      <a:pt x="5303" y="4041"/>
                    </a:lnTo>
                    <a:close/>
                    <a:moveTo>
                      <a:pt x="2085" y="5457"/>
                    </a:moveTo>
                    <a:lnTo>
                      <a:pt x="2085" y="6177"/>
                    </a:lnTo>
                    <a:lnTo>
                      <a:pt x="1339" y="6177"/>
                    </a:lnTo>
                    <a:lnTo>
                      <a:pt x="1339" y="5457"/>
                    </a:lnTo>
                    <a:close/>
                    <a:moveTo>
                      <a:pt x="4067" y="5457"/>
                    </a:moveTo>
                    <a:lnTo>
                      <a:pt x="4067" y="6177"/>
                    </a:lnTo>
                    <a:lnTo>
                      <a:pt x="3321" y="6177"/>
                    </a:lnTo>
                    <a:lnTo>
                      <a:pt x="3321" y="5457"/>
                    </a:lnTo>
                    <a:close/>
                    <a:moveTo>
                      <a:pt x="6049" y="5457"/>
                    </a:moveTo>
                    <a:lnTo>
                      <a:pt x="6049" y="6177"/>
                    </a:lnTo>
                    <a:lnTo>
                      <a:pt x="5303" y="6177"/>
                    </a:lnTo>
                    <a:lnTo>
                      <a:pt x="5303" y="5457"/>
                    </a:lnTo>
                    <a:close/>
                    <a:moveTo>
                      <a:pt x="2085" y="6898"/>
                    </a:moveTo>
                    <a:lnTo>
                      <a:pt x="2085" y="7619"/>
                    </a:lnTo>
                    <a:lnTo>
                      <a:pt x="1339" y="7619"/>
                    </a:lnTo>
                    <a:lnTo>
                      <a:pt x="1339" y="6898"/>
                    </a:lnTo>
                    <a:close/>
                    <a:moveTo>
                      <a:pt x="4067" y="6898"/>
                    </a:moveTo>
                    <a:lnTo>
                      <a:pt x="4067" y="7619"/>
                    </a:lnTo>
                    <a:lnTo>
                      <a:pt x="3321" y="7619"/>
                    </a:lnTo>
                    <a:lnTo>
                      <a:pt x="3321" y="6898"/>
                    </a:lnTo>
                    <a:close/>
                    <a:moveTo>
                      <a:pt x="6049" y="6898"/>
                    </a:moveTo>
                    <a:lnTo>
                      <a:pt x="6049" y="7619"/>
                    </a:lnTo>
                    <a:lnTo>
                      <a:pt x="5303" y="7619"/>
                    </a:lnTo>
                    <a:lnTo>
                      <a:pt x="5303" y="6898"/>
                    </a:lnTo>
                    <a:close/>
                    <a:moveTo>
                      <a:pt x="2085" y="8314"/>
                    </a:moveTo>
                    <a:lnTo>
                      <a:pt x="2085" y="9034"/>
                    </a:lnTo>
                    <a:lnTo>
                      <a:pt x="1339" y="9034"/>
                    </a:lnTo>
                    <a:lnTo>
                      <a:pt x="1339" y="8314"/>
                    </a:lnTo>
                    <a:close/>
                    <a:moveTo>
                      <a:pt x="4067" y="8314"/>
                    </a:moveTo>
                    <a:lnTo>
                      <a:pt x="4067" y="9034"/>
                    </a:lnTo>
                    <a:lnTo>
                      <a:pt x="3321" y="9034"/>
                    </a:lnTo>
                    <a:lnTo>
                      <a:pt x="3321" y="8314"/>
                    </a:lnTo>
                    <a:close/>
                    <a:moveTo>
                      <a:pt x="6049" y="8314"/>
                    </a:moveTo>
                    <a:lnTo>
                      <a:pt x="6049" y="9034"/>
                    </a:lnTo>
                    <a:lnTo>
                      <a:pt x="5303" y="9034"/>
                    </a:lnTo>
                    <a:lnTo>
                      <a:pt x="5303" y="8314"/>
                    </a:lnTo>
                    <a:close/>
                    <a:moveTo>
                      <a:pt x="2085" y="9755"/>
                    </a:moveTo>
                    <a:lnTo>
                      <a:pt x="2085" y="10450"/>
                    </a:lnTo>
                    <a:lnTo>
                      <a:pt x="1339" y="10450"/>
                    </a:lnTo>
                    <a:lnTo>
                      <a:pt x="1339" y="9755"/>
                    </a:lnTo>
                    <a:close/>
                    <a:moveTo>
                      <a:pt x="4067" y="9755"/>
                    </a:moveTo>
                    <a:lnTo>
                      <a:pt x="4067" y="10450"/>
                    </a:lnTo>
                    <a:lnTo>
                      <a:pt x="3321" y="10450"/>
                    </a:lnTo>
                    <a:lnTo>
                      <a:pt x="3321" y="9755"/>
                    </a:lnTo>
                    <a:close/>
                    <a:moveTo>
                      <a:pt x="6049" y="9755"/>
                    </a:moveTo>
                    <a:lnTo>
                      <a:pt x="6049" y="10476"/>
                    </a:lnTo>
                    <a:lnTo>
                      <a:pt x="5303" y="10476"/>
                    </a:lnTo>
                    <a:lnTo>
                      <a:pt x="5303" y="9755"/>
                    </a:lnTo>
                    <a:close/>
                    <a:moveTo>
                      <a:pt x="2085" y="11171"/>
                    </a:moveTo>
                    <a:lnTo>
                      <a:pt x="2085" y="11891"/>
                    </a:lnTo>
                    <a:lnTo>
                      <a:pt x="1339" y="11891"/>
                    </a:lnTo>
                    <a:lnTo>
                      <a:pt x="1339" y="11171"/>
                    </a:lnTo>
                    <a:close/>
                    <a:moveTo>
                      <a:pt x="4067" y="11171"/>
                    </a:moveTo>
                    <a:lnTo>
                      <a:pt x="4067" y="11891"/>
                    </a:lnTo>
                    <a:lnTo>
                      <a:pt x="3321" y="11891"/>
                    </a:lnTo>
                    <a:lnTo>
                      <a:pt x="3321" y="11171"/>
                    </a:lnTo>
                    <a:close/>
                    <a:moveTo>
                      <a:pt x="6049" y="11171"/>
                    </a:moveTo>
                    <a:lnTo>
                      <a:pt x="6049" y="11891"/>
                    </a:lnTo>
                    <a:lnTo>
                      <a:pt x="5303" y="11891"/>
                    </a:lnTo>
                    <a:lnTo>
                      <a:pt x="5303" y="11171"/>
                    </a:lnTo>
                    <a:close/>
                    <a:moveTo>
                      <a:pt x="2085" y="12586"/>
                    </a:moveTo>
                    <a:lnTo>
                      <a:pt x="2085" y="13307"/>
                    </a:lnTo>
                    <a:lnTo>
                      <a:pt x="1339" y="13307"/>
                    </a:lnTo>
                    <a:lnTo>
                      <a:pt x="1339" y="12586"/>
                    </a:lnTo>
                    <a:close/>
                    <a:moveTo>
                      <a:pt x="4067" y="12612"/>
                    </a:moveTo>
                    <a:lnTo>
                      <a:pt x="4067" y="13307"/>
                    </a:lnTo>
                    <a:lnTo>
                      <a:pt x="3321" y="13307"/>
                    </a:lnTo>
                    <a:lnTo>
                      <a:pt x="3321" y="12612"/>
                    </a:lnTo>
                    <a:close/>
                    <a:moveTo>
                      <a:pt x="6049" y="12612"/>
                    </a:moveTo>
                    <a:lnTo>
                      <a:pt x="6049" y="13307"/>
                    </a:lnTo>
                    <a:lnTo>
                      <a:pt x="5303" y="13307"/>
                    </a:lnTo>
                    <a:lnTo>
                      <a:pt x="5303" y="12612"/>
                    </a:lnTo>
                    <a:close/>
                    <a:moveTo>
                      <a:pt x="2085" y="14028"/>
                    </a:moveTo>
                    <a:lnTo>
                      <a:pt x="2085" y="14388"/>
                    </a:lnTo>
                    <a:lnTo>
                      <a:pt x="1339" y="14388"/>
                    </a:lnTo>
                    <a:lnTo>
                      <a:pt x="1339" y="14028"/>
                    </a:lnTo>
                    <a:close/>
                    <a:moveTo>
                      <a:pt x="4067" y="14028"/>
                    </a:moveTo>
                    <a:lnTo>
                      <a:pt x="4067" y="14388"/>
                    </a:lnTo>
                    <a:lnTo>
                      <a:pt x="3321" y="14388"/>
                    </a:lnTo>
                    <a:lnTo>
                      <a:pt x="3321" y="14028"/>
                    </a:lnTo>
                    <a:close/>
                    <a:moveTo>
                      <a:pt x="6049" y="14028"/>
                    </a:moveTo>
                    <a:lnTo>
                      <a:pt x="6049" y="14414"/>
                    </a:lnTo>
                    <a:lnTo>
                      <a:pt x="5303" y="14414"/>
                    </a:lnTo>
                    <a:lnTo>
                      <a:pt x="5303" y="14028"/>
                    </a:lnTo>
                    <a:close/>
                    <a:moveTo>
                      <a:pt x="1" y="0"/>
                    </a:moveTo>
                    <a:lnTo>
                      <a:pt x="1" y="15726"/>
                    </a:lnTo>
                    <a:lnTo>
                      <a:pt x="8983" y="15726"/>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50"/>
              <p:cNvSpPr/>
              <p:nvPr/>
            </p:nvSpPr>
            <p:spPr>
              <a:xfrm>
                <a:off x="3068752" y="4473380"/>
                <a:ext cx="270198" cy="669313"/>
              </a:xfrm>
              <a:custGeom>
                <a:rect b="b" l="l" r="r" t="t"/>
                <a:pathLst>
                  <a:path extrusionOk="0" h="18301" w="7388">
                    <a:moveTo>
                      <a:pt x="2085" y="4093"/>
                    </a:moveTo>
                    <a:lnTo>
                      <a:pt x="2085" y="4479"/>
                    </a:lnTo>
                    <a:lnTo>
                      <a:pt x="1339" y="4479"/>
                    </a:lnTo>
                    <a:lnTo>
                      <a:pt x="1339" y="4093"/>
                    </a:lnTo>
                    <a:close/>
                    <a:moveTo>
                      <a:pt x="4067" y="4093"/>
                    </a:moveTo>
                    <a:lnTo>
                      <a:pt x="4067" y="4479"/>
                    </a:lnTo>
                    <a:lnTo>
                      <a:pt x="3321" y="4479"/>
                    </a:lnTo>
                    <a:lnTo>
                      <a:pt x="3321" y="4093"/>
                    </a:lnTo>
                    <a:close/>
                    <a:moveTo>
                      <a:pt x="6023" y="4093"/>
                    </a:moveTo>
                    <a:lnTo>
                      <a:pt x="6023" y="4479"/>
                    </a:lnTo>
                    <a:lnTo>
                      <a:pt x="5303" y="4479"/>
                    </a:lnTo>
                    <a:lnTo>
                      <a:pt x="5303" y="4093"/>
                    </a:lnTo>
                    <a:close/>
                    <a:moveTo>
                      <a:pt x="2085" y="5174"/>
                    </a:moveTo>
                    <a:lnTo>
                      <a:pt x="2085" y="5894"/>
                    </a:lnTo>
                    <a:lnTo>
                      <a:pt x="1339" y="5894"/>
                    </a:lnTo>
                    <a:lnTo>
                      <a:pt x="1339" y="5174"/>
                    </a:lnTo>
                    <a:close/>
                    <a:moveTo>
                      <a:pt x="4067" y="5174"/>
                    </a:moveTo>
                    <a:lnTo>
                      <a:pt x="4067" y="5894"/>
                    </a:lnTo>
                    <a:lnTo>
                      <a:pt x="3321" y="5894"/>
                    </a:lnTo>
                    <a:lnTo>
                      <a:pt x="3321" y="5174"/>
                    </a:lnTo>
                    <a:close/>
                    <a:moveTo>
                      <a:pt x="6023" y="5199"/>
                    </a:moveTo>
                    <a:lnTo>
                      <a:pt x="6023" y="5894"/>
                    </a:lnTo>
                    <a:lnTo>
                      <a:pt x="5303" y="5894"/>
                    </a:lnTo>
                    <a:lnTo>
                      <a:pt x="5303" y="5199"/>
                    </a:lnTo>
                    <a:close/>
                    <a:moveTo>
                      <a:pt x="2085" y="6615"/>
                    </a:moveTo>
                    <a:lnTo>
                      <a:pt x="2085" y="7336"/>
                    </a:lnTo>
                    <a:lnTo>
                      <a:pt x="1339" y="7336"/>
                    </a:lnTo>
                    <a:lnTo>
                      <a:pt x="1339" y="6615"/>
                    </a:lnTo>
                    <a:close/>
                    <a:moveTo>
                      <a:pt x="4067" y="6615"/>
                    </a:moveTo>
                    <a:lnTo>
                      <a:pt x="4067" y="7336"/>
                    </a:lnTo>
                    <a:lnTo>
                      <a:pt x="3321" y="7336"/>
                    </a:lnTo>
                    <a:lnTo>
                      <a:pt x="3321" y="6615"/>
                    </a:lnTo>
                    <a:close/>
                    <a:moveTo>
                      <a:pt x="6023" y="6615"/>
                    </a:moveTo>
                    <a:lnTo>
                      <a:pt x="6023" y="7336"/>
                    </a:lnTo>
                    <a:lnTo>
                      <a:pt x="5303" y="7336"/>
                    </a:lnTo>
                    <a:lnTo>
                      <a:pt x="5303" y="6615"/>
                    </a:lnTo>
                    <a:close/>
                    <a:moveTo>
                      <a:pt x="2085" y="8031"/>
                    </a:moveTo>
                    <a:lnTo>
                      <a:pt x="2085" y="8751"/>
                    </a:lnTo>
                    <a:lnTo>
                      <a:pt x="1339" y="8751"/>
                    </a:lnTo>
                    <a:lnTo>
                      <a:pt x="1339" y="8031"/>
                    </a:lnTo>
                    <a:close/>
                    <a:moveTo>
                      <a:pt x="4067" y="8031"/>
                    </a:moveTo>
                    <a:lnTo>
                      <a:pt x="4067" y="8751"/>
                    </a:lnTo>
                    <a:lnTo>
                      <a:pt x="3321" y="8751"/>
                    </a:lnTo>
                    <a:lnTo>
                      <a:pt x="3321" y="8031"/>
                    </a:lnTo>
                    <a:close/>
                    <a:moveTo>
                      <a:pt x="6023" y="8031"/>
                    </a:moveTo>
                    <a:lnTo>
                      <a:pt x="6023" y="8751"/>
                    </a:lnTo>
                    <a:lnTo>
                      <a:pt x="5303" y="8751"/>
                    </a:lnTo>
                    <a:lnTo>
                      <a:pt x="5303" y="8031"/>
                    </a:lnTo>
                    <a:close/>
                    <a:moveTo>
                      <a:pt x="2085" y="9472"/>
                    </a:moveTo>
                    <a:lnTo>
                      <a:pt x="2085" y="10193"/>
                    </a:lnTo>
                    <a:lnTo>
                      <a:pt x="1339" y="10193"/>
                    </a:lnTo>
                    <a:lnTo>
                      <a:pt x="1339" y="9472"/>
                    </a:lnTo>
                    <a:close/>
                    <a:moveTo>
                      <a:pt x="4067" y="9472"/>
                    </a:moveTo>
                    <a:lnTo>
                      <a:pt x="4067" y="10193"/>
                    </a:lnTo>
                    <a:lnTo>
                      <a:pt x="3321" y="10193"/>
                    </a:lnTo>
                    <a:lnTo>
                      <a:pt x="3321" y="9472"/>
                    </a:lnTo>
                    <a:close/>
                    <a:moveTo>
                      <a:pt x="6023" y="9472"/>
                    </a:moveTo>
                    <a:lnTo>
                      <a:pt x="6023" y="10193"/>
                    </a:lnTo>
                    <a:lnTo>
                      <a:pt x="5303" y="10193"/>
                    </a:lnTo>
                    <a:lnTo>
                      <a:pt x="5303" y="9472"/>
                    </a:lnTo>
                    <a:close/>
                    <a:moveTo>
                      <a:pt x="2085" y="10888"/>
                    </a:moveTo>
                    <a:lnTo>
                      <a:pt x="2085" y="11608"/>
                    </a:lnTo>
                    <a:lnTo>
                      <a:pt x="1339" y="11608"/>
                    </a:lnTo>
                    <a:lnTo>
                      <a:pt x="1339" y="10888"/>
                    </a:lnTo>
                    <a:close/>
                    <a:moveTo>
                      <a:pt x="4067" y="10888"/>
                    </a:moveTo>
                    <a:lnTo>
                      <a:pt x="4067" y="11608"/>
                    </a:lnTo>
                    <a:lnTo>
                      <a:pt x="3321" y="11608"/>
                    </a:lnTo>
                    <a:lnTo>
                      <a:pt x="3321" y="10888"/>
                    </a:lnTo>
                    <a:close/>
                    <a:moveTo>
                      <a:pt x="6023" y="10888"/>
                    </a:moveTo>
                    <a:lnTo>
                      <a:pt x="6023" y="11608"/>
                    </a:lnTo>
                    <a:lnTo>
                      <a:pt x="5303" y="11608"/>
                    </a:lnTo>
                    <a:lnTo>
                      <a:pt x="5303" y="10888"/>
                    </a:lnTo>
                    <a:close/>
                    <a:moveTo>
                      <a:pt x="2085" y="12329"/>
                    </a:moveTo>
                    <a:lnTo>
                      <a:pt x="2085" y="13024"/>
                    </a:lnTo>
                    <a:lnTo>
                      <a:pt x="1339" y="13024"/>
                    </a:lnTo>
                    <a:lnTo>
                      <a:pt x="1339" y="12329"/>
                    </a:lnTo>
                    <a:close/>
                    <a:moveTo>
                      <a:pt x="4067" y="12329"/>
                    </a:moveTo>
                    <a:lnTo>
                      <a:pt x="4067" y="13024"/>
                    </a:lnTo>
                    <a:lnTo>
                      <a:pt x="3321" y="13024"/>
                    </a:lnTo>
                    <a:lnTo>
                      <a:pt x="3321" y="12329"/>
                    </a:lnTo>
                    <a:close/>
                    <a:moveTo>
                      <a:pt x="6023" y="12329"/>
                    </a:moveTo>
                    <a:lnTo>
                      <a:pt x="6023" y="13024"/>
                    </a:lnTo>
                    <a:lnTo>
                      <a:pt x="5303" y="13024"/>
                    </a:lnTo>
                    <a:lnTo>
                      <a:pt x="5303" y="12329"/>
                    </a:lnTo>
                    <a:close/>
                    <a:moveTo>
                      <a:pt x="2085" y="13745"/>
                    </a:moveTo>
                    <a:lnTo>
                      <a:pt x="2085" y="14465"/>
                    </a:lnTo>
                    <a:lnTo>
                      <a:pt x="1339" y="14465"/>
                    </a:lnTo>
                    <a:lnTo>
                      <a:pt x="1339" y="13745"/>
                    </a:lnTo>
                    <a:close/>
                    <a:moveTo>
                      <a:pt x="4067" y="13745"/>
                    </a:moveTo>
                    <a:lnTo>
                      <a:pt x="4067" y="14465"/>
                    </a:lnTo>
                    <a:lnTo>
                      <a:pt x="3321" y="14465"/>
                    </a:lnTo>
                    <a:lnTo>
                      <a:pt x="3321" y="13745"/>
                    </a:lnTo>
                    <a:close/>
                    <a:moveTo>
                      <a:pt x="6023" y="13745"/>
                    </a:moveTo>
                    <a:lnTo>
                      <a:pt x="6023" y="14465"/>
                    </a:lnTo>
                    <a:lnTo>
                      <a:pt x="5303" y="14465"/>
                    </a:lnTo>
                    <a:lnTo>
                      <a:pt x="5303" y="13745"/>
                    </a:lnTo>
                    <a:close/>
                    <a:moveTo>
                      <a:pt x="2085" y="15160"/>
                    </a:moveTo>
                    <a:lnTo>
                      <a:pt x="2085" y="15881"/>
                    </a:lnTo>
                    <a:lnTo>
                      <a:pt x="1339" y="15881"/>
                    </a:lnTo>
                    <a:lnTo>
                      <a:pt x="1339" y="15160"/>
                    </a:lnTo>
                    <a:close/>
                    <a:moveTo>
                      <a:pt x="4067" y="15160"/>
                    </a:moveTo>
                    <a:lnTo>
                      <a:pt x="4067" y="15881"/>
                    </a:lnTo>
                    <a:lnTo>
                      <a:pt x="3321" y="15881"/>
                    </a:lnTo>
                    <a:lnTo>
                      <a:pt x="3321" y="15160"/>
                    </a:lnTo>
                    <a:close/>
                    <a:moveTo>
                      <a:pt x="6023" y="15186"/>
                    </a:moveTo>
                    <a:lnTo>
                      <a:pt x="6023" y="15881"/>
                    </a:lnTo>
                    <a:lnTo>
                      <a:pt x="5303" y="15881"/>
                    </a:lnTo>
                    <a:lnTo>
                      <a:pt x="5303" y="15186"/>
                    </a:lnTo>
                    <a:close/>
                    <a:moveTo>
                      <a:pt x="2085" y="16602"/>
                    </a:moveTo>
                    <a:lnTo>
                      <a:pt x="2085" y="16962"/>
                    </a:lnTo>
                    <a:lnTo>
                      <a:pt x="1339" y="16962"/>
                    </a:lnTo>
                    <a:lnTo>
                      <a:pt x="1339" y="16602"/>
                    </a:lnTo>
                    <a:close/>
                    <a:moveTo>
                      <a:pt x="4067" y="16602"/>
                    </a:moveTo>
                    <a:lnTo>
                      <a:pt x="4067" y="16962"/>
                    </a:lnTo>
                    <a:lnTo>
                      <a:pt x="3321" y="16962"/>
                    </a:lnTo>
                    <a:lnTo>
                      <a:pt x="3321" y="16602"/>
                    </a:lnTo>
                    <a:close/>
                    <a:moveTo>
                      <a:pt x="6023" y="16602"/>
                    </a:moveTo>
                    <a:lnTo>
                      <a:pt x="6023" y="16962"/>
                    </a:lnTo>
                    <a:lnTo>
                      <a:pt x="5303" y="16962"/>
                    </a:lnTo>
                    <a:lnTo>
                      <a:pt x="5303" y="16602"/>
                    </a:lnTo>
                    <a:close/>
                    <a:moveTo>
                      <a:pt x="1" y="0"/>
                    </a:moveTo>
                    <a:lnTo>
                      <a:pt x="1" y="18300"/>
                    </a:lnTo>
                    <a:lnTo>
                      <a:pt x="7388" y="18300"/>
                    </a:lnTo>
                    <a:lnTo>
                      <a:pt x="73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50"/>
              <p:cNvSpPr/>
              <p:nvPr/>
            </p:nvSpPr>
            <p:spPr>
              <a:xfrm>
                <a:off x="4948595" y="4700241"/>
                <a:ext cx="127126" cy="442454"/>
              </a:xfrm>
              <a:custGeom>
                <a:rect b="b" l="l" r="r" t="t"/>
                <a:pathLst>
                  <a:path extrusionOk="0" h="12098" w="3476">
                    <a:moveTo>
                      <a:pt x="1" y="0"/>
                    </a:moveTo>
                    <a:lnTo>
                      <a:pt x="1" y="12097"/>
                    </a:lnTo>
                    <a:lnTo>
                      <a:pt x="3475" y="12097"/>
                    </a:lnTo>
                    <a:lnTo>
                      <a:pt x="34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50"/>
              <p:cNvSpPr/>
              <p:nvPr/>
            </p:nvSpPr>
            <p:spPr>
              <a:xfrm>
                <a:off x="5068761" y="4257820"/>
                <a:ext cx="328531" cy="884872"/>
              </a:xfrm>
              <a:custGeom>
                <a:rect b="b" l="l" r="r" t="t"/>
                <a:pathLst>
                  <a:path extrusionOk="0" h="24195" w="8983">
                    <a:moveTo>
                      <a:pt x="4890" y="4401"/>
                    </a:moveTo>
                    <a:lnTo>
                      <a:pt x="4890" y="5122"/>
                    </a:lnTo>
                    <a:lnTo>
                      <a:pt x="4144" y="5122"/>
                    </a:lnTo>
                    <a:lnTo>
                      <a:pt x="4144" y="4401"/>
                    </a:lnTo>
                    <a:close/>
                    <a:moveTo>
                      <a:pt x="2162" y="4401"/>
                    </a:moveTo>
                    <a:lnTo>
                      <a:pt x="2162" y="5148"/>
                    </a:lnTo>
                    <a:lnTo>
                      <a:pt x="1416" y="5148"/>
                    </a:lnTo>
                    <a:lnTo>
                      <a:pt x="1416" y="4401"/>
                    </a:lnTo>
                    <a:close/>
                    <a:moveTo>
                      <a:pt x="7619" y="4401"/>
                    </a:moveTo>
                    <a:lnTo>
                      <a:pt x="7619" y="5148"/>
                    </a:lnTo>
                    <a:lnTo>
                      <a:pt x="6872" y="5148"/>
                    </a:lnTo>
                    <a:lnTo>
                      <a:pt x="6872" y="4401"/>
                    </a:lnTo>
                    <a:close/>
                    <a:moveTo>
                      <a:pt x="2162" y="5869"/>
                    </a:moveTo>
                    <a:lnTo>
                      <a:pt x="2162" y="6589"/>
                    </a:lnTo>
                    <a:lnTo>
                      <a:pt x="1416" y="6589"/>
                    </a:lnTo>
                    <a:lnTo>
                      <a:pt x="1416" y="5869"/>
                    </a:lnTo>
                    <a:close/>
                    <a:moveTo>
                      <a:pt x="4890" y="5869"/>
                    </a:moveTo>
                    <a:lnTo>
                      <a:pt x="4890" y="6589"/>
                    </a:lnTo>
                    <a:lnTo>
                      <a:pt x="4144" y="6589"/>
                    </a:lnTo>
                    <a:lnTo>
                      <a:pt x="4144" y="5869"/>
                    </a:lnTo>
                    <a:close/>
                    <a:moveTo>
                      <a:pt x="7619" y="5869"/>
                    </a:moveTo>
                    <a:lnTo>
                      <a:pt x="7619" y="6589"/>
                    </a:lnTo>
                    <a:lnTo>
                      <a:pt x="6872" y="6589"/>
                    </a:lnTo>
                    <a:lnTo>
                      <a:pt x="6872" y="5869"/>
                    </a:lnTo>
                    <a:close/>
                    <a:moveTo>
                      <a:pt x="4890" y="7336"/>
                    </a:moveTo>
                    <a:lnTo>
                      <a:pt x="4890" y="8031"/>
                    </a:lnTo>
                    <a:lnTo>
                      <a:pt x="4144" y="8031"/>
                    </a:lnTo>
                    <a:lnTo>
                      <a:pt x="4144" y="7336"/>
                    </a:lnTo>
                    <a:close/>
                    <a:moveTo>
                      <a:pt x="2162" y="7336"/>
                    </a:moveTo>
                    <a:lnTo>
                      <a:pt x="2162" y="8056"/>
                    </a:lnTo>
                    <a:lnTo>
                      <a:pt x="1416" y="8056"/>
                    </a:lnTo>
                    <a:lnTo>
                      <a:pt x="1416" y="7336"/>
                    </a:lnTo>
                    <a:close/>
                    <a:moveTo>
                      <a:pt x="7619" y="7336"/>
                    </a:moveTo>
                    <a:lnTo>
                      <a:pt x="7619" y="8056"/>
                    </a:lnTo>
                    <a:lnTo>
                      <a:pt x="6872" y="8056"/>
                    </a:lnTo>
                    <a:lnTo>
                      <a:pt x="6872" y="7336"/>
                    </a:lnTo>
                    <a:close/>
                    <a:moveTo>
                      <a:pt x="2162" y="8777"/>
                    </a:moveTo>
                    <a:lnTo>
                      <a:pt x="2162" y="9498"/>
                    </a:lnTo>
                    <a:lnTo>
                      <a:pt x="1416" y="9498"/>
                    </a:lnTo>
                    <a:lnTo>
                      <a:pt x="1416" y="8777"/>
                    </a:lnTo>
                    <a:close/>
                    <a:moveTo>
                      <a:pt x="4890" y="8777"/>
                    </a:moveTo>
                    <a:lnTo>
                      <a:pt x="4890" y="9498"/>
                    </a:lnTo>
                    <a:lnTo>
                      <a:pt x="4144" y="9498"/>
                    </a:lnTo>
                    <a:lnTo>
                      <a:pt x="4144" y="8777"/>
                    </a:lnTo>
                    <a:close/>
                    <a:moveTo>
                      <a:pt x="7619" y="8777"/>
                    </a:moveTo>
                    <a:lnTo>
                      <a:pt x="7619" y="9498"/>
                    </a:lnTo>
                    <a:lnTo>
                      <a:pt x="6872" y="9498"/>
                    </a:lnTo>
                    <a:lnTo>
                      <a:pt x="6872" y="8777"/>
                    </a:lnTo>
                    <a:close/>
                    <a:moveTo>
                      <a:pt x="4890" y="10244"/>
                    </a:moveTo>
                    <a:lnTo>
                      <a:pt x="4890" y="10939"/>
                    </a:lnTo>
                    <a:lnTo>
                      <a:pt x="4144" y="10939"/>
                    </a:lnTo>
                    <a:lnTo>
                      <a:pt x="4144" y="10244"/>
                    </a:lnTo>
                    <a:close/>
                    <a:moveTo>
                      <a:pt x="2162" y="10244"/>
                    </a:moveTo>
                    <a:lnTo>
                      <a:pt x="2162" y="10965"/>
                    </a:lnTo>
                    <a:lnTo>
                      <a:pt x="1416" y="10965"/>
                    </a:lnTo>
                    <a:lnTo>
                      <a:pt x="1416" y="10244"/>
                    </a:lnTo>
                    <a:close/>
                    <a:moveTo>
                      <a:pt x="7619" y="10244"/>
                    </a:moveTo>
                    <a:lnTo>
                      <a:pt x="7619" y="10965"/>
                    </a:lnTo>
                    <a:lnTo>
                      <a:pt x="6872" y="10965"/>
                    </a:lnTo>
                    <a:lnTo>
                      <a:pt x="6872" y="10244"/>
                    </a:lnTo>
                    <a:close/>
                    <a:moveTo>
                      <a:pt x="2162" y="11685"/>
                    </a:moveTo>
                    <a:lnTo>
                      <a:pt x="2162" y="12406"/>
                    </a:lnTo>
                    <a:lnTo>
                      <a:pt x="1416" y="12406"/>
                    </a:lnTo>
                    <a:lnTo>
                      <a:pt x="1416" y="11685"/>
                    </a:lnTo>
                    <a:close/>
                    <a:moveTo>
                      <a:pt x="4890" y="11685"/>
                    </a:moveTo>
                    <a:lnTo>
                      <a:pt x="4890" y="12406"/>
                    </a:lnTo>
                    <a:lnTo>
                      <a:pt x="4144" y="12406"/>
                    </a:lnTo>
                    <a:lnTo>
                      <a:pt x="4144" y="11685"/>
                    </a:lnTo>
                    <a:close/>
                    <a:moveTo>
                      <a:pt x="7619" y="11685"/>
                    </a:moveTo>
                    <a:lnTo>
                      <a:pt x="7619" y="12406"/>
                    </a:lnTo>
                    <a:lnTo>
                      <a:pt x="6872" y="12406"/>
                    </a:lnTo>
                    <a:lnTo>
                      <a:pt x="6872" y="11685"/>
                    </a:lnTo>
                    <a:close/>
                    <a:moveTo>
                      <a:pt x="4890" y="13127"/>
                    </a:moveTo>
                    <a:lnTo>
                      <a:pt x="4890" y="13848"/>
                    </a:lnTo>
                    <a:lnTo>
                      <a:pt x="4144" y="13848"/>
                    </a:lnTo>
                    <a:lnTo>
                      <a:pt x="4144" y="13127"/>
                    </a:lnTo>
                    <a:close/>
                    <a:moveTo>
                      <a:pt x="2162" y="13127"/>
                    </a:moveTo>
                    <a:lnTo>
                      <a:pt x="2162" y="13873"/>
                    </a:lnTo>
                    <a:lnTo>
                      <a:pt x="1416" y="13873"/>
                    </a:lnTo>
                    <a:lnTo>
                      <a:pt x="1416" y="13127"/>
                    </a:lnTo>
                    <a:close/>
                    <a:moveTo>
                      <a:pt x="7619" y="13127"/>
                    </a:moveTo>
                    <a:lnTo>
                      <a:pt x="7619" y="13873"/>
                    </a:lnTo>
                    <a:lnTo>
                      <a:pt x="6872" y="13873"/>
                    </a:lnTo>
                    <a:lnTo>
                      <a:pt x="6872" y="13127"/>
                    </a:lnTo>
                    <a:close/>
                    <a:moveTo>
                      <a:pt x="2162" y="14594"/>
                    </a:moveTo>
                    <a:lnTo>
                      <a:pt x="2162" y="15315"/>
                    </a:lnTo>
                    <a:lnTo>
                      <a:pt x="1416" y="15315"/>
                    </a:lnTo>
                    <a:lnTo>
                      <a:pt x="1416" y="14594"/>
                    </a:lnTo>
                    <a:close/>
                    <a:moveTo>
                      <a:pt x="4890" y="14594"/>
                    </a:moveTo>
                    <a:lnTo>
                      <a:pt x="4890" y="15315"/>
                    </a:lnTo>
                    <a:lnTo>
                      <a:pt x="4144" y="15315"/>
                    </a:lnTo>
                    <a:lnTo>
                      <a:pt x="4144" y="14594"/>
                    </a:lnTo>
                    <a:close/>
                    <a:moveTo>
                      <a:pt x="7619" y="14594"/>
                    </a:moveTo>
                    <a:lnTo>
                      <a:pt x="7619" y="15315"/>
                    </a:lnTo>
                    <a:lnTo>
                      <a:pt x="6872" y="15315"/>
                    </a:lnTo>
                    <a:lnTo>
                      <a:pt x="6872" y="14594"/>
                    </a:lnTo>
                    <a:close/>
                    <a:moveTo>
                      <a:pt x="4890" y="16035"/>
                    </a:moveTo>
                    <a:lnTo>
                      <a:pt x="4890" y="16756"/>
                    </a:lnTo>
                    <a:lnTo>
                      <a:pt x="4144" y="16756"/>
                    </a:lnTo>
                    <a:lnTo>
                      <a:pt x="4144" y="16035"/>
                    </a:lnTo>
                    <a:close/>
                    <a:moveTo>
                      <a:pt x="2162" y="16035"/>
                    </a:moveTo>
                    <a:lnTo>
                      <a:pt x="2162" y="16782"/>
                    </a:lnTo>
                    <a:lnTo>
                      <a:pt x="1416" y="16782"/>
                    </a:lnTo>
                    <a:lnTo>
                      <a:pt x="1416" y="16035"/>
                    </a:lnTo>
                    <a:close/>
                    <a:moveTo>
                      <a:pt x="7619" y="16035"/>
                    </a:moveTo>
                    <a:lnTo>
                      <a:pt x="7619" y="16782"/>
                    </a:lnTo>
                    <a:lnTo>
                      <a:pt x="6872" y="16782"/>
                    </a:lnTo>
                    <a:lnTo>
                      <a:pt x="6872" y="16035"/>
                    </a:lnTo>
                    <a:close/>
                    <a:moveTo>
                      <a:pt x="2162" y="17502"/>
                    </a:moveTo>
                    <a:lnTo>
                      <a:pt x="2162" y="18223"/>
                    </a:lnTo>
                    <a:lnTo>
                      <a:pt x="1416" y="18223"/>
                    </a:lnTo>
                    <a:lnTo>
                      <a:pt x="1416" y="17502"/>
                    </a:lnTo>
                    <a:close/>
                    <a:moveTo>
                      <a:pt x="4890" y="17502"/>
                    </a:moveTo>
                    <a:lnTo>
                      <a:pt x="4890" y="18223"/>
                    </a:lnTo>
                    <a:lnTo>
                      <a:pt x="4144" y="18223"/>
                    </a:lnTo>
                    <a:lnTo>
                      <a:pt x="4144" y="17502"/>
                    </a:lnTo>
                    <a:close/>
                    <a:moveTo>
                      <a:pt x="7619" y="17502"/>
                    </a:moveTo>
                    <a:lnTo>
                      <a:pt x="7619" y="18223"/>
                    </a:lnTo>
                    <a:lnTo>
                      <a:pt x="6872" y="18223"/>
                    </a:lnTo>
                    <a:lnTo>
                      <a:pt x="6872" y="17502"/>
                    </a:lnTo>
                    <a:close/>
                    <a:moveTo>
                      <a:pt x="4890" y="18944"/>
                    </a:moveTo>
                    <a:lnTo>
                      <a:pt x="4890" y="19664"/>
                    </a:lnTo>
                    <a:lnTo>
                      <a:pt x="4144" y="19664"/>
                    </a:lnTo>
                    <a:lnTo>
                      <a:pt x="4144" y="18944"/>
                    </a:lnTo>
                    <a:close/>
                    <a:moveTo>
                      <a:pt x="2162" y="18944"/>
                    </a:moveTo>
                    <a:lnTo>
                      <a:pt x="2162" y="19690"/>
                    </a:lnTo>
                    <a:lnTo>
                      <a:pt x="1416" y="19690"/>
                    </a:lnTo>
                    <a:lnTo>
                      <a:pt x="1416" y="18944"/>
                    </a:lnTo>
                    <a:close/>
                    <a:moveTo>
                      <a:pt x="7619" y="18944"/>
                    </a:moveTo>
                    <a:lnTo>
                      <a:pt x="7619" y="19690"/>
                    </a:lnTo>
                    <a:lnTo>
                      <a:pt x="6872" y="19690"/>
                    </a:lnTo>
                    <a:lnTo>
                      <a:pt x="6872" y="18944"/>
                    </a:lnTo>
                    <a:close/>
                    <a:moveTo>
                      <a:pt x="2162" y="20411"/>
                    </a:moveTo>
                    <a:lnTo>
                      <a:pt x="2162" y="21132"/>
                    </a:lnTo>
                    <a:lnTo>
                      <a:pt x="1416" y="21132"/>
                    </a:lnTo>
                    <a:lnTo>
                      <a:pt x="1416" y="20411"/>
                    </a:lnTo>
                    <a:close/>
                    <a:moveTo>
                      <a:pt x="4890" y="20411"/>
                    </a:moveTo>
                    <a:lnTo>
                      <a:pt x="4890" y="21132"/>
                    </a:lnTo>
                    <a:lnTo>
                      <a:pt x="4144" y="21132"/>
                    </a:lnTo>
                    <a:lnTo>
                      <a:pt x="4144" y="20411"/>
                    </a:lnTo>
                    <a:close/>
                    <a:moveTo>
                      <a:pt x="7619" y="20411"/>
                    </a:moveTo>
                    <a:lnTo>
                      <a:pt x="7619" y="21132"/>
                    </a:lnTo>
                    <a:lnTo>
                      <a:pt x="6872" y="21132"/>
                    </a:lnTo>
                    <a:lnTo>
                      <a:pt x="6872" y="20411"/>
                    </a:lnTo>
                    <a:close/>
                    <a:moveTo>
                      <a:pt x="2162" y="21852"/>
                    </a:moveTo>
                    <a:lnTo>
                      <a:pt x="2162" y="22238"/>
                    </a:lnTo>
                    <a:lnTo>
                      <a:pt x="1416" y="22238"/>
                    </a:lnTo>
                    <a:lnTo>
                      <a:pt x="1416" y="21852"/>
                    </a:lnTo>
                    <a:close/>
                    <a:moveTo>
                      <a:pt x="4890" y="21852"/>
                    </a:moveTo>
                    <a:lnTo>
                      <a:pt x="4890" y="22238"/>
                    </a:lnTo>
                    <a:lnTo>
                      <a:pt x="4144" y="22238"/>
                    </a:lnTo>
                    <a:lnTo>
                      <a:pt x="4144" y="21852"/>
                    </a:lnTo>
                    <a:close/>
                    <a:moveTo>
                      <a:pt x="7619" y="21852"/>
                    </a:moveTo>
                    <a:lnTo>
                      <a:pt x="7619" y="22238"/>
                    </a:lnTo>
                    <a:lnTo>
                      <a:pt x="6872" y="22238"/>
                    </a:lnTo>
                    <a:lnTo>
                      <a:pt x="6872" y="21852"/>
                    </a:lnTo>
                    <a:close/>
                    <a:moveTo>
                      <a:pt x="8983" y="0"/>
                    </a:moveTo>
                    <a:lnTo>
                      <a:pt x="0" y="3115"/>
                    </a:lnTo>
                    <a:lnTo>
                      <a:pt x="0" y="24194"/>
                    </a:lnTo>
                    <a:lnTo>
                      <a:pt x="8983" y="24194"/>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218" name="Google Shape;1218;p50"/>
          <p:cNvPicPr preferRelativeResize="0"/>
          <p:nvPr/>
        </p:nvPicPr>
        <p:blipFill>
          <a:blip r:embed="rId3">
            <a:alphaModFix/>
          </a:blip>
          <a:stretch>
            <a:fillRect/>
          </a:stretch>
        </p:blipFill>
        <p:spPr>
          <a:xfrm>
            <a:off x="1039775" y="1443550"/>
            <a:ext cx="1503400" cy="2746776"/>
          </a:xfrm>
          <a:prstGeom prst="rect">
            <a:avLst/>
          </a:prstGeom>
          <a:noFill/>
          <a:ln>
            <a:noFill/>
          </a:ln>
        </p:spPr>
      </p:pic>
      <p:sp>
        <p:nvSpPr>
          <p:cNvPr id="1219" name="Google Shape;1219;p50"/>
          <p:cNvSpPr txBox="1"/>
          <p:nvPr/>
        </p:nvSpPr>
        <p:spPr>
          <a:xfrm>
            <a:off x="971550" y="1043338"/>
            <a:ext cx="562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exend"/>
                <a:ea typeface="Lexend"/>
                <a:cs typeface="Lexend"/>
                <a:sym typeface="Lexend"/>
              </a:rPr>
              <a:t>Login Page</a:t>
            </a:r>
            <a:endParaRPr b="1">
              <a:latin typeface="Lexend"/>
              <a:ea typeface="Lexend"/>
              <a:cs typeface="Lexend"/>
              <a:sym typeface="Lexend"/>
            </a:endParaRPr>
          </a:p>
        </p:txBody>
      </p:sp>
      <p:cxnSp>
        <p:nvCxnSpPr>
          <p:cNvPr id="1220" name="Google Shape;1220;p50"/>
          <p:cNvCxnSpPr/>
          <p:nvPr/>
        </p:nvCxnSpPr>
        <p:spPr>
          <a:xfrm flipH="1">
            <a:off x="3043188" y="1273625"/>
            <a:ext cx="11100" cy="2988000"/>
          </a:xfrm>
          <a:prstGeom prst="straightConnector1">
            <a:avLst/>
          </a:prstGeom>
          <a:noFill/>
          <a:ln cap="flat" cmpd="sng" w="9525">
            <a:solidFill>
              <a:schemeClr val="dk1"/>
            </a:solidFill>
            <a:prstDash val="solid"/>
            <a:round/>
            <a:headEnd len="med" w="med" type="none"/>
            <a:tailEnd len="med" w="med" type="none"/>
          </a:ln>
        </p:spPr>
      </p:cxnSp>
      <p:pic>
        <p:nvPicPr>
          <p:cNvPr id="1221" name="Google Shape;1221;p50"/>
          <p:cNvPicPr preferRelativeResize="0"/>
          <p:nvPr/>
        </p:nvPicPr>
        <p:blipFill>
          <a:blip r:embed="rId4">
            <a:alphaModFix/>
          </a:blip>
          <a:stretch>
            <a:fillRect/>
          </a:stretch>
        </p:blipFill>
        <p:spPr>
          <a:xfrm>
            <a:off x="3554325" y="1430725"/>
            <a:ext cx="1417750" cy="2673800"/>
          </a:xfrm>
          <a:prstGeom prst="rect">
            <a:avLst/>
          </a:prstGeom>
          <a:noFill/>
          <a:ln>
            <a:noFill/>
          </a:ln>
        </p:spPr>
      </p:pic>
      <p:pic>
        <p:nvPicPr>
          <p:cNvPr id="1222" name="Google Shape;1222;p50"/>
          <p:cNvPicPr preferRelativeResize="0"/>
          <p:nvPr/>
        </p:nvPicPr>
        <p:blipFill>
          <a:blip r:embed="rId5">
            <a:alphaModFix/>
          </a:blip>
          <a:stretch>
            <a:fillRect/>
          </a:stretch>
        </p:blipFill>
        <p:spPr>
          <a:xfrm>
            <a:off x="5529250" y="1443550"/>
            <a:ext cx="1338151" cy="2660976"/>
          </a:xfrm>
          <a:prstGeom prst="rect">
            <a:avLst/>
          </a:prstGeom>
          <a:noFill/>
          <a:ln>
            <a:noFill/>
          </a:ln>
        </p:spPr>
      </p:pic>
      <p:pic>
        <p:nvPicPr>
          <p:cNvPr id="1223" name="Google Shape;1223;p50"/>
          <p:cNvPicPr preferRelativeResize="0"/>
          <p:nvPr/>
        </p:nvPicPr>
        <p:blipFill>
          <a:blip r:embed="rId6">
            <a:alphaModFix/>
          </a:blip>
          <a:stretch>
            <a:fillRect/>
          </a:stretch>
        </p:blipFill>
        <p:spPr>
          <a:xfrm>
            <a:off x="7502450" y="1443550"/>
            <a:ext cx="1338151" cy="27467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33"/>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a:t>
            </a:r>
            <a:r>
              <a:rPr lang="en">
                <a:latin typeface="Barlow"/>
                <a:ea typeface="Barlow"/>
                <a:cs typeface="Barlow"/>
                <a:sym typeface="Barlow"/>
              </a:rPr>
              <a:t>CONTENTS</a:t>
            </a:r>
            <a:endParaRPr>
              <a:latin typeface="Barlow"/>
              <a:ea typeface="Barlow"/>
              <a:cs typeface="Barlow"/>
              <a:sym typeface="Barlow"/>
            </a:endParaRPr>
          </a:p>
        </p:txBody>
      </p:sp>
      <p:sp>
        <p:nvSpPr>
          <p:cNvPr id="597" name="Google Shape;597;p33"/>
          <p:cNvSpPr txBox="1"/>
          <p:nvPr>
            <p:ph idx="2" type="title"/>
          </p:nvPr>
        </p:nvSpPr>
        <p:spPr>
          <a:xfrm>
            <a:off x="835675" y="2160250"/>
            <a:ext cx="7359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598" name="Google Shape;598;p33"/>
          <p:cNvSpPr txBox="1"/>
          <p:nvPr>
            <p:ph idx="3" type="title"/>
          </p:nvPr>
        </p:nvSpPr>
        <p:spPr>
          <a:xfrm>
            <a:off x="835675" y="3043163"/>
            <a:ext cx="7359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599" name="Google Shape;599;p33"/>
          <p:cNvSpPr txBox="1"/>
          <p:nvPr>
            <p:ph idx="5" type="title"/>
          </p:nvPr>
        </p:nvSpPr>
        <p:spPr>
          <a:xfrm>
            <a:off x="4787275" y="1274025"/>
            <a:ext cx="7359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600" name="Google Shape;600;p33"/>
          <p:cNvSpPr txBox="1"/>
          <p:nvPr>
            <p:ph idx="7" type="title"/>
          </p:nvPr>
        </p:nvSpPr>
        <p:spPr>
          <a:xfrm>
            <a:off x="4787275" y="2790238"/>
            <a:ext cx="7359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05</a:t>
            </a:r>
            <a:endParaRPr/>
          </a:p>
        </p:txBody>
      </p:sp>
      <p:sp>
        <p:nvSpPr>
          <p:cNvPr id="601" name="Google Shape;601;p33"/>
          <p:cNvSpPr txBox="1"/>
          <p:nvPr>
            <p:ph idx="9" type="subTitle"/>
          </p:nvPr>
        </p:nvSpPr>
        <p:spPr>
          <a:xfrm>
            <a:off x="764250" y="3781005"/>
            <a:ext cx="3643500" cy="478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Addressing the problem statement</a:t>
            </a:r>
            <a:endParaRPr/>
          </a:p>
        </p:txBody>
      </p:sp>
      <p:sp>
        <p:nvSpPr>
          <p:cNvPr id="602" name="Google Shape;602;p33"/>
          <p:cNvSpPr txBox="1"/>
          <p:nvPr>
            <p:ph idx="13" type="subTitle"/>
          </p:nvPr>
        </p:nvSpPr>
        <p:spPr>
          <a:xfrm>
            <a:off x="835675" y="2578538"/>
            <a:ext cx="3643500" cy="478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Outline of Idea</a:t>
            </a:r>
            <a:endParaRPr>
              <a:latin typeface="Barlow"/>
              <a:ea typeface="Barlow"/>
              <a:cs typeface="Barlow"/>
              <a:sym typeface="Barlow"/>
            </a:endParaRPr>
          </a:p>
        </p:txBody>
      </p:sp>
      <p:sp>
        <p:nvSpPr>
          <p:cNvPr id="603" name="Google Shape;603;p33"/>
          <p:cNvSpPr txBox="1"/>
          <p:nvPr>
            <p:ph idx="14" type="subTitle"/>
          </p:nvPr>
        </p:nvSpPr>
        <p:spPr>
          <a:xfrm>
            <a:off x="4787275" y="1808900"/>
            <a:ext cx="3643500" cy="478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List of Features</a:t>
            </a:r>
            <a:endParaRPr>
              <a:latin typeface="Barlow"/>
              <a:ea typeface="Barlow"/>
              <a:cs typeface="Barlow"/>
              <a:sym typeface="Barlow"/>
            </a:endParaRPr>
          </a:p>
        </p:txBody>
      </p:sp>
      <p:sp>
        <p:nvSpPr>
          <p:cNvPr id="604" name="Google Shape;604;p33"/>
          <p:cNvSpPr txBox="1"/>
          <p:nvPr>
            <p:ph idx="15" type="subTitle"/>
          </p:nvPr>
        </p:nvSpPr>
        <p:spPr>
          <a:xfrm>
            <a:off x="4736225" y="3268450"/>
            <a:ext cx="3643500" cy="478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Google Technologies Used</a:t>
            </a:r>
            <a:endParaRPr>
              <a:latin typeface="Barlow"/>
              <a:ea typeface="Barlow"/>
              <a:cs typeface="Barlow"/>
              <a:sym typeface="Barlow"/>
            </a:endParaRPr>
          </a:p>
        </p:txBody>
      </p:sp>
      <p:cxnSp>
        <p:nvCxnSpPr>
          <p:cNvPr id="605" name="Google Shape;605;p33"/>
          <p:cNvCxnSpPr/>
          <p:nvPr/>
        </p:nvCxnSpPr>
        <p:spPr>
          <a:xfrm>
            <a:off x="713225" y="539500"/>
            <a:ext cx="0" cy="3241500"/>
          </a:xfrm>
          <a:prstGeom prst="straightConnector1">
            <a:avLst/>
          </a:prstGeom>
          <a:noFill/>
          <a:ln cap="flat" cmpd="sng" w="9525">
            <a:solidFill>
              <a:schemeClr val="dk1"/>
            </a:solidFill>
            <a:prstDash val="solid"/>
            <a:round/>
            <a:headEnd len="med" w="med" type="none"/>
            <a:tailEnd len="med" w="med" type="none"/>
          </a:ln>
        </p:spPr>
      </p:cxnSp>
      <p:cxnSp>
        <p:nvCxnSpPr>
          <p:cNvPr id="606" name="Google Shape;606;p33"/>
          <p:cNvCxnSpPr/>
          <p:nvPr/>
        </p:nvCxnSpPr>
        <p:spPr>
          <a:xfrm>
            <a:off x="4787275" y="1381000"/>
            <a:ext cx="0" cy="2400000"/>
          </a:xfrm>
          <a:prstGeom prst="straightConnector1">
            <a:avLst/>
          </a:prstGeom>
          <a:noFill/>
          <a:ln cap="flat" cmpd="sng" w="9525">
            <a:solidFill>
              <a:schemeClr val="dk1"/>
            </a:solidFill>
            <a:prstDash val="solid"/>
            <a:round/>
            <a:headEnd len="med" w="med" type="none"/>
            <a:tailEnd len="med" w="med" type="none"/>
          </a:ln>
        </p:spPr>
      </p:cxnSp>
      <p:grpSp>
        <p:nvGrpSpPr>
          <p:cNvPr id="607" name="Google Shape;607;p33"/>
          <p:cNvGrpSpPr/>
          <p:nvPr/>
        </p:nvGrpSpPr>
        <p:grpSpPr>
          <a:xfrm>
            <a:off x="7421099" y="3699874"/>
            <a:ext cx="1722909" cy="1519831"/>
            <a:chOff x="7421099" y="3623674"/>
            <a:chExt cx="1722909" cy="1519831"/>
          </a:xfrm>
        </p:grpSpPr>
        <p:grpSp>
          <p:nvGrpSpPr>
            <p:cNvPr id="608" name="Google Shape;608;p33"/>
            <p:cNvGrpSpPr/>
            <p:nvPr/>
          </p:nvGrpSpPr>
          <p:grpSpPr>
            <a:xfrm>
              <a:off x="7791355" y="3623674"/>
              <a:ext cx="1352653" cy="1519815"/>
              <a:chOff x="-1175666" y="2980025"/>
              <a:chExt cx="671625" cy="754625"/>
            </a:xfrm>
          </p:grpSpPr>
          <p:sp>
            <p:nvSpPr>
              <p:cNvPr id="609" name="Google Shape;609;p33"/>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3"/>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3"/>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3"/>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3" name="Google Shape;613;p33"/>
            <p:cNvGrpSpPr/>
            <p:nvPr/>
          </p:nvGrpSpPr>
          <p:grpSpPr>
            <a:xfrm flipH="1">
              <a:off x="7421099" y="4246348"/>
              <a:ext cx="811605" cy="897158"/>
              <a:chOff x="-1076047" y="3105595"/>
              <a:chExt cx="569068" cy="629055"/>
            </a:xfrm>
          </p:grpSpPr>
          <p:sp>
            <p:nvSpPr>
              <p:cNvPr id="614" name="Google Shape;614;p33"/>
              <p:cNvSpPr/>
              <p:nvPr/>
            </p:nvSpPr>
            <p:spPr>
              <a:xfrm>
                <a:off x="-1076047" y="3105595"/>
                <a:ext cx="569068" cy="520539"/>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3"/>
              <p:cNvSpPr/>
              <p:nvPr/>
            </p:nvSpPr>
            <p:spPr>
              <a:xfrm>
                <a:off x="-912050"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3"/>
              <p:cNvSpPr/>
              <p:nvPr/>
            </p:nvSpPr>
            <p:spPr>
              <a:xfrm>
                <a:off x="-838225"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17" name="Google Shape;617;p33"/>
          <p:cNvSpPr txBox="1"/>
          <p:nvPr/>
        </p:nvSpPr>
        <p:spPr>
          <a:xfrm>
            <a:off x="835675" y="1032225"/>
            <a:ext cx="30000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500">
                <a:solidFill>
                  <a:schemeClr val="dk1"/>
                </a:solidFill>
                <a:latin typeface="Barlow Black"/>
                <a:ea typeface="Barlow Black"/>
                <a:cs typeface="Barlow Black"/>
                <a:sym typeface="Barlow Black"/>
              </a:rPr>
              <a:t>01</a:t>
            </a:r>
            <a:endParaRPr/>
          </a:p>
        </p:txBody>
      </p:sp>
      <p:sp>
        <p:nvSpPr>
          <p:cNvPr id="618" name="Google Shape;618;p33"/>
          <p:cNvSpPr txBox="1"/>
          <p:nvPr/>
        </p:nvSpPr>
        <p:spPr>
          <a:xfrm>
            <a:off x="835675" y="1637050"/>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dk1"/>
                </a:solidFill>
                <a:latin typeface="Barlow Black"/>
                <a:ea typeface="Barlow Black"/>
                <a:cs typeface="Barlow Black"/>
                <a:sym typeface="Barlow Black"/>
              </a:rPr>
              <a:t>Problem Statement</a:t>
            </a:r>
            <a:endParaRPr sz="2200">
              <a:solidFill>
                <a:schemeClr val="dk1"/>
              </a:solidFill>
              <a:latin typeface="Barlow"/>
              <a:ea typeface="Barlow"/>
              <a:cs typeface="Barlow"/>
              <a:sym typeface="Barlow"/>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7" name="Shape 1227"/>
        <p:cNvGrpSpPr/>
        <p:nvPr/>
      </p:nvGrpSpPr>
      <p:grpSpPr>
        <a:xfrm>
          <a:off x="0" y="0"/>
          <a:ext cx="0" cy="0"/>
          <a:chOff x="0" y="0"/>
          <a:chExt cx="0" cy="0"/>
        </a:xfrm>
      </p:grpSpPr>
      <p:grpSp>
        <p:nvGrpSpPr>
          <p:cNvPr id="1228" name="Google Shape;1228;p51"/>
          <p:cNvGrpSpPr/>
          <p:nvPr/>
        </p:nvGrpSpPr>
        <p:grpSpPr>
          <a:xfrm>
            <a:off x="4680874" y="1859525"/>
            <a:ext cx="2953921" cy="1816197"/>
            <a:chOff x="4680874" y="1859525"/>
            <a:chExt cx="2953921" cy="1816197"/>
          </a:xfrm>
        </p:grpSpPr>
        <p:sp>
          <p:nvSpPr>
            <p:cNvPr id="1229" name="Google Shape;1229;p51"/>
            <p:cNvSpPr/>
            <p:nvPr/>
          </p:nvSpPr>
          <p:spPr>
            <a:xfrm>
              <a:off x="4680874" y="3490913"/>
              <a:ext cx="662592" cy="184809"/>
            </a:xfrm>
            <a:custGeom>
              <a:rect b="b" l="l" r="r" t="t"/>
              <a:pathLst>
                <a:path extrusionOk="0" h="7610" w="27284">
                  <a:moveTo>
                    <a:pt x="9531" y="0"/>
                  </a:moveTo>
                  <a:cubicBezTo>
                    <a:pt x="9160" y="0"/>
                    <a:pt x="8786" y="47"/>
                    <a:pt x="8417" y="145"/>
                  </a:cubicBezTo>
                  <a:cubicBezTo>
                    <a:pt x="6718" y="608"/>
                    <a:pt x="5688" y="2436"/>
                    <a:pt x="5560" y="4212"/>
                  </a:cubicBezTo>
                  <a:cubicBezTo>
                    <a:pt x="4955" y="3654"/>
                    <a:pt x="4174" y="3367"/>
                    <a:pt x="3389" y="3367"/>
                  </a:cubicBezTo>
                  <a:cubicBezTo>
                    <a:pt x="2871" y="3367"/>
                    <a:pt x="2350" y="3492"/>
                    <a:pt x="1879" y="3749"/>
                  </a:cubicBezTo>
                  <a:cubicBezTo>
                    <a:pt x="721" y="4392"/>
                    <a:pt x="0" y="6322"/>
                    <a:pt x="258" y="7609"/>
                  </a:cubicBezTo>
                  <a:lnTo>
                    <a:pt x="27283" y="7223"/>
                  </a:lnTo>
                  <a:cubicBezTo>
                    <a:pt x="27000" y="6179"/>
                    <a:pt x="25900" y="5572"/>
                    <a:pt x="24823" y="5572"/>
                  </a:cubicBezTo>
                  <a:cubicBezTo>
                    <a:pt x="24334" y="5572"/>
                    <a:pt x="23850" y="5697"/>
                    <a:pt x="23448" y="5962"/>
                  </a:cubicBezTo>
                  <a:cubicBezTo>
                    <a:pt x="23216" y="4984"/>
                    <a:pt x="22496" y="4160"/>
                    <a:pt x="21543" y="3800"/>
                  </a:cubicBezTo>
                  <a:cubicBezTo>
                    <a:pt x="21329" y="3723"/>
                    <a:pt x="21111" y="3688"/>
                    <a:pt x="20892" y="3688"/>
                  </a:cubicBezTo>
                  <a:cubicBezTo>
                    <a:pt x="20165" y="3688"/>
                    <a:pt x="19434" y="4072"/>
                    <a:pt x="18841" y="4546"/>
                  </a:cubicBezTo>
                  <a:cubicBezTo>
                    <a:pt x="19124" y="3079"/>
                    <a:pt x="18429" y="1612"/>
                    <a:pt x="17116" y="917"/>
                  </a:cubicBezTo>
                  <a:cubicBezTo>
                    <a:pt x="16709" y="722"/>
                    <a:pt x="16248" y="630"/>
                    <a:pt x="15779" y="630"/>
                  </a:cubicBezTo>
                  <a:cubicBezTo>
                    <a:pt x="14764" y="630"/>
                    <a:pt x="13709" y="1061"/>
                    <a:pt x="13075" y="1818"/>
                  </a:cubicBezTo>
                  <a:cubicBezTo>
                    <a:pt x="12243" y="661"/>
                    <a:pt x="10914" y="0"/>
                    <a:pt x="95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51"/>
            <p:cNvSpPr/>
            <p:nvPr/>
          </p:nvSpPr>
          <p:spPr>
            <a:xfrm>
              <a:off x="6972206" y="2105650"/>
              <a:ext cx="662589" cy="184773"/>
            </a:xfrm>
            <a:custGeom>
              <a:rect b="b" l="l" r="r" t="t"/>
              <a:pathLst>
                <a:path extrusionOk="0" h="5118" w="18353">
                  <a:moveTo>
                    <a:pt x="6422" y="1"/>
                  </a:moveTo>
                  <a:cubicBezTo>
                    <a:pt x="6170" y="1"/>
                    <a:pt x="5915" y="33"/>
                    <a:pt x="5663" y="99"/>
                  </a:cubicBezTo>
                  <a:cubicBezTo>
                    <a:pt x="4531" y="407"/>
                    <a:pt x="3836" y="1643"/>
                    <a:pt x="3733" y="2827"/>
                  </a:cubicBezTo>
                  <a:cubicBezTo>
                    <a:pt x="3329" y="2455"/>
                    <a:pt x="2804" y="2260"/>
                    <a:pt x="2276" y="2260"/>
                  </a:cubicBezTo>
                  <a:cubicBezTo>
                    <a:pt x="1928" y="2260"/>
                    <a:pt x="1579" y="2344"/>
                    <a:pt x="1262" y="2518"/>
                  </a:cubicBezTo>
                  <a:cubicBezTo>
                    <a:pt x="490" y="2956"/>
                    <a:pt x="1" y="4243"/>
                    <a:pt x="181" y="5118"/>
                  </a:cubicBezTo>
                  <a:lnTo>
                    <a:pt x="18352" y="4835"/>
                  </a:lnTo>
                  <a:cubicBezTo>
                    <a:pt x="18158" y="4147"/>
                    <a:pt x="17432" y="3749"/>
                    <a:pt x="16721" y="3749"/>
                  </a:cubicBezTo>
                  <a:cubicBezTo>
                    <a:pt x="16395" y="3749"/>
                    <a:pt x="16071" y="3833"/>
                    <a:pt x="15804" y="4011"/>
                  </a:cubicBezTo>
                  <a:cubicBezTo>
                    <a:pt x="15650" y="3342"/>
                    <a:pt x="15161" y="2775"/>
                    <a:pt x="14517" y="2544"/>
                  </a:cubicBezTo>
                  <a:cubicBezTo>
                    <a:pt x="14365" y="2489"/>
                    <a:pt x="14211" y="2464"/>
                    <a:pt x="14058" y="2464"/>
                  </a:cubicBezTo>
                  <a:cubicBezTo>
                    <a:pt x="13565" y="2464"/>
                    <a:pt x="13082" y="2719"/>
                    <a:pt x="12690" y="3033"/>
                  </a:cubicBezTo>
                  <a:cubicBezTo>
                    <a:pt x="12870" y="2055"/>
                    <a:pt x="12407" y="1077"/>
                    <a:pt x="11531" y="613"/>
                  </a:cubicBezTo>
                  <a:cubicBezTo>
                    <a:pt x="11225" y="481"/>
                    <a:pt x="10906" y="418"/>
                    <a:pt x="10590" y="418"/>
                  </a:cubicBezTo>
                  <a:cubicBezTo>
                    <a:pt x="9924" y="418"/>
                    <a:pt x="9275" y="699"/>
                    <a:pt x="8803" y="1205"/>
                  </a:cubicBezTo>
                  <a:cubicBezTo>
                    <a:pt x="8236" y="436"/>
                    <a:pt x="7350" y="1"/>
                    <a:pt x="6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51"/>
            <p:cNvSpPr/>
            <p:nvPr/>
          </p:nvSpPr>
          <p:spPr>
            <a:xfrm>
              <a:off x="6534051" y="1859525"/>
              <a:ext cx="499202" cy="139197"/>
            </a:xfrm>
            <a:custGeom>
              <a:rect b="b" l="l" r="r" t="t"/>
              <a:pathLst>
                <a:path extrusionOk="0" h="5118" w="18353">
                  <a:moveTo>
                    <a:pt x="6422" y="1"/>
                  </a:moveTo>
                  <a:cubicBezTo>
                    <a:pt x="6170" y="1"/>
                    <a:pt x="5915" y="33"/>
                    <a:pt x="5663" y="99"/>
                  </a:cubicBezTo>
                  <a:cubicBezTo>
                    <a:pt x="4531" y="407"/>
                    <a:pt x="3836" y="1643"/>
                    <a:pt x="3733" y="2827"/>
                  </a:cubicBezTo>
                  <a:cubicBezTo>
                    <a:pt x="3329" y="2455"/>
                    <a:pt x="2804" y="2260"/>
                    <a:pt x="2276" y="2260"/>
                  </a:cubicBezTo>
                  <a:cubicBezTo>
                    <a:pt x="1928" y="2260"/>
                    <a:pt x="1579" y="2344"/>
                    <a:pt x="1262" y="2518"/>
                  </a:cubicBezTo>
                  <a:cubicBezTo>
                    <a:pt x="490" y="2956"/>
                    <a:pt x="1" y="4243"/>
                    <a:pt x="181" y="5118"/>
                  </a:cubicBezTo>
                  <a:lnTo>
                    <a:pt x="18352" y="4835"/>
                  </a:lnTo>
                  <a:cubicBezTo>
                    <a:pt x="18158" y="4147"/>
                    <a:pt x="17432" y="3749"/>
                    <a:pt x="16721" y="3749"/>
                  </a:cubicBezTo>
                  <a:cubicBezTo>
                    <a:pt x="16395" y="3749"/>
                    <a:pt x="16071" y="3833"/>
                    <a:pt x="15804" y="4011"/>
                  </a:cubicBezTo>
                  <a:cubicBezTo>
                    <a:pt x="15650" y="3342"/>
                    <a:pt x="15161" y="2775"/>
                    <a:pt x="14517" y="2544"/>
                  </a:cubicBezTo>
                  <a:cubicBezTo>
                    <a:pt x="14365" y="2489"/>
                    <a:pt x="14211" y="2464"/>
                    <a:pt x="14058" y="2464"/>
                  </a:cubicBezTo>
                  <a:cubicBezTo>
                    <a:pt x="13565" y="2464"/>
                    <a:pt x="13082" y="2719"/>
                    <a:pt x="12690" y="3033"/>
                  </a:cubicBezTo>
                  <a:cubicBezTo>
                    <a:pt x="12870" y="2055"/>
                    <a:pt x="12407" y="1077"/>
                    <a:pt x="11531" y="613"/>
                  </a:cubicBezTo>
                  <a:cubicBezTo>
                    <a:pt x="11225" y="481"/>
                    <a:pt x="10906" y="418"/>
                    <a:pt x="10590" y="418"/>
                  </a:cubicBezTo>
                  <a:cubicBezTo>
                    <a:pt x="9924" y="418"/>
                    <a:pt x="9275" y="699"/>
                    <a:pt x="8803" y="1205"/>
                  </a:cubicBezTo>
                  <a:cubicBezTo>
                    <a:pt x="8236" y="436"/>
                    <a:pt x="7350" y="1"/>
                    <a:pt x="6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2" name="Google Shape;1232;p51"/>
          <p:cNvGrpSpPr/>
          <p:nvPr/>
        </p:nvGrpSpPr>
        <p:grpSpPr>
          <a:xfrm>
            <a:off x="-112250" y="2321990"/>
            <a:ext cx="9638844" cy="3808475"/>
            <a:chOff x="0" y="2107690"/>
            <a:chExt cx="9638844" cy="3808475"/>
          </a:xfrm>
        </p:grpSpPr>
        <p:grpSp>
          <p:nvGrpSpPr>
            <p:cNvPr id="1233" name="Google Shape;1233;p51"/>
            <p:cNvGrpSpPr/>
            <p:nvPr/>
          </p:nvGrpSpPr>
          <p:grpSpPr>
            <a:xfrm>
              <a:off x="6435116" y="2889250"/>
              <a:ext cx="1298599" cy="2254397"/>
              <a:chOff x="3269475" y="-80481"/>
              <a:chExt cx="2544276" cy="4416922"/>
            </a:xfrm>
          </p:grpSpPr>
          <p:sp>
            <p:nvSpPr>
              <p:cNvPr id="1234" name="Google Shape;1234;p51"/>
              <p:cNvSpPr/>
              <p:nvPr/>
            </p:nvSpPr>
            <p:spPr>
              <a:xfrm>
                <a:off x="4489288" y="1226834"/>
                <a:ext cx="181251" cy="3109607"/>
              </a:xfrm>
              <a:custGeom>
                <a:rect b="b" l="l" r="r" t="t"/>
                <a:pathLst>
                  <a:path extrusionOk="0" h="51246" w="2987">
                    <a:moveTo>
                      <a:pt x="953" y="0"/>
                    </a:moveTo>
                    <a:cubicBezTo>
                      <a:pt x="618" y="0"/>
                      <a:pt x="361" y="258"/>
                      <a:pt x="361" y="566"/>
                    </a:cubicBezTo>
                    <a:lnTo>
                      <a:pt x="0" y="51246"/>
                    </a:lnTo>
                    <a:lnTo>
                      <a:pt x="2986" y="51246"/>
                    </a:lnTo>
                    <a:lnTo>
                      <a:pt x="118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51"/>
              <p:cNvSpPr/>
              <p:nvPr/>
            </p:nvSpPr>
            <p:spPr>
              <a:xfrm>
                <a:off x="4465865" y="-80481"/>
                <a:ext cx="145329" cy="1307351"/>
              </a:xfrm>
              <a:custGeom>
                <a:rect b="b" l="l" r="r" t="t"/>
                <a:pathLst>
                  <a:path extrusionOk="0" h="21545" w="2395">
                    <a:moveTo>
                      <a:pt x="1262" y="1"/>
                    </a:moveTo>
                    <a:lnTo>
                      <a:pt x="0" y="17555"/>
                    </a:lnTo>
                    <a:lnTo>
                      <a:pt x="1262" y="21544"/>
                    </a:lnTo>
                    <a:lnTo>
                      <a:pt x="2394" y="17555"/>
                    </a:lnTo>
                    <a:lnTo>
                      <a:pt x="12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51"/>
              <p:cNvSpPr/>
              <p:nvPr/>
            </p:nvSpPr>
            <p:spPr>
              <a:xfrm>
                <a:off x="4567384" y="1248679"/>
                <a:ext cx="1246367" cy="393631"/>
              </a:xfrm>
              <a:custGeom>
                <a:rect b="b" l="l" r="r" t="t"/>
                <a:pathLst>
                  <a:path extrusionOk="0" h="6487" w="20540">
                    <a:moveTo>
                      <a:pt x="3810" y="0"/>
                    </a:moveTo>
                    <a:lnTo>
                      <a:pt x="0" y="26"/>
                    </a:lnTo>
                    <a:lnTo>
                      <a:pt x="3166" y="2085"/>
                    </a:lnTo>
                    <a:lnTo>
                      <a:pt x="20540" y="6487"/>
                    </a:lnTo>
                    <a:lnTo>
                      <a:pt x="20540" y="6487"/>
                    </a:lnTo>
                    <a:lnTo>
                      <a:pt x="381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51"/>
              <p:cNvSpPr/>
              <p:nvPr/>
            </p:nvSpPr>
            <p:spPr>
              <a:xfrm>
                <a:off x="3269475" y="1251774"/>
                <a:ext cx="1249523" cy="384286"/>
              </a:xfrm>
              <a:custGeom>
                <a:rect b="b" l="l" r="r" t="t"/>
                <a:pathLst>
                  <a:path extrusionOk="0" h="6333" w="20592">
                    <a:moveTo>
                      <a:pt x="16782" y="1"/>
                    </a:moveTo>
                    <a:lnTo>
                      <a:pt x="1" y="6333"/>
                    </a:lnTo>
                    <a:lnTo>
                      <a:pt x="17400" y="2086"/>
                    </a:lnTo>
                    <a:lnTo>
                      <a:pt x="20591" y="52"/>
                    </a:lnTo>
                    <a:lnTo>
                      <a:pt x="1678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51"/>
              <p:cNvSpPr/>
              <p:nvPr/>
            </p:nvSpPr>
            <p:spPr>
              <a:xfrm>
                <a:off x="4467442" y="1159660"/>
                <a:ext cx="143751" cy="143751"/>
              </a:xfrm>
              <a:custGeom>
                <a:rect b="b" l="l" r="r" t="t"/>
                <a:pathLst>
                  <a:path extrusionOk="0" h="2369" w="2369">
                    <a:moveTo>
                      <a:pt x="1184" y="0"/>
                    </a:moveTo>
                    <a:cubicBezTo>
                      <a:pt x="515" y="0"/>
                      <a:pt x="0" y="541"/>
                      <a:pt x="0" y="1184"/>
                    </a:cubicBezTo>
                    <a:cubicBezTo>
                      <a:pt x="0" y="1854"/>
                      <a:pt x="515" y="2368"/>
                      <a:pt x="1184" y="2368"/>
                    </a:cubicBezTo>
                    <a:cubicBezTo>
                      <a:pt x="1828" y="2368"/>
                      <a:pt x="2368" y="1854"/>
                      <a:pt x="2368" y="1184"/>
                    </a:cubicBezTo>
                    <a:cubicBezTo>
                      <a:pt x="2368" y="541"/>
                      <a:pt x="1828" y="0"/>
                      <a:pt x="11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9" name="Google Shape;1239;p51"/>
            <p:cNvSpPr/>
            <p:nvPr/>
          </p:nvSpPr>
          <p:spPr>
            <a:xfrm>
              <a:off x="2962027" y="3730540"/>
              <a:ext cx="6327852" cy="2098961"/>
            </a:xfrm>
            <a:custGeom>
              <a:rect b="b" l="l" r="r" t="t"/>
              <a:pathLst>
                <a:path extrusionOk="0" h="44852" w="129543">
                  <a:moveTo>
                    <a:pt x="21013" y="0"/>
                  </a:moveTo>
                  <a:cubicBezTo>
                    <a:pt x="19450" y="0"/>
                    <a:pt x="17928" y="396"/>
                    <a:pt x="16679" y="1258"/>
                  </a:cubicBezTo>
                  <a:cubicBezTo>
                    <a:pt x="9807" y="5994"/>
                    <a:pt x="3218" y="17088"/>
                    <a:pt x="1596" y="21129"/>
                  </a:cubicBezTo>
                  <a:cubicBezTo>
                    <a:pt x="1" y="25144"/>
                    <a:pt x="2394" y="40381"/>
                    <a:pt x="3038" y="44679"/>
                  </a:cubicBezTo>
                  <a:cubicBezTo>
                    <a:pt x="5612" y="44808"/>
                    <a:pt x="20506" y="44851"/>
                    <a:pt x="39220" y="44851"/>
                  </a:cubicBezTo>
                  <a:cubicBezTo>
                    <a:pt x="76650" y="44851"/>
                    <a:pt x="129363" y="44679"/>
                    <a:pt x="129363" y="44679"/>
                  </a:cubicBezTo>
                  <a:cubicBezTo>
                    <a:pt x="129543" y="44139"/>
                    <a:pt x="128694" y="4064"/>
                    <a:pt x="128694" y="4064"/>
                  </a:cubicBezTo>
                  <a:cubicBezTo>
                    <a:pt x="128240" y="3854"/>
                    <a:pt x="127761" y="3760"/>
                    <a:pt x="127270" y="3760"/>
                  </a:cubicBezTo>
                  <a:cubicBezTo>
                    <a:pt x="124746" y="3760"/>
                    <a:pt x="121879" y="6239"/>
                    <a:pt x="120329" y="8285"/>
                  </a:cubicBezTo>
                  <a:cubicBezTo>
                    <a:pt x="118370" y="10799"/>
                    <a:pt x="115085" y="11890"/>
                    <a:pt x="111886" y="11890"/>
                  </a:cubicBezTo>
                  <a:cubicBezTo>
                    <a:pt x="111384" y="11890"/>
                    <a:pt x="110885" y="11864"/>
                    <a:pt x="110393" y="11811"/>
                  </a:cubicBezTo>
                  <a:cubicBezTo>
                    <a:pt x="106739" y="11425"/>
                    <a:pt x="103315" y="9907"/>
                    <a:pt x="99866" y="8620"/>
                  </a:cubicBezTo>
                  <a:cubicBezTo>
                    <a:pt x="97135" y="7593"/>
                    <a:pt x="94224" y="6714"/>
                    <a:pt x="91316" y="6714"/>
                  </a:cubicBezTo>
                  <a:cubicBezTo>
                    <a:pt x="90579" y="6714"/>
                    <a:pt x="89842" y="6770"/>
                    <a:pt x="89108" y="6895"/>
                  </a:cubicBezTo>
                  <a:cubicBezTo>
                    <a:pt x="83868" y="7760"/>
                    <a:pt x="79432" y="11993"/>
                    <a:pt x="74112" y="11993"/>
                  </a:cubicBezTo>
                  <a:cubicBezTo>
                    <a:pt x="74049" y="11993"/>
                    <a:pt x="73985" y="11993"/>
                    <a:pt x="73922" y="11991"/>
                  </a:cubicBezTo>
                  <a:cubicBezTo>
                    <a:pt x="67150" y="11867"/>
                    <a:pt x="61848" y="4760"/>
                    <a:pt x="55196" y="4760"/>
                  </a:cubicBezTo>
                  <a:cubicBezTo>
                    <a:pt x="54971" y="4760"/>
                    <a:pt x="54744" y="4768"/>
                    <a:pt x="54515" y="4785"/>
                  </a:cubicBezTo>
                  <a:cubicBezTo>
                    <a:pt x="50139" y="5119"/>
                    <a:pt x="46639" y="8568"/>
                    <a:pt x="42392" y="9623"/>
                  </a:cubicBezTo>
                  <a:cubicBezTo>
                    <a:pt x="41412" y="9868"/>
                    <a:pt x="40457" y="9985"/>
                    <a:pt x="39531" y="9985"/>
                  </a:cubicBezTo>
                  <a:cubicBezTo>
                    <a:pt x="35204" y="9985"/>
                    <a:pt x="31493" y="7447"/>
                    <a:pt x="28673" y="3652"/>
                  </a:cubicBezTo>
                  <a:cubicBezTo>
                    <a:pt x="26981" y="1374"/>
                    <a:pt x="23927" y="0"/>
                    <a:pt x="210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0" name="Google Shape;1240;p51"/>
            <p:cNvGrpSpPr/>
            <p:nvPr/>
          </p:nvGrpSpPr>
          <p:grpSpPr>
            <a:xfrm>
              <a:off x="7264270" y="2107690"/>
              <a:ext cx="1752090" cy="3035809"/>
              <a:chOff x="2446475" y="2871300"/>
              <a:chExt cx="1078475" cy="1868650"/>
            </a:xfrm>
          </p:grpSpPr>
          <p:sp>
            <p:nvSpPr>
              <p:cNvPr id="1241" name="Google Shape;1241;p51"/>
              <p:cNvSpPr/>
              <p:nvPr/>
            </p:nvSpPr>
            <p:spPr>
              <a:xfrm>
                <a:off x="2963825" y="3424050"/>
                <a:ext cx="76600" cy="1315900"/>
              </a:xfrm>
              <a:custGeom>
                <a:rect b="b" l="l" r="r" t="t"/>
                <a:pathLst>
                  <a:path extrusionOk="0" h="52636" w="3064">
                    <a:moveTo>
                      <a:pt x="953" y="0"/>
                    </a:moveTo>
                    <a:cubicBezTo>
                      <a:pt x="618" y="0"/>
                      <a:pt x="361" y="283"/>
                      <a:pt x="361" y="592"/>
                    </a:cubicBezTo>
                    <a:lnTo>
                      <a:pt x="1" y="52636"/>
                    </a:lnTo>
                    <a:lnTo>
                      <a:pt x="3064" y="52636"/>
                    </a:lnTo>
                    <a:lnTo>
                      <a:pt x="11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51"/>
              <p:cNvSpPr/>
              <p:nvPr/>
            </p:nvSpPr>
            <p:spPr>
              <a:xfrm>
                <a:off x="2953525" y="2871300"/>
                <a:ext cx="61175" cy="552775"/>
              </a:xfrm>
              <a:custGeom>
                <a:rect b="b" l="l" r="r" t="t"/>
                <a:pathLst>
                  <a:path extrusionOk="0" h="22111" w="2447">
                    <a:moveTo>
                      <a:pt x="1314" y="1"/>
                    </a:moveTo>
                    <a:lnTo>
                      <a:pt x="1" y="18018"/>
                    </a:lnTo>
                    <a:lnTo>
                      <a:pt x="1314" y="22110"/>
                    </a:lnTo>
                    <a:lnTo>
                      <a:pt x="2446" y="18018"/>
                    </a:lnTo>
                    <a:lnTo>
                      <a:pt x="131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51"/>
              <p:cNvSpPr/>
              <p:nvPr/>
            </p:nvSpPr>
            <p:spPr>
              <a:xfrm>
                <a:off x="2995350" y="3437550"/>
                <a:ext cx="529600" cy="161550"/>
              </a:xfrm>
              <a:custGeom>
                <a:rect b="b" l="l" r="r" t="t"/>
                <a:pathLst>
                  <a:path extrusionOk="0" h="6462" w="21184">
                    <a:moveTo>
                      <a:pt x="3913" y="1"/>
                    </a:moveTo>
                    <a:lnTo>
                      <a:pt x="1" y="52"/>
                    </a:lnTo>
                    <a:lnTo>
                      <a:pt x="3270" y="2137"/>
                    </a:lnTo>
                    <a:lnTo>
                      <a:pt x="21184" y="6461"/>
                    </a:lnTo>
                    <a:lnTo>
                      <a:pt x="391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51"/>
              <p:cNvSpPr/>
              <p:nvPr/>
            </p:nvSpPr>
            <p:spPr>
              <a:xfrm>
                <a:off x="2446475" y="3438200"/>
                <a:ext cx="529600" cy="160250"/>
              </a:xfrm>
              <a:custGeom>
                <a:rect b="b" l="l" r="r" t="t"/>
                <a:pathLst>
                  <a:path extrusionOk="0" h="6410" w="21184">
                    <a:moveTo>
                      <a:pt x="17272" y="1"/>
                    </a:moveTo>
                    <a:lnTo>
                      <a:pt x="1" y="6410"/>
                    </a:lnTo>
                    <a:lnTo>
                      <a:pt x="1" y="6410"/>
                    </a:lnTo>
                    <a:lnTo>
                      <a:pt x="17915" y="2137"/>
                    </a:lnTo>
                    <a:lnTo>
                      <a:pt x="21184" y="52"/>
                    </a:lnTo>
                    <a:lnTo>
                      <a:pt x="172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51"/>
              <p:cNvSpPr/>
              <p:nvPr/>
            </p:nvSpPr>
            <p:spPr>
              <a:xfrm>
                <a:off x="2954175" y="3396375"/>
                <a:ext cx="60525" cy="60525"/>
              </a:xfrm>
              <a:custGeom>
                <a:rect b="b" l="l" r="r" t="t"/>
                <a:pathLst>
                  <a:path extrusionOk="0" h="2421" w="2421">
                    <a:moveTo>
                      <a:pt x="1210" y="1"/>
                    </a:moveTo>
                    <a:cubicBezTo>
                      <a:pt x="541" y="1"/>
                      <a:pt x="1" y="541"/>
                      <a:pt x="1" y="1210"/>
                    </a:cubicBezTo>
                    <a:cubicBezTo>
                      <a:pt x="1" y="1880"/>
                      <a:pt x="541" y="2420"/>
                      <a:pt x="1210" y="2420"/>
                    </a:cubicBezTo>
                    <a:cubicBezTo>
                      <a:pt x="1880" y="2420"/>
                      <a:pt x="2420" y="1880"/>
                      <a:pt x="2420" y="1210"/>
                    </a:cubicBezTo>
                    <a:cubicBezTo>
                      <a:pt x="2420" y="541"/>
                      <a:pt x="1880" y="1"/>
                      <a:pt x="12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6" name="Google Shape;1246;p51"/>
            <p:cNvGrpSpPr/>
            <p:nvPr/>
          </p:nvGrpSpPr>
          <p:grpSpPr>
            <a:xfrm>
              <a:off x="5154208" y="2107690"/>
              <a:ext cx="1752090" cy="3035809"/>
              <a:chOff x="2446475" y="2871300"/>
              <a:chExt cx="1078475" cy="1868650"/>
            </a:xfrm>
          </p:grpSpPr>
          <p:sp>
            <p:nvSpPr>
              <p:cNvPr id="1247" name="Google Shape;1247;p51"/>
              <p:cNvSpPr/>
              <p:nvPr/>
            </p:nvSpPr>
            <p:spPr>
              <a:xfrm>
                <a:off x="2963825" y="3424050"/>
                <a:ext cx="76600" cy="1315900"/>
              </a:xfrm>
              <a:custGeom>
                <a:rect b="b" l="l" r="r" t="t"/>
                <a:pathLst>
                  <a:path extrusionOk="0" h="52636" w="3064">
                    <a:moveTo>
                      <a:pt x="953" y="0"/>
                    </a:moveTo>
                    <a:cubicBezTo>
                      <a:pt x="618" y="0"/>
                      <a:pt x="361" y="283"/>
                      <a:pt x="361" y="592"/>
                    </a:cubicBezTo>
                    <a:lnTo>
                      <a:pt x="1" y="52636"/>
                    </a:lnTo>
                    <a:lnTo>
                      <a:pt x="3064" y="52636"/>
                    </a:lnTo>
                    <a:lnTo>
                      <a:pt x="11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51"/>
              <p:cNvSpPr/>
              <p:nvPr/>
            </p:nvSpPr>
            <p:spPr>
              <a:xfrm>
                <a:off x="2953525" y="2871300"/>
                <a:ext cx="61175" cy="552775"/>
              </a:xfrm>
              <a:custGeom>
                <a:rect b="b" l="l" r="r" t="t"/>
                <a:pathLst>
                  <a:path extrusionOk="0" h="22111" w="2447">
                    <a:moveTo>
                      <a:pt x="1314" y="1"/>
                    </a:moveTo>
                    <a:lnTo>
                      <a:pt x="1" y="18018"/>
                    </a:lnTo>
                    <a:lnTo>
                      <a:pt x="1314" y="22110"/>
                    </a:lnTo>
                    <a:lnTo>
                      <a:pt x="2446" y="18018"/>
                    </a:lnTo>
                    <a:lnTo>
                      <a:pt x="131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51"/>
              <p:cNvSpPr/>
              <p:nvPr/>
            </p:nvSpPr>
            <p:spPr>
              <a:xfrm>
                <a:off x="2995350" y="3437550"/>
                <a:ext cx="529600" cy="161550"/>
              </a:xfrm>
              <a:custGeom>
                <a:rect b="b" l="l" r="r" t="t"/>
                <a:pathLst>
                  <a:path extrusionOk="0" h="6462" w="21184">
                    <a:moveTo>
                      <a:pt x="3913" y="1"/>
                    </a:moveTo>
                    <a:lnTo>
                      <a:pt x="1" y="52"/>
                    </a:lnTo>
                    <a:lnTo>
                      <a:pt x="3270" y="2137"/>
                    </a:lnTo>
                    <a:lnTo>
                      <a:pt x="21184" y="6461"/>
                    </a:lnTo>
                    <a:lnTo>
                      <a:pt x="391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51"/>
              <p:cNvSpPr/>
              <p:nvPr/>
            </p:nvSpPr>
            <p:spPr>
              <a:xfrm>
                <a:off x="2446475" y="3438200"/>
                <a:ext cx="529600" cy="160250"/>
              </a:xfrm>
              <a:custGeom>
                <a:rect b="b" l="l" r="r" t="t"/>
                <a:pathLst>
                  <a:path extrusionOk="0" h="6410" w="21184">
                    <a:moveTo>
                      <a:pt x="17272" y="1"/>
                    </a:moveTo>
                    <a:lnTo>
                      <a:pt x="1" y="6410"/>
                    </a:lnTo>
                    <a:lnTo>
                      <a:pt x="1" y="6410"/>
                    </a:lnTo>
                    <a:lnTo>
                      <a:pt x="17915" y="2137"/>
                    </a:lnTo>
                    <a:lnTo>
                      <a:pt x="21184" y="52"/>
                    </a:lnTo>
                    <a:lnTo>
                      <a:pt x="172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51"/>
              <p:cNvSpPr/>
              <p:nvPr/>
            </p:nvSpPr>
            <p:spPr>
              <a:xfrm>
                <a:off x="2954175" y="3396375"/>
                <a:ext cx="60525" cy="60525"/>
              </a:xfrm>
              <a:custGeom>
                <a:rect b="b" l="l" r="r" t="t"/>
                <a:pathLst>
                  <a:path extrusionOk="0" h="2421" w="2421">
                    <a:moveTo>
                      <a:pt x="1210" y="1"/>
                    </a:moveTo>
                    <a:cubicBezTo>
                      <a:pt x="541" y="1"/>
                      <a:pt x="1" y="541"/>
                      <a:pt x="1" y="1210"/>
                    </a:cubicBezTo>
                    <a:cubicBezTo>
                      <a:pt x="1" y="1880"/>
                      <a:pt x="541" y="2420"/>
                      <a:pt x="1210" y="2420"/>
                    </a:cubicBezTo>
                    <a:cubicBezTo>
                      <a:pt x="1880" y="2420"/>
                      <a:pt x="2420" y="1880"/>
                      <a:pt x="2420" y="1210"/>
                    </a:cubicBezTo>
                    <a:cubicBezTo>
                      <a:pt x="2420" y="541"/>
                      <a:pt x="1880" y="1"/>
                      <a:pt x="12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2" name="Google Shape;1252;p51"/>
            <p:cNvSpPr/>
            <p:nvPr/>
          </p:nvSpPr>
          <p:spPr>
            <a:xfrm>
              <a:off x="2155675" y="3878450"/>
              <a:ext cx="7483169" cy="2037715"/>
            </a:xfrm>
            <a:custGeom>
              <a:rect b="b" l="l" r="r" t="t"/>
              <a:pathLst>
                <a:path extrusionOk="0" h="37355" w="131422">
                  <a:moveTo>
                    <a:pt x="127106" y="0"/>
                  </a:moveTo>
                  <a:cubicBezTo>
                    <a:pt x="126015" y="0"/>
                    <a:pt x="124826" y="383"/>
                    <a:pt x="123545" y="1115"/>
                  </a:cubicBezTo>
                  <a:cubicBezTo>
                    <a:pt x="120328" y="2942"/>
                    <a:pt x="118192" y="6185"/>
                    <a:pt x="115875" y="9119"/>
                  </a:cubicBezTo>
                  <a:cubicBezTo>
                    <a:pt x="113559" y="12028"/>
                    <a:pt x="110676" y="14911"/>
                    <a:pt x="106995" y="15400"/>
                  </a:cubicBezTo>
                  <a:cubicBezTo>
                    <a:pt x="106595" y="15455"/>
                    <a:pt x="106197" y="15482"/>
                    <a:pt x="105802" y="15482"/>
                  </a:cubicBezTo>
                  <a:cubicBezTo>
                    <a:pt x="101638" y="15482"/>
                    <a:pt x="97850" y="12519"/>
                    <a:pt x="94770" y="9557"/>
                  </a:cubicBezTo>
                  <a:cubicBezTo>
                    <a:pt x="91398" y="6314"/>
                    <a:pt x="87846" y="2633"/>
                    <a:pt x="83187" y="2119"/>
                  </a:cubicBezTo>
                  <a:cubicBezTo>
                    <a:pt x="82803" y="2076"/>
                    <a:pt x="82422" y="2055"/>
                    <a:pt x="82045" y="2055"/>
                  </a:cubicBezTo>
                  <a:cubicBezTo>
                    <a:pt x="76543" y="2055"/>
                    <a:pt x="71849" y="6461"/>
                    <a:pt x="67899" y="10484"/>
                  </a:cubicBezTo>
                  <a:cubicBezTo>
                    <a:pt x="64099" y="14329"/>
                    <a:pt x="59414" y="18381"/>
                    <a:pt x="54230" y="18381"/>
                  </a:cubicBezTo>
                  <a:cubicBezTo>
                    <a:pt x="53619" y="18381"/>
                    <a:pt x="53002" y="18324"/>
                    <a:pt x="52378" y="18205"/>
                  </a:cubicBezTo>
                  <a:cubicBezTo>
                    <a:pt x="44476" y="16712"/>
                    <a:pt x="41491" y="6288"/>
                    <a:pt x="34155" y="2994"/>
                  </a:cubicBezTo>
                  <a:cubicBezTo>
                    <a:pt x="32547" y="2260"/>
                    <a:pt x="30831" y="1930"/>
                    <a:pt x="29096" y="1930"/>
                  </a:cubicBezTo>
                  <a:cubicBezTo>
                    <a:pt x="25416" y="1930"/>
                    <a:pt x="21652" y="3414"/>
                    <a:pt x="18661" y="5670"/>
                  </a:cubicBezTo>
                  <a:cubicBezTo>
                    <a:pt x="14259" y="8991"/>
                    <a:pt x="4324" y="20161"/>
                    <a:pt x="2239" y="25283"/>
                  </a:cubicBezTo>
                  <a:cubicBezTo>
                    <a:pt x="1184" y="27883"/>
                    <a:pt x="0" y="36274"/>
                    <a:pt x="0" y="36274"/>
                  </a:cubicBezTo>
                  <a:lnTo>
                    <a:pt x="131396" y="37355"/>
                  </a:lnTo>
                  <a:lnTo>
                    <a:pt x="131421" y="2813"/>
                  </a:lnTo>
                  <a:cubicBezTo>
                    <a:pt x="130222" y="898"/>
                    <a:pt x="128778" y="0"/>
                    <a:pt x="1271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3" name="Google Shape;1253;p51"/>
            <p:cNvGrpSpPr/>
            <p:nvPr/>
          </p:nvGrpSpPr>
          <p:grpSpPr>
            <a:xfrm>
              <a:off x="0" y="3878450"/>
              <a:ext cx="5397292" cy="1265190"/>
              <a:chOff x="0" y="3878450"/>
              <a:chExt cx="5397292" cy="1265190"/>
            </a:xfrm>
          </p:grpSpPr>
          <p:sp>
            <p:nvSpPr>
              <p:cNvPr id="1254" name="Google Shape;1254;p51"/>
              <p:cNvSpPr/>
              <p:nvPr/>
            </p:nvSpPr>
            <p:spPr>
              <a:xfrm>
                <a:off x="285231" y="3878450"/>
                <a:ext cx="329518" cy="1265189"/>
              </a:xfrm>
              <a:custGeom>
                <a:rect b="b" l="l" r="r" t="t"/>
                <a:pathLst>
                  <a:path extrusionOk="0" h="34594" w="9010">
                    <a:moveTo>
                      <a:pt x="7877" y="12072"/>
                    </a:moveTo>
                    <a:lnTo>
                      <a:pt x="7851" y="12406"/>
                    </a:lnTo>
                    <a:lnTo>
                      <a:pt x="7130" y="12406"/>
                    </a:lnTo>
                    <a:lnTo>
                      <a:pt x="7130" y="12072"/>
                    </a:lnTo>
                    <a:close/>
                    <a:moveTo>
                      <a:pt x="2394" y="12072"/>
                    </a:moveTo>
                    <a:lnTo>
                      <a:pt x="2420" y="12432"/>
                    </a:lnTo>
                    <a:lnTo>
                      <a:pt x="1674" y="12432"/>
                    </a:lnTo>
                    <a:lnTo>
                      <a:pt x="1674" y="12072"/>
                    </a:lnTo>
                    <a:close/>
                    <a:moveTo>
                      <a:pt x="5148" y="12072"/>
                    </a:moveTo>
                    <a:lnTo>
                      <a:pt x="5148" y="12432"/>
                    </a:lnTo>
                    <a:lnTo>
                      <a:pt x="4402" y="12432"/>
                    </a:lnTo>
                    <a:lnTo>
                      <a:pt x="4402" y="12072"/>
                    </a:lnTo>
                    <a:close/>
                    <a:moveTo>
                      <a:pt x="2394" y="13153"/>
                    </a:moveTo>
                    <a:lnTo>
                      <a:pt x="2420" y="13874"/>
                    </a:lnTo>
                    <a:lnTo>
                      <a:pt x="1674" y="13874"/>
                    </a:lnTo>
                    <a:lnTo>
                      <a:pt x="1674" y="13153"/>
                    </a:lnTo>
                    <a:close/>
                    <a:moveTo>
                      <a:pt x="5148" y="13153"/>
                    </a:moveTo>
                    <a:lnTo>
                      <a:pt x="5148" y="13874"/>
                    </a:lnTo>
                    <a:lnTo>
                      <a:pt x="4402" y="13874"/>
                    </a:lnTo>
                    <a:lnTo>
                      <a:pt x="4402" y="13153"/>
                    </a:lnTo>
                    <a:close/>
                    <a:moveTo>
                      <a:pt x="7877" y="13153"/>
                    </a:moveTo>
                    <a:lnTo>
                      <a:pt x="7851" y="13874"/>
                    </a:lnTo>
                    <a:lnTo>
                      <a:pt x="7130" y="13874"/>
                    </a:lnTo>
                    <a:lnTo>
                      <a:pt x="7130" y="13153"/>
                    </a:lnTo>
                    <a:close/>
                    <a:moveTo>
                      <a:pt x="7877" y="14594"/>
                    </a:moveTo>
                    <a:lnTo>
                      <a:pt x="7851" y="15315"/>
                    </a:lnTo>
                    <a:lnTo>
                      <a:pt x="7130" y="15315"/>
                    </a:lnTo>
                    <a:lnTo>
                      <a:pt x="7130" y="14594"/>
                    </a:lnTo>
                    <a:close/>
                    <a:moveTo>
                      <a:pt x="2394" y="14620"/>
                    </a:moveTo>
                    <a:lnTo>
                      <a:pt x="2420" y="15341"/>
                    </a:lnTo>
                    <a:lnTo>
                      <a:pt x="1674" y="15341"/>
                    </a:lnTo>
                    <a:lnTo>
                      <a:pt x="1674" y="14620"/>
                    </a:lnTo>
                    <a:close/>
                    <a:moveTo>
                      <a:pt x="5148" y="14594"/>
                    </a:moveTo>
                    <a:lnTo>
                      <a:pt x="5148" y="15341"/>
                    </a:lnTo>
                    <a:lnTo>
                      <a:pt x="4402" y="15341"/>
                    </a:lnTo>
                    <a:lnTo>
                      <a:pt x="4402" y="14594"/>
                    </a:lnTo>
                    <a:close/>
                    <a:moveTo>
                      <a:pt x="2394" y="16061"/>
                    </a:moveTo>
                    <a:lnTo>
                      <a:pt x="2420" y="16782"/>
                    </a:lnTo>
                    <a:lnTo>
                      <a:pt x="1674" y="16782"/>
                    </a:lnTo>
                    <a:lnTo>
                      <a:pt x="1674" y="16061"/>
                    </a:lnTo>
                    <a:close/>
                    <a:moveTo>
                      <a:pt x="5148" y="16061"/>
                    </a:moveTo>
                    <a:lnTo>
                      <a:pt x="5148" y="16782"/>
                    </a:lnTo>
                    <a:lnTo>
                      <a:pt x="4402" y="16782"/>
                    </a:lnTo>
                    <a:lnTo>
                      <a:pt x="4402" y="16061"/>
                    </a:lnTo>
                    <a:close/>
                    <a:moveTo>
                      <a:pt x="7877" y="16061"/>
                    </a:moveTo>
                    <a:lnTo>
                      <a:pt x="7851" y="16782"/>
                    </a:lnTo>
                    <a:lnTo>
                      <a:pt x="7130" y="16782"/>
                    </a:lnTo>
                    <a:lnTo>
                      <a:pt x="7130" y="16061"/>
                    </a:lnTo>
                    <a:close/>
                    <a:moveTo>
                      <a:pt x="7877" y="17503"/>
                    </a:moveTo>
                    <a:lnTo>
                      <a:pt x="7851" y="18223"/>
                    </a:lnTo>
                    <a:lnTo>
                      <a:pt x="7130" y="18223"/>
                    </a:lnTo>
                    <a:lnTo>
                      <a:pt x="7130" y="17503"/>
                    </a:lnTo>
                    <a:close/>
                    <a:moveTo>
                      <a:pt x="2394" y="17528"/>
                    </a:moveTo>
                    <a:lnTo>
                      <a:pt x="2420" y="18249"/>
                    </a:lnTo>
                    <a:lnTo>
                      <a:pt x="1674" y="18249"/>
                    </a:lnTo>
                    <a:lnTo>
                      <a:pt x="1674" y="17528"/>
                    </a:lnTo>
                    <a:close/>
                    <a:moveTo>
                      <a:pt x="5148" y="17503"/>
                    </a:moveTo>
                    <a:lnTo>
                      <a:pt x="5148" y="18249"/>
                    </a:lnTo>
                    <a:lnTo>
                      <a:pt x="4402" y="18249"/>
                    </a:lnTo>
                    <a:lnTo>
                      <a:pt x="4402" y="17503"/>
                    </a:lnTo>
                    <a:close/>
                    <a:moveTo>
                      <a:pt x="2394" y="18970"/>
                    </a:moveTo>
                    <a:lnTo>
                      <a:pt x="2420" y="19691"/>
                    </a:lnTo>
                    <a:lnTo>
                      <a:pt x="1674" y="19691"/>
                    </a:lnTo>
                    <a:lnTo>
                      <a:pt x="1674" y="18970"/>
                    </a:lnTo>
                    <a:close/>
                    <a:moveTo>
                      <a:pt x="5148" y="18970"/>
                    </a:moveTo>
                    <a:lnTo>
                      <a:pt x="5148" y="19691"/>
                    </a:lnTo>
                    <a:lnTo>
                      <a:pt x="4402" y="19691"/>
                    </a:lnTo>
                    <a:lnTo>
                      <a:pt x="4402" y="18970"/>
                    </a:lnTo>
                    <a:close/>
                    <a:moveTo>
                      <a:pt x="7877" y="18970"/>
                    </a:moveTo>
                    <a:lnTo>
                      <a:pt x="7851" y="19691"/>
                    </a:lnTo>
                    <a:lnTo>
                      <a:pt x="7130" y="19691"/>
                    </a:lnTo>
                    <a:lnTo>
                      <a:pt x="7130" y="18970"/>
                    </a:lnTo>
                    <a:close/>
                    <a:moveTo>
                      <a:pt x="7877" y="20437"/>
                    </a:moveTo>
                    <a:lnTo>
                      <a:pt x="7851" y="21132"/>
                    </a:lnTo>
                    <a:lnTo>
                      <a:pt x="7130" y="21132"/>
                    </a:lnTo>
                    <a:lnTo>
                      <a:pt x="7130" y="20437"/>
                    </a:lnTo>
                    <a:close/>
                    <a:moveTo>
                      <a:pt x="2394" y="20437"/>
                    </a:moveTo>
                    <a:lnTo>
                      <a:pt x="2420" y="21158"/>
                    </a:lnTo>
                    <a:lnTo>
                      <a:pt x="1674" y="21158"/>
                    </a:lnTo>
                    <a:lnTo>
                      <a:pt x="1674" y="20437"/>
                    </a:lnTo>
                    <a:close/>
                    <a:moveTo>
                      <a:pt x="5148" y="20437"/>
                    </a:moveTo>
                    <a:lnTo>
                      <a:pt x="5148" y="21158"/>
                    </a:lnTo>
                    <a:lnTo>
                      <a:pt x="4402" y="21158"/>
                    </a:lnTo>
                    <a:lnTo>
                      <a:pt x="4402" y="20437"/>
                    </a:lnTo>
                    <a:close/>
                    <a:moveTo>
                      <a:pt x="2394" y="21878"/>
                    </a:moveTo>
                    <a:lnTo>
                      <a:pt x="2420" y="22599"/>
                    </a:lnTo>
                    <a:lnTo>
                      <a:pt x="1674" y="22599"/>
                    </a:lnTo>
                    <a:lnTo>
                      <a:pt x="1674" y="21878"/>
                    </a:lnTo>
                    <a:close/>
                    <a:moveTo>
                      <a:pt x="5148" y="21878"/>
                    </a:moveTo>
                    <a:lnTo>
                      <a:pt x="5148" y="22599"/>
                    </a:lnTo>
                    <a:lnTo>
                      <a:pt x="4402" y="22599"/>
                    </a:lnTo>
                    <a:lnTo>
                      <a:pt x="4402" y="21878"/>
                    </a:lnTo>
                    <a:close/>
                    <a:moveTo>
                      <a:pt x="7877" y="21878"/>
                    </a:moveTo>
                    <a:lnTo>
                      <a:pt x="7851" y="22599"/>
                    </a:lnTo>
                    <a:lnTo>
                      <a:pt x="7130" y="22599"/>
                    </a:lnTo>
                    <a:lnTo>
                      <a:pt x="7130" y="21878"/>
                    </a:lnTo>
                    <a:close/>
                    <a:moveTo>
                      <a:pt x="7877" y="23320"/>
                    </a:moveTo>
                    <a:lnTo>
                      <a:pt x="7851" y="24040"/>
                    </a:lnTo>
                    <a:lnTo>
                      <a:pt x="7130" y="24040"/>
                    </a:lnTo>
                    <a:lnTo>
                      <a:pt x="7130" y="23320"/>
                    </a:lnTo>
                    <a:close/>
                    <a:moveTo>
                      <a:pt x="2394" y="23345"/>
                    </a:moveTo>
                    <a:lnTo>
                      <a:pt x="2420" y="24066"/>
                    </a:lnTo>
                    <a:lnTo>
                      <a:pt x="1674" y="24066"/>
                    </a:lnTo>
                    <a:lnTo>
                      <a:pt x="1674" y="23345"/>
                    </a:lnTo>
                    <a:close/>
                    <a:moveTo>
                      <a:pt x="5148" y="23320"/>
                    </a:moveTo>
                    <a:lnTo>
                      <a:pt x="5148" y="24066"/>
                    </a:lnTo>
                    <a:lnTo>
                      <a:pt x="4402" y="24066"/>
                    </a:lnTo>
                    <a:lnTo>
                      <a:pt x="4402" y="23320"/>
                    </a:lnTo>
                    <a:close/>
                    <a:moveTo>
                      <a:pt x="2394" y="24787"/>
                    </a:moveTo>
                    <a:lnTo>
                      <a:pt x="2420" y="25507"/>
                    </a:lnTo>
                    <a:lnTo>
                      <a:pt x="1674" y="25507"/>
                    </a:lnTo>
                    <a:lnTo>
                      <a:pt x="1674" y="24787"/>
                    </a:lnTo>
                    <a:close/>
                    <a:moveTo>
                      <a:pt x="5148" y="24787"/>
                    </a:moveTo>
                    <a:lnTo>
                      <a:pt x="5148" y="25507"/>
                    </a:lnTo>
                    <a:lnTo>
                      <a:pt x="4402" y="25507"/>
                    </a:lnTo>
                    <a:lnTo>
                      <a:pt x="4402" y="24787"/>
                    </a:lnTo>
                    <a:close/>
                    <a:moveTo>
                      <a:pt x="7877" y="24787"/>
                    </a:moveTo>
                    <a:lnTo>
                      <a:pt x="7851" y="25507"/>
                    </a:lnTo>
                    <a:lnTo>
                      <a:pt x="7130" y="25507"/>
                    </a:lnTo>
                    <a:lnTo>
                      <a:pt x="7130" y="24787"/>
                    </a:lnTo>
                    <a:close/>
                    <a:moveTo>
                      <a:pt x="7877" y="26228"/>
                    </a:moveTo>
                    <a:lnTo>
                      <a:pt x="7851" y="26949"/>
                    </a:lnTo>
                    <a:lnTo>
                      <a:pt x="7130" y="26949"/>
                    </a:lnTo>
                    <a:lnTo>
                      <a:pt x="7130" y="26228"/>
                    </a:lnTo>
                    <a:close/>
                    <a:moveTo>
                      <a:pt x="2394" y="26254"/>
                    </a:moveTo>
                    <a:lnTo>
                      <a:pt x="2420" y="26975"/>
                    </a:lnTo>
                    <a:lnTo>
                      <a:pt x="1674" y="26975"/>
                    </a:lnTo>
                    <a:lnTo>
                      <a:pt x="1674" y="26254"/>
                    </a:lnTo>
                    <a:close/>
                    <a:moveTo>
                      <a:pt x="5148" y="26228"/>
                    </a:moveTo>
                    <a:lnTo>
                      <a:pt x="5148" y="26975"/>
                    </a:lnTo>
                    <a:lnTo>
                      <a:pt x="4402" y="26975"/>
                    </a:lnTo>
                    <a:lnTo>
                      <a:pt x="4402" y="26228"/>
                    </a:lnTo>
                    <a:close/>
                    <a:moveTo>
                      <a:pt x="2394" y="27695"/>
                    </a:moveTo>
                    <a:lnTo>
                      <a:pt x="2420" y="28416"/>
                    </a:lnTo>
                    <a:lnTo>
                      <a:pt x="1674" y="28416"/>
                    </a:lnTo>
                    <a:lnTo>
                      <a:pt x="1674" y="27695"/>
                    </a:lnTo>
                    <a:close/>
                    <a:moveTo>
                      <a:pt x="5148" y="27695"/>
                    </a:moveTo>
                    <a:lnTo>
                      <a:pt x="5148" y="28416"/>
                    </a:lnTo>
                    <a:lnTo>
                      <a:pt x="4402" y="28416"/>
                    </a:lnTo>
                    <a:lnTo>
                      <a:pt x="4402" y="27695"/>
                    </a:lnTo>
                    <a:close/>
                    <a:moveTo>
                      <a:pt x="7877" y="27695"/>
                    </a:moveTo>
                    <a:lnTo>
                      <a:pt x="7851" y="28416"/>
                    </a:lnTo>
                    <a:lnTo>
                      <a:pt x="7130" y="28416"/>
                    </a:lnTo>
                    <a:lnTo>
                      <a:pt x="7130" y="27695"/>
                    </a:lnTo>
                    <a:close/>
                    <a:moveTo>
                      <a:pt x="7877" y="29137"/>
                    </a:moveTo>
                    <a:lnTo>
                      <a:pt x="7851" y="29857"/>
                    </a:lnTo>
                    <a:lnTo>
                      <a:pt x="7130" y="29857"/>
                    </a:lnTo>
                    <a:lnTo>
                      <a:pt x="7130" y="29137"/>
                    </a:lnTo>
                    <a:close/>
                    <a:moveTo>
                      <a:pt x="2394" y="29162"/>
                    </a:moveTo>
                    <a:lnTo>
                      <a:pt x="2420" y="29883"/>
                    </a:lnTo>
                    <a:lnTo>
                      <a:pt x="1674" y="29883"/>
                    </a:lnTo>
                    <a:lnTo>
                      <a:pt x="1674" y="29162"/>
                    </a:lnTo>
                    <a:close/>
                    <a:moveTo>
                      <a:pt x="5148" y="29137"/>
                    </a:moveTo>
                    <a:lnTo>
                      <a:pt x="5148" y="29883"/>
                    </a:lnTo>
                    <a:lnTo>
                      <a:pt x="4402" y="29883"/>
                    </a:lnTo>
                    <a:lnTo>
                      <a:pt x="4402" y="29137"/>
                    </a:lnTo>
                    <a:close/>
                    <a:moveTo>
                      <a:pt x="2394" y="30604"/>
                    </a:moveTo>
                    <a:lnTo>
                      <a:pt x="2420" y="31324"/>
                    </a:lnTo>
                    <a:lnTo>
                      <a:pt x="1674" y="31324"/>
                    </a:lnTo>
                    <a:lnTo>
                      <a:pt x="1674" y="30604"/>
                    </a:lnTo>
                    <a:close/>
                    <a:moveTo>
                      <a:pt x="5148" y="30604"/>
                    </a:moveTo>
                    <a:lnTo>
                      <a:pt x="5148" y="31324"/>
                    </a:lnTo>
                    <a:lnTo>
                      <a:pt x="4402" y="31324"/>
                    </a:lnTo>
                    <a:lnTo>
                      <a:pt x="4402" y="30604"/>
                    </a:lnTo>
                    <a:close/>
                    <a:moveTo>
                      <a:pt x="7877" y="30604"/>
                    </a:moveTo>
                    <a:lnTo>
                      <a:pt x="7851" y="31324"/>
                    </a:lnTo>
                    <a:lnTo>
                      <a:pt x="7130" y="31324"/>
                    </a:lnTo>
                    <a:lnTo>
                      <a:pt x="7130" y="30604"/>
                    </a:lnTo>
                    <a:close/>
                    <a:moveTo>
                      <a:pt x="2394" y="32071"/>
                    </a:moveTo>
                    <a:lnTo>
                      <a:pt x="2420" y="32431"/>
                    </a:lnTo>
                    <a:lnTo>
                      <a:pt x="1674" y="32431"/>
                    </a:lnTo>
                    <a:lnTo>
                      <a:pt x="1674" y="32071"/>
                    </a:lnTo>
                    <a:close/>
                    <a:moveTo>
                      <a:pt x="5148" y="32045"/>
                    </a:moveTo>
                    <a:lnTo>
                      <a:pt x="5148" y="32431"/>
                    </a:lnTo>
                    <a:lnTo>
                      <a:pt x="4402" y="32431"/>
                    </a:lnTo>
                    <a:lnTo>
                      <a:pt x="4402" y="32045"/>
                    </a:lnTo>
                    <a:close/>
                    <a:moveTo>
                      <a:pt x="7877" y="32045"/>
                    </a:moveTo>
                    <a:lnTo>
                      <a:pt x="7851" y="32431"/>
                    </a:lnTo>
                    <a:lnTo>
                      <a:pt x="7130" y="32431"/>
                    </a:lnTo>
                    <a:lnTo>
                      <a:pt x="7130" y="32045"/>
                    </a:lnTo>
                    <a:close/>
                    <a:moveTo>
                      <a:pt x="4376" y="0"/>
                    </a:moveTo>
                    <a:lnTo>
                      <a:pt x="4376" y="5663"/>
                    </a:lnTo>
                    <a:lnTo>
                      <a:pt x="3063" y="5663"/>
                    </a:lnTo>
                    <a:lnTo>
                      <a:pt x="3063" y="7439"/>
                    </a:lnTo>
                    <a:lnTo>
                      <a:pt x="2317" y="7439"/>
                    </a:lnTo>
                    <a:lnTo>
                      <a:pt x="2317" y="10528"/>
                    </a:lnTo>
                    <a:lnTo>
                      <a:pt x="1" y="10528"/>
                    </a:lnTo>
                    <a:lnTo>
                      <a:pt x="1" y="34593"/>
                    </a:lnTo>
                    <a:lnTo>
                      <a:pt x="9009" y="34593"/>
                    </a:lnTo>
                    <a:lnTo>
                      <a:pt x="9009" y="10528"/>
                    </a:lnTo>
                    <a:lnTo>
                      <a:pt x="6693" y="10528"/>
                    </a:lnTo>
                    <a:lnTo>
                      <a:pt x="6693" y="7439"/>
                    </a:lnTo>
                    <a:lnTo>
                      <a:pt x="5946" y="7439"/>
                    </a:lnTo>
                    <a:lnTo>
                      <a:pt x="5946" y="5663"/>
                    </a:lnTo>
                    <a:lnTo>
                      <a:pt x="4633" y="5663"/>
                    </a:lnTo>
                    <a:lnTo>
                      <a:pt x="46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51"/>
              <p:cNvSpPr/>
              <p:nvPr/>
            </p:nvSpPr>
            <p:spPr>
              <a:xfrm>
                <a:off x="2155675" y="3949036"/>
                <a:ext cx="328531" cy="1194604"/>
              </a:xfrm>
              <a:custGeom>
                <a:rect b="b" l="l" r="r" t="t"/>
                <a:pathLst>
                  <a:path extrusionOk="0" h="32664" w="8983">
                    <a:moveTo>
                      <a:pt x="2188" y="10142"/>
                    </a:moveTo>
                    <a:lnTo>
                      <a:pt x="2188" y="10502"/>
                    </a:lnTo>
                    <a:lnTo>
                      <a:pt x="1442" y="10502"/>
                    </a:lnTo>
                    <a:lnTo>
                      <a:pt x="1442" y="10142"/>
                    </a:lnTo>
                    <a:close/>
                    <a:moveTo>
                      <a:pt x="4890" y="10142"/>
                    </a:moveTo>
                    <a:lnTo>
                      <a:pt x="4890" y="10502"/>
                    </a:lnTo>
                    <a:lnTo>
                      <a:pt x="4144" y="10502"/>
                    </a:lnTo>
                    <a:lnTo>
                      <a:pt x="4144" y="10142"/>
                    </a:lnTo>
                    <a:close/>
                    <a:moveTo>
                      <a:pt x="7619" y="10142"/>
                    </a:moveTo>
                    <a:lnTo>
                      <a:pt x="7619" y="10502"/>
                    </a:lnTo>
                    <a:lnTo>
                      <a:pt x="6872" y="10502"/>
                    </a:lnTo>
                    <a:lnTo>
                      <a:pt x="6872" y="10142"/>
                    </a:lnTo>
                    <a:close/>
                    <a:moveTo>
                      <a:pt x="4890" y="11223"/>
                    </a:moveTo>
                    <a:lnTo>
                      <a:pt x="4890" y="11944"/>
                    </a:lnTo>
                    <a:lnTo>
                      <a:pt x="4144" y="11944"/>
                    </a:lnTo>
                    <a:lnTo>
                      <a:pt x="4144" y="11223"/>
                    </a:lnTo>
                    <a:close/>
                    <a:moveTo>
                      <a:pt x="7619" y="11223"/>
                    </a:moveTo>
                    <a:lnTo>
                      <a:pt x="7619" y="11944"/>
                    </a:lnTo>
                    <a:lnTo>
                      <a:pt x="6872" y="11944"/>
                    </a:lnTo>
                    <a:lnTo>
                      <a:pt x="6872" y="11223"/>
                    </a:lnTo>
                    <a:close/>
                    <a:moveTo>
                      <a:pt x="2188" y="11223"/>
                    </a:moveTo>
                    <a:lnTo>
                      <a:pt x="2188" y="11969"/>
                    </a:lnTo>
                    <a:lnTo>
                      <a:pt x="1442" y="11969"/>
                    </a:lnTo>
                    <a:lnTo>
                      <a:pt x="1442" y="11223"/>
                    </a:lnTo>
                    <a:close/>
                    <a:moveTo>
                      <a:pt x="2188" y="12690"/>
                    </a:moveTo>
                    <a:lnTo>
                      <a:pt x="2188" y="13411"/>
                    </a:lnTo>
                    <a:lnTo>
                      <a:pt x="1442" y="13411"/>
                    </a:lnTo>
                    <a:lnTo>
                      <a:pt x="1442" y="12690"/>
                    </a:lnTo>
                    <a:close/>
                    <a:moveTo>
                      <a:pt x="4890" y="12690"/>
                    </a:moveTo>
                    <a:lnTo>
                      <a:pt x="4890" y="13411"/>
                    </a:lnTo>
                    <a:lnTo>
                      <a:pt x="4144" y="13411"/>
                    </a:lnTo>
                    <a:lnTo>
                      <a:pt x="4144" y="12690"/>
                    </a:lnTo>
                    <a:close/>
                    <a:moveTo>
                      <a:pt x="7619" y="12664"/>
                    </a:moveTo>
                    <a:lnTo>
                      <a:pt x="7619" y="13411"/>
                    </a:lnTo>
                    <a:lnTo>
                      <a:pt x="6872" y="13411"/>
                    </a:lnTo>
                    <a:lnTo>
                      <a:pt x="6872" y="12664"/>
                    </a:lnTo>
                    <a:close/>
                    <a:moveTo>
                      <a:pt x="4890" y="14131"/>
                    </a:moveTo>
                    <a:lnTo>
                      <a:pt x="4890" y="14852"/>
                    </a:lnTo>
                    <a:lnTo>
                      <a:pt x="4144" y="14852"/>
                    </a:lnTo>
                    <a:lnTo>
                      <a:pt x="4144" y="14131"/>
                    </a:lnTo>
                    <a:close/>
                    <a:moveTo>
                      <a:pt x="7619" y="14131"/>
                    </a:moveTo>
                    <a:lnTo>
                      <a:pt x="7619" y="14852"/>
                    </a:lnTo>
                    <a:lnTo>
                      <a:pt x="6872" y="14852"/>
                    </a:lnTo>
                    <a:lnTo>
                      <a:pt x="6872" y="14131"/>
                    </a:lnTo>
                    <a:close/>
                    <a:moveTo>
                      <a:pt x="2188" y="14131"/>
                    </a:moveTo>
                    <a:lnTo>
                      <a:pt x="2188" y="14878"/>
                    </a:lnTo>
                    <a:lnTo>
                      <a:pt x="1442" y="14878"/>
                    </a:lnTo>
                    <a:lnTo>
                      <a:pt x="1442" y="14131"/>
                    </a:lnTo>
                    <a:close/>
                    <a:moveTo>
                      <a:pt x="2188" y="15598"/>
                    </a:moveTo>
                    <a:lnTo>
                      <a:pt x="2188" y="16319"/>
                    </a:lnTo>
                    <a:lnTo>
                      <a:pt x="1442" y="16319"/>
                    </a:lnTo>
                    <a:lnTo>
                      <a:pt x="1442" y="15598"/>
                    </a:lnTo>
                    <a:close/>
                    <a:moveTo>
                      <a:pt x="4890" y="15598"/>
                    </a:moveTo>
                    <a:lnTo>
                      <a:pt x="4890" y="16319"/>
                    </a:lnTo>
                    <a:lnTo>
                      <a:pt x="4144" y="16319"/>
                    </a:lnTo>
                    <a:lnTo>
                      <a:pt x="4144" y="15598"/>
                    </a:lnTo>
                    <a:close/>
                    <a:moveTo>
                      <a:pt x="7619" y="15573"/>
                    </a:moveTo>
                    <a:lnTo>
                      <a:pt x="7619" y="16319"/>
                    </a:lnTo>
                    <a:lnTo>
                      <a:pt x="6872" y="16319"/>
                    </a:lnTo>
                    <a:lnTo>
                      <a:pt x="6872" y="15573"/>
                    </a:lnTo>
                    <a:close/>
                    <a:moveTo>
                      <a:pt x="4890" y="17040"/>
                    </a:moveTo>
                    <a:lnTo>
                      <a:pt x="4890" y="17761"/>
                    </a:lnTo>
                    <a:lnTo>
                      <a:pt x="4144" y="17761"/>
                    </a:lnTo>
                    <a:lnTo>
                      <a:pt x="4144" y="17040"/>
                    </a:lnTo>
                    <a:close/>
                    <a:moveTo>
                      <a:pt x="7619" y="17040"/>
                    </a:moveTo>
                    <a:lnTo>
                      <a:pt x="7619" y="17761"/>
                    </a:lnTo>
                    <a:lnTo>
                      <a:pt x="6872" y="17761"/>
                    </a:lnTo>
                    <a:lnTo>
                      <a:pt x="6872" y="17040"/>
                    </a:lnTo>
                    <a:close/>
                    <a:moveTo>
                      <a:pt x="2188" y="17040"/>
                    </a:moveTo>
                    <a:lnTo>
                      <a:pt x="2188" y="17786"/>
                    </a:lnTo>
                    <a:lnTo>
                      <a:pt x="1442" y="17786"/>
                    </a:lnTo>
                    <a:lnTo>
                      <a:pt x="1442" y="17040"/>
                    </a:lnTo>
                    <a:close/>
                    <a:moveTo>
                      <a:pt x="2188" y="18507"/>
                    </a:moveTo>
                    <a:lnTo>
                      <a:pt x="2188" y="19228"/>
                    </a:lnTo>
                    <a:lnTo>
                      <a:pt x="1442" y="19228"/>
                    </a:lnTo>
                    <a:lnTo>
                      <a:pt x="1442" y="18507"/>
                    </a:lnTo>
                    <a:close/>
                    <a:moveTo>
                      <a:pt x="4890" y="18507"/>
                    </a:moveTo>
                    <a:lnTo>
                      <a:pt x="4890" y="19228"/>
                    </a:lnTo>
                    <a:lnTo>
                      <a:pt x="4144" y="19228"/>
                    </a:lnTo>
                    <a:lnTo>
                      <a:pt x="4144" y="18507"/>
                    </a:lnTo>
                    <a:close/>
                    <a:moveTo>
                      <a:pt x="7619" y="18507"/>
                    </a:moveTo>
                    <a:lnTo>
                      <a:pt x="7619" y="19228"/>
                    </a:lnTo>
                    <a:lnTo>
                      <a:pt x="6872" y="19228"/>
                    </a:lnTo>
                    <a:lnTo>
                      <a:pt x="6872" y="18507"/>
                    </a:lnTo>
                    <a:close/>
                    <a:moveTo>
                      <a:pt x="4890" y="19948"/>
                    </a:moveTo>
                    <a:lnTo>
                      <a:pt x="4890" y="20669"/>
                    </a:lnTo>
                    <a:lnTo>
                      <a:pt x="4144" y="20669"/>
                    </a:lnTo>
                    <a:lnTo>
                      <a:pt x="4144" y="19948"/>
                    </a:lnTo>
                    <a:close/>
                    <a:moveTo>
                      <a:pt x="7619" y="19948"/>
                    </a:moveTo>
                    <a:lnTo>
                      <a:pt x="7619" y="20669"/>
                    </a:lnTo>
                    <a:lnTo>
                      <a:pt x="6872" y="20669"/>
                    </a:lnTo>
                    <a:lnTo>
                      <a:pt x="6872" y="19948"/>
                    </a:lnTo>
                    <a:close/>
                    <a:moveTo>
                      <a:pt x="2188" y="19948"/>
                    </a:moveTo>
                    <a:lnTo>
                      <a:pt x="2188" y="20695"/>
                    </a:lnTo>
                    <a:lnTo>
                      <a:pt x="1442" y="20695"/>
                    </a:lnTo>
                    <a:lnTo>
                      <a:pt x="1442" y="19948"/>
                    </a:lnTo>
                    <a:close/>
                    <a:moveTo>
                      <a:pt x="2188" y="21415"/>
                    </a:moveTo>
                    <a:lnTo>
                      <a:pt x="2188" y="22136"/>
                    </a:lnTo>
                    <a:lnTo>
                      <a:pt x="1442" y="22136"/>
                    </a:lnTo>
                    <a:lnTo>
                      <a:pt x="1442" y="21415"/>
                    </a:lnTo>
                    <a:close/>
                    <a:moveTo>
                      <a:pt x="4890" y="21415"/>
                    </a:moveTo>
                    <a:lnTo>
                      <a:pt x="4890" y="22136"/>
                    </a:lnTo>
                    <a:lnTo>
                      <a:pt x="4144" y="22136"/>
                    </a:lnTo>
                    <a:lnTo>
                      <a:pt x="4144" y="21415"/>
                    </a:lnTo>
                    <a:close/>
                    <a:moveTo>
                      <a:pt x="7619" y="21390"/>
                    </a:moveTo>
                    <a:lnTo>
                      <a:pt x="7619" y="22136"/>
                    </a:lnTo>
                    <a:lnTo>
                      <a:pt x="6872" y="22136"/>
                    </a:lnTo>
                    <a:lnTo>
                      <a:pt x="6872" y="21390"/>
                    </a:lnTo>
                    <a:close/>
                    <a:moveTo>
                      <a:pt x="4890" y="22857"/>
                    </a:moveTo>
                    <a:lnTo>
                      <a:pt x="4890" y="23577"/>
                    </a:lnTo>
                    <a:lnTo>
                      <a:pt x="4144" y="23577"/>
                    </a:lnTo>
                    <a:lnTo>
                      <a:pt x="4144" y="22857"/>
                    </a:lnTo>
                    <a:close/>
                    <a:moveTo>
                      <a:pt x="7619" y="22857"/>
                    </a:moveTo>
                    <a:lnTo>
                      <a:pt x="7619" y="23577"/>
                    </a:lnTo>
                    <a:lnTo>
                      <a:pt x="6872" y="23577"/>
                    </a:lnTo>
                    <a:lnTo>
                      <a:pt x="6872" y="22857"/>
                    </a:lnTo>
                    <a:close/>
                    <a:moveTo>
                      <a:pt x="2188" y="22857"/>
                    </a:moveTo>
                    <a:lnTo>
                      <a:pt x="2188" y="23603"/>
                    </a:lnTo>
                    <a:lnTo>
                      <a:pt x="1442" y="23603"/>
                    </a:lnTo>
                    <a:lnTo>
                      <a:pt x="1442" y="22857"/>
                    </a:lnTo>
                    <a:close/>
                    <a:moveTo>
                      <a:pt x="2188" y="24324"/>
                    </a:moveTo>
                    <a:lnTo>
                      <a:pt x="2188" y="25045"/>
                    </a:lnTo>
                    <a:lnTo>
                      <a:pt x="1442" y="25045"/>
                    </a:lnTo>
                    <a:lnTo>
                      <a:pt x="1442" y="24324"/>
                    </a:lnTo>
                    <a:close/>
                    <a:moveTo>
                      <a:pt x="4890" y="24324"/>
                    </a:moveTo>
                    <a:lnTo>
                      <a:pt x="4890" y="25045"/>
                    </a:lnTo>
                    <a:lnTo>
                      <a:pt x="4144" y="25045"/>
                    </a:lnTo>
                    <a:lnTo>
                      <a:pt x="4144" y="24324"/>
                    </a:lnTo>
                    <a:close/>
                    <a:moveTo>
                      <a:pt x="7619" y="24298"/>
                    </a:moveTo>
                    <a:lnTo>
                      <a:pt x="7619" y="25045"/>
                    </a:lnTo>
                    <a:lnTo>
                      <a:pt x="6872" y="25045"/>
                    </a:lnTo>
                    <a:lnTo>
                      <a:pt x="6872" y="24298"/>
                    </a:lnTo>
                    <a:close/>
                    <a:moveTo>
                      <a:pt x="4890" y="25765"/>
                    </a:moveTo>
                    <a:lnTo>
                      <a:pt x="4890" y="26486"/>
                    </a:lnTo>
                    <a:lnTo>
                      <a:pt x="4144" y="26486"/>
                    </a:lnTo>
                    <a:lnTo>
                      <a:pt x="4144" y="25765"/>
                    </a:lnTo>
                    <a:close/>
                    <a:moveTo>
                      <a:pt x="7619" y="25765"/>
                    </a:moveTo>
                    <a:lnTo>
                      <a:pt x="7619" y="26486"/>
                    </a:lnTo>
                    <a:lnTo>
                      <a:pt x="6872" y="26486"/>
                    </a:lnTo>
                    <a:lnTo>
                      <a:pt x="6872" y="25765"/>
                    </a:lnTo>
                    <a:close/>
                    <a:moveTo>
                      <a:pt x="2188" y="25765"/>
                    </a:moveTo>
                    <a:lnTo>
                      <a:pt x="2188" y="26512"/>
                    </a:lnTo>
                    <a:lnTo>
                      <a:pt x="1442" y="26512"/>
                    </a:lnTo>
                    <a:lnTo>
                      <a:pt x="1442" y="25765"/>
                    </a:lnTo>
                    <a:close/>
                    <a:moveTo>
                      <a:pt x="2188" y="27232"/>
                    </a:moveTo>
                    <a:lnTo>
                      <a:pt x="2188" y="27953"/>
                    </a:lnTo>
                    <a:lnTo>
                      <a:pt x="1442" y="27953"/>
                    </a:lnTo>
                    <a:lnTo>
                      <a:pt x="1442" y="27232"/>
                    </a:lnTo>
                    <a:close/>
                    <a:moveTo>
                      <a:pt x="4890" y="27232"/>
                    </a:moveTo>
                    <a:lnTo>
                      <a:pt x="4890" y="27953"/>
                    </a:lnTo>
                    <a:lnTo>
                      <a:pt x="4144" y="27953"/>
                    </a:lnTo>
                    <a:lnTo>
                      <a:pt x="4144" y="27232"/>
                    </a:lnTo>
                    <a:close/>
                    <a:moveTo>
                      <a:pt x="7619" y="27207"/>
                    </a:moveTo>
                    <a:lnTo>
                      <a:pt x="7619" y="27953"/>
                    </a:lnTo>
                    <a:lnTo>
                      <a:pt x="6872" y="27953"/>
                    </a:lnTo>
                    <a:lnTo>
                      <a:pt x="6872" y="27207"/>
                    </a:lnTo>
                    <a:close/>
                    <a:moveTo>
                      <a:pt x="4890" y="28674"/>
                    </a:moveTo>
                    <a:lnTo>
                      <a:pt x="4890" y="29394"/>
                    </a:lnTo>
                    <a:lnTo>
                      <a:pt x="4144" y="29394"/>
                    </a:lnTo>
                    <a:lnTo>
                      <a:pt x="4144" y="28674"/>
                    </a:lnTo>
                    <a:close/>
                    <a:moveTo>
                      <a:pt x="7619" y="28674"/>
                    </a:moveTo>
                    <a:lnTo>
                      <a:pt x="7619" y="29394"/>
                    </a:lnTo>
                    <a:lnTo>
                      <a:pt x="6872" y="29394"/>
                    </a:lnTo>
                    <a:lnTo>
                      <a:pt x="6872" y="28674"/>
                    </a:lnTo>
                    <a:close/>
                    <a:moveTo>
                      <a:pt x="2188" y="28674"/>
                    </a:moveTo>
                    <a:lnTo>
                      <a:pt x="2188" y="29420"/>
                    </a:lnTo>
                    <a:lnTo>
                      <a:pt x="1442" y="29420"/>
                    </a:lnTo>
                    <a:lnTo>
                      <a:pt x="1442" y="28674"/>
                    </a:lnTo>
                    <a:close/>
                    <a:moveTo>
                      <a:pt x="2188" y="30141"/>
                    </a:moveTo>
                    <a:lnTo>
                      <a:pt x="2188" y="30501"/>
                    </a:lnTo>
                    <a:lnTo>
                      <a:pt x="1442" y="30501"/>
                    </a:lnTo>
                    <a:lnTo>
                      <a:pt x="1442" y="30141"/>
                    </a:lnTo>
                    <a:close/>
                    <a:moveTo>
                      <a:pt x="4890" y="30141"/>
                    </a:moveTo>
                    <a:lnTo>
                      <a:pt x="4890" y="30501"/>
                    </a:lnTo>
                    <a:lnTo>
                      <a:pt x="4144" y="30501"/>
                    </a:lnTo>
                    <a:lnTo>
                      <a:pt x="4144" y="30141"/>
                    </a:lnTo>
                    <a:close/>
                    <a:moveTo>
                      <a:pt x="7619" y="30115"/>
                    </a:moveTo>
                    <a:lnTo>
                      <a:pt x="7619" y="30501"/>
                    </a:lnTo>
                    <a:lnTo>
                      <a:pt x="6872" y="30501"/>
                    </a:lnTo>
                    <a:lnTo>
                      <a:pt x="6872" y="30115"/>
                    </a:lnTo>
                    <a:close/>
                    <a:moveTo>
                      <a:pt x="4350" y="1"/>
                    </a:moveTo>
                    <a:lnTo>
                      <a:pt x="4350" y="4068"/>
                    </a:lnTo>
                    <a:lnTo>
                      <a:pt x="3037" y="5663"/>
                    </a:lnTo>
                    <a:lnTo>
                      <a:pt x="3037" y="7439"/>
                    </a:lnTo>
                    <a:lnTo>
                      <a:pt x="2291" y="7439"/>
                    </a:lnTo>
                    <a:lnTo>
                      <a:pt x="2291" y="8598"/>
                    </a:lnTo>
                    <a:lnTo>
                      <a:pt x="0" y="8598"/>
                    </a:lnTo>
                    <a:lnTo>
                      <a:pt x="0" y="32663"/>
                    </a:lnTo>
                    <a:lnTo>
                      <a:pt x="8983" y="32663"/>
                    </a:lnTo>
                    <a:lnTo>
                      <a:pt x="8983" y="8598"/>
                    </a:lnTo>
                    <a:lnTo>
                      <a:pt x="6692" y="8598"/>
                    </a:lnTo>
                    <a:lnTo>
                      <a:pt x="6692" y="7439"/>
                    </a:lnTo>
                    <a:lnTo>
                      <a:pt x="5946" y="7439"/>
                    </a:lnTo>
                    <a:lnTo>
                      <a:pt x="5946" y="5663"/>
                    </a:lnTo>
                    <a:lnTo>
                      <a:pt x="4607" y="4068"/>
                    </a:lnTo>
                    <a:lnTo>
                      <a:pt x="46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51"/>
              <p:cNvSpPr/>
              <p:nvPr/>
            </p:nvSpPr>
            <p:spPr>
              <a:xfrm>
                <a:off x="896144" y="4257820"/>
                <a:ext cx="328567" cy="884872"/>
              </a:xfrm>
              <a:custGeom>
                <a:rect b="b" l="l" r="r" t="t"/>
                <a:pathLst>
                  <a:path extrusionOk="0" h="24195" w="8984">
                    <a:moveTo>
                      <a:pt x="7594" y="4401"/>
                    </a:moveTo>
                    <a:lnTo>
                      <a:pt x="7594" y="5122"/>
                    </a:lnTo>
                    <a:lnTo>
                      <a:pt x="6847" y="5122"/>
                    </a:lnTo>
                    <a:lnTo>
                      <a:pt x="6847" y="4401"/>
                    </a:lnTo>
                    <a:close/>
                    <a:moveTo>
                      <a:pt x="2163" y="4427"/>
                    </a:moveTo>
                    <a:lnTo>
                      <a:pt x="2163" y="5148"/>
                    </a:lnTo>
                    <a:lnTo>
                      <a:pt x="1417" y="5148"/>
                    </a:lnTo>
                    <a:lnTo>
                      <a:pt x="1417" y="4427"/>
                    </a:lnTo>
                    <a:close/>
                    <a:moveTo>
                      <a:pt x="4865" y="4401"/>
                    </a:moveTo>
                    <a:lnTo>
                      <a:pt x="4891" y="5148"/>
                    </a:lnTo>
                    <a:lnTo>
                      <a:pt x="4145" y="5148"/>
                    </a:lnTo>
                    <a:lnTo>
                      <a:pt x="4145" y="4401"/>
                    </a:lnTo>
                    <a:close/>
                    <a:moveTo>
                      <a:pt x="2163" y="5869"/>
                    </a:moveTo>
                    <a:lnTo>
                      <a:pt x="2163" y="6589"/>
                    </a:lnTo>
                    <a:lnTo>
                      <a:pt x="1417" y="6589"/>
                    </a:lnTo>
                    <a:lnTo>
                      <a:pt x="1417" y="5869"/>
                    </a:lnTo>
                    <a:close/>
                    <a:moveTo>
                      <a:pt x="4865" y="5869"/>
                    </a:moveTo>
                    <a:lnTo>
                      <a:pt x="4891" y="6589"/>
                    </a:lnTo>
                    <a:lnTo>
                      <a:pt x="4145" y="6589"/>
                    </a:lnTo>
                    <a:lnTo>
                      <a:pt x="4145" y="5869"/>
                    </a:lnTo>
                    <a:close/>
                    <a:moveTo>
                      <a:pt x="7594" y="5869"/>
                    </a:moveTo>
                    <a:lnTo>
                      <a:pt x="7594" y="6589"/>
                    </a:lnTo>
                    <a:lnTo>
                      <a:pt x="6847" y="6589"/>
                    </a:lnTo>
                    <a:lnTo>
                      <a:pt x="6847" y="5869"/>
                    </a:lnTo>
                    <a:close/>
                    <a:moveTo>
                      <a:pt x="7594" y="7310"/>
                    </a:moveTo>
                    <a:lnTo>
                      <a:pt x="7594" y="8031"/>
                    </a:lnTo>
                    <a:lnTo>
                      <a:pt x="6847" y="8031"/>
                    </a:lnTo>
                    <a:lnTo>
                      <a:pt x="6847" y="7310"/>
                    </a:lnTo>
                    <a:close/>
                    <a:moveTo>
                      <a:pt x="2163" y="7336"/>
                    </a:moveTo>
                    <a:lnTo>
                      <a:pt x="2163" y="8056"/>
                    </a:lnTo>
                    <a:lnTo>
                      <a:pt x="1417" y="8056"/>
                    </a:lnTo>
                    <a:lnTo>
                      <a:pt x="1417" y="7336"/>
                    </a:lnTo>
                    <a:close/>
                    <a:moveTo>
                      <a:pt x="4865" y="7310"/>
                    </a:moveTo>
                    <a:lnTo>
                      <a:pt x="4891" y="8056"/>
                    </a:lnTo>
                    <a:lnTo>
                      <a:pt x="4145" y="8056"/>
                    </a:lnTo>
                    <a:lnTo>
                      <a:pt x="4145" y="7310"/>
                    </a:lnTo>
                    <a:close/>
                    <a:moveTo>
                      <a:pt x="2163" y="8777"/>
                    </a:moveTo>
                    <a:lnTo>
                      <a:pt x="2163" y="9498"/>
                    </a:lnTo>
                    <a:lnTo>
                      <a:pt x="1417" y="9498"/>
                    </a:lnTo>
                    <a:lnTo>
                      <a:pt x="1417" y="8777"/>
                    </a:lnTo>
                    <a:close/>
                    <a:moveTo>
                      <a:pt x="4865" y="8777"/>
                    </a:moveTo>
                    <a:lnTo>
                      <a:pt x="4891" y="9498"/>
                    </a:lnTo>
                    <a:lnTo>
                      <a:pt x="4145" y="9498"/>
                    </a:lnTo>
                    <a:lnTo>
                      <a:pt x="4145" y="8777"/>
                    </a:lnTo>
                    <a:close/>
                    <a:moveTo>
                      <a:pt x="7594" y="8777"/>
                    </a:moveTo>
                    <a:lnTo>
                      <a:pt x="7594" y="9498"/>
                    </a:lnTo>
                    <a:lnTo>
                      <a:pt x="6847" y="9498"/>
                    </a:lnTo>
                    <a:lnTo>
                      <a:pt x="6847" y="8777"/>
                    </a:lnTo>
                    <a:close/>
                    <a:moveTo>
                      <a:pt x="7594" y="10218"/>
                    </a:moveTo>
                    <a:lnTo>
                      <a:pt x="7594" y="10939"/>
                    </a:lnTo>
                    <a:lnTo>
                      <a:pt x="6847" y="10939"/>
                    </a:lnTo>
                    <a:lnTo>
                      <a:pt x="6847" y="10218"/>
                    </a:lnTo>
                    <a:close/>
                    <a:moveTo>
                      <a:pt x="2163" y="10244"/>
                    </a:moveTo>
                    <a:lnTo>
                      <a:pt x="2163" y="10965"/>
                    </a:lnTo>
                    <a:lnTo>
                      <a:pt x="1417" y="10965"/>
                    </a:lnTo>
                    <a:lnTo>
                      <a:pt x="1417" y="10244"/>
                    </a:lnTo>
                    <a:close/>
                    <a:moveTo>
                      <a:pt x="4865" y="10218"/>
                    </a:moveTo>
                    <a:lnTo>
                      <a:pt x="4891" y="10965"/>
                    </a:lnTo>
                    <a:lnTo>
                      <a:pt x="4145" y="10965"/>
                    </a:lnTo>
                    <a:lnTo>
                      <a:pt x="4145" y="10218"/>
                    </a:lnTo>
                    <a:close/>
                    <a:moveTo>
                      <a:pt x="2163" y="11685"/>
                    </a:moveTo>
                    <a:lnTo>
                      <a:pt x="2163" y="12406"/>
                    </a:lnTo>
                    <a:lnTo>
                      <a:pt x="1417" y="12406"/>
                    </a:lnTo>
                    <a:lnTo>
                      <a:pt x="1417" y="11685"/>
                    </a:lnTo>
                    <a:close/>
                    <a:moveTo>
                      <a:pt x="4865" y="11685"/>
                    </a:moveTo>
                    <a:lnTo>
                      <a:pt x="4891" y="12406"/>
                    </a:lnTo>
                    <a:lnTo>
                      <a:pt x="4145" y="12406"/>
                    </a:lnTo>
                    <a:lnTo>
                      <a:pt x="4145" y="11685"/>
                    </a:lnTo>
                    <a:close/>
                    <a:moveTo>
                      <a:pt x="7594" y="11685"/>
                    </a:moveTo>
                    <a:lnTo>
                      <a:pt x="7594" y="12406"/>
                    </a:lnTo>
                    <a:lnTo>
                      <a:pt x="6847" y="12406"/>
                    </a:lnTo>
                    <a:lnTo>
                      <a:pt x="6847" y="11685"/>
                    </a:lnTo>
                    <a:close/>
                    <a:moveTo>
                      <a:pt x="7594" y="13127"/>
                    </a:moveTo>
                    <a:lnTo>
                      <a:pt x="7594" y="13848"/>
                    </a:lnTo>
                    <a:lnTo>
                      <a:pt x="6847" y="13848"/>
                    </a:lnTo>
                    <a:lnTo>
                      <a:pt x="6847" y="13127"/>
                    </a:lnTo>
                    <a:close/>
                    <a:moveTo>
                      <a:pt x="2163" y="13153"/>
                    </a:moveTo>
                    <a:lnTo>
                      <a:pt x="2163" y="13873"/>
                    </a:lnTo>
                    <a:lnTo>
                      <a:pt x="1417" y="13873"/>
                    </a:lnTo>
                    <a:lnTo>
                      <a:pt x="1417" y="13153"/>
                    </a:lnTo>
                    <a:close/>
                    <a:moveTo>
                      <a:pt x="4865" y="13127"/>
                    </a:moveTo>
                    <a:lnTo>
                      <a:pt x="4891" y="13873"/>
                    </a:lnTo>
                    <a:lnTo>
                      <a:pt x="4145" y="13873"/>
                    </a:lnTo>
                    <a:lnTo>
                      <a:pt x="4145" y="13127"/>
                    </a:lnTo>
                    <a:close/>
                    <a:moveTo>
                      <a:pt x="2163" y="14594"/>
                    </a:moveTo>
                    <a:lnTo>
                      <a:pt x="2163" y="15315"/>
                    </a:lnTo>
                    <a:lnTo>
                      <a:pt x="1417" y="15315"/>
                    </a:lnTo>
                    <a:lnTo>
                      <a:pt x="1417" y="14594"/>
                    </a:lnTo>
                    <a:close/>
                    <a:moveTo>
                      <a:pt x="4865" y="14594"/>
                    </a:moveTo>
                    <a:lnTo>
                      <a:pt x="4891" y="15315"/>
                    </a:lnTo>
                    <a:lnTo>
                      <a:pt x="4145" y="15315"/>
                    </a:lnTo>
                    <a:lnTo>
                      <a:pt x="4145" y="14594"/>
                    </a:lnTo>
                    <a:close/>
                    <a:moveTo>
                      <a:pt x="7594" y="14594"/>
                    </a:moveTo>
                    <a:lnTo>
                      <a:pt x="7594" y="15315"/>
                    </a:lnTo>
                    <a:lnTo>
                      <a:pt x="6847" y="15315"/>
                    </a:lnTo>
                    <a:lnTo>
                      <a:pt x="6847" y="14594"/>
                    </a:lnTo>
                    <a:close/>
                    <a:moveTo>
                      <a:pt x="7594" y="16035"/>
                    </a:moveTo>
                    <a:lnTo>
                      <a:pt x="7594" y="16756"/>
                    </a:lnTo>
                    <a:lnTo>
                      <a:pt x="6847" y="16756"/>
                    </a:lnTo>
                    <a:lnTo>
                      <a:pt x="6847" y="16035"/>
                    </a:lnTo>
                    <a:close/>
                    <a:moveTo>
                      <a:pt x="2163" y="16061"/>
                    </a:moveTo>
                    <a:lnTo>
                      <a:pt x="2163" y="16782"/>
                    </a:lnTo>
                    <a:lnTo>
                      <a:pt x="1417" y="16782"/>
                    </a:lnTo>
                    <a:lnTo>
                      <a:pt x="1417" y="16061"/>
                    </a:lnTo>
                    <a:close/>
                    <a:moveTo>
                      <a:pt x="4865" y="16035"/>
                    </a:moveTo>
                    <a:lnTo>
                      <a:pt x="4891" y="16782"/>
                    </a:lnTo>
                    <a:lnTo>
                      <a:pt x="4145" y="16782"/>
                    </a:lnTo>
                    <a:lnTo>
                      <a:pt x="4145" y="16035"/>
                    </a:lnTo>
                    <a:close/>
                    <a:moveTo>
                      <a:pt x="2163" y="17502"/>
                    </a:moveTo>
                    <a:lnTo>
                      <a:pt x="2163" y="18223"/>
                    </a:lnTo>
                    <a:lnTo>
                      <a:pt x="1417" y="18223"/>
                    </a:lnTo>
                    <a:lnTo>
                      <a:pt x="1417" y="17502"/>
                    </a:lnTo>
                    <a:close/>
                    <a:moveTo>
                      <a:pt x="4865" y="17502"/>
                    </a:moveTo>
                    <a:lnTo>
                      <a:pt x="4891" y="18223"/>
                    </a:lnTo>
                    <a:lnTo>
                      <a:pt x="4145" y="18223"/>
                    </a:lnTo>
                    <a:lnTo>
                      <a:pt x="4145" y="17502"/>
                    </a:lnTo>
                    <a:close/>
                    <a:moveTo>
                      <a:pt x="7594" y="17502"/>
                    </a:moveTo>
                    <a:lnTo>
                      <a:pt x="7594" y="18223"/>
                    </a:lnTo>
                    <a:lnTo>
                      <a:pt x="6847" y="18223"/>
                    </a:lnTo>
                    <a:lnTo>
                      <a:pt x="6847" y="17502"/>
                    </a:lnTo>
                    <a:close/>
                    <a:moveTo>
                      <a:pt x="7594" y="18969"/>
                    </a:moveTo>
                    <a:lnTo>
                      <a:pt x="7594" y="19664"/>
                    </a:lnTo>
                    <a:lnTo>
                      <a:pt x="6847" y="19664"/>
                    </a:lnTo>
                    <a:lnTo>
                      <a:pt x="6847" y="18969"/>
                    </a:lnTo>
                    <a:close/>
                    <a:moveTo>
                      <a:pt x="2163" y="18969"/>
                    </a:moveTo>
                    <a:lnTo>
                      <a:pt x="2163" y="19690"/>
                    </a:lnTo>
                    <a:lnTo>
                      <a:pt x="1417" y="19690"/>
                    </a:lnTo>
                    <a:lnTo>
                      <a:pt x="1417" y="18969"/>
                    </a:lnTo>
                    <a:close/>
                    <a:moveTo>
                      <a:pt x="4865" y="18969"/>
                    </a:moveTo>
                    <a:lnTo>
                      <a:pt x="4891" y="19690"/>
                    </a:lnTo>
                    <a:lnTo>
                      <a:pt x="4145" y="19690"/>
                    </a:lnTo>
                    <a:lnTo>
                      <a:pt x="4145" y="18969"/>
                    </a:lnTo>
                    <a:close/>
                    <a:moveTo>
                      <a:pt x="2163" y="20411"/>
                    </a:moveTo>
                    <a:lnTo>
                      <a:pt x="2163" y="21132"/>
                    </a:lnTo>
                    <a:lnTo>
                      <a:pt x="1417" y="21132"/>
                    </a:lnTo>
                    <a:lnTo>
                      <a:pt x="1417" y="20411"/>
                    </a:lnTo>
                    <a:close/>
                    <a:moveTo>
                      <a:pt x="4865" y="20411"/>
                    </a:moveTo>
                    <a:lnTo>
                      <a:pt x="4891" y="21132"/>
                    </a:lnTo>
                    <a:lnTo>
                      <a:pt x="4145" y="21132"/>
                    </a:lnTo>
                    <a:lnTo>
                      <a:pt x="4145" y="20411"/>
                    </a:lnTo>
                    <a:close/>
                    <a:moveTo>
                      <a:pt x="7594" y="20411"/>
                    </a:moveTo>
                    <a:lnTo>
                      <a:pt x="7594" y="21132"/>
                    </a:lnTo>
                    <a:lnTo>
                      <a:pt x="6847" y="21132"/>
                    </a:lnTo>
                    <a:lnTo>
                      <a:pt x="6847" y="20411"/>
                    </a:lnTo>
                    <a:close/>
                    <a:moveTo>
                      <a:pt x="7594" y="21878"/>
                    </a:moveTo>
                    <a:lnTo>
                      <a:pt x="7594" y="22213"/>
                    </a:lnTo>
                    <a:lnTo>
                      <a:pt x="6847" y="22213"/>
                    </a:lnTo>
                    <a:lnTo>
                      <a:pt x="6847" y="21878"/>
                    </a:lnTo>
                    <a:close/>
                    <a:moveTo>
                      <a:pt x="2163" y="21878"/>
                    </a:moveTo>
                    <a:lnTo>
                      <a:pt x="2163" y="22238"/>
                    </a:lnTo>
                    <a:lnTo>
                      <a:pt x="1417" y="22238"/>
                    </a:lnTo>
                    <a:lnTo>
                      <a:pt x="1417" y="21878"/>
                    </a:lnTo>
                    <a:close/>
                    <a:moveTo>
                      <a:pt x="4865" y="21878"/>
                    </a:moveTo>
                    <a:lnTo>
                      <a:pt x="4891" y="22238"/>
                    </a:lnTo>
                    <a:lnTo>
                      <a:pt x="4145" y="22238"/>
                    </a:lnTo>
                    <a:lnTo>
                      <a:pt x="4145" y="21878"/>
                    </a:lnTo>
                    <a:close/>
                    <a:moveTo>
                      <a:pt x="8984" y="0"/>
                    </a:moveTo>
                    <a:lnTo>
                      <a:pt x="1" y="3115"/>
                    </a:lnTo>
                    <a:lnTo>
                      <a:pt x="1" y="24194"/>
                    </a:lnTo>
                    <a:lnTo>
                      <a:pt x="8984" y="24194"/>
                    </a:lnTo>
                    <a:lnTo>
                      <a:pt x="8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51"/>
              <p:cNvSpPr/>
              <p:nvPr/>
            </p:nvSpPr>
            <p:spPr>
              <a:xfrm>
                <a:off x="2482307" y="4257820"/>
                <a:ext cx="328567" cy="884872"/>
              </a:xfrm>
              <a:custGeom>
                <a:rect b="b" l="l" r="r" t="t"/>
                <a:pathLst>
                  <a:path extrusionOk="0" h="24195" w="8984">
                    <a:moveTo>
                      <a:pt x="7593" y="4401"/>
                    </a:moveTo>
                    <a:lnTo>
                      <a:pt x="7593" y="5122"/>
                    </a:lnTo>
                    <a:lnTo>
                      <a:pt x="6847" y="5122"/>
                    </a:lnTo>
                    <a:lnTo>
                      <a:pt x="6847" y="4401"/>
                    </a:lnTo>
                    <a:close/>
                    <a:moveTo>
                      <a:pt x="2162" y="4427"/>
                    </a:moveTo>
                    <a:lnTo>
                      <a:pt x="2162" y="5148"/>
                    </a:lnTo>
                    <a:lnTo>
                      <a:pt x="1442" y="5148"/>
                    </a:lnTo>
                    <a:lnTo>
                      <a:pt x="1442" y="4427"/>
                    </a:lnTo>
                    <a:close/>
                    <a:moveTo>
                      <a:pt x="4891" y="4401"/>
                    </a:moveTo>
                    <a:lnTo>
                      <a:pt x="4891" y="5148"/>
                    </a:lnTo>
                    <a:lnTo>
                      <a:pt x="4144" y="5148"/>
                    </a:lnTo>
                    <a:lnTo>
                      <a:pt x="4144" y="4401"/>
                    </a:lnTo>
                    <a:close/>
                    <a:moveTo>
                      <a:pt x="2162" y="5869"/>
                    </a:moveTo>
                    <a:lnTo>
                      <a:pt x="2162" y="6589"/>
                    </a:lnTo>
                    <a:lnTo>
                      <a:pt x="1442" y="6589"/>
                    </a:lnTo>
                    <a:lnTo>
                      <a:pt x="1442" y="5869"/>
                    </a:lnTo>
                    <a:close/>
                    <a:moveTo>
                      <a:pt x="4891" y="5869"/>
                    </a:moveTo>
                    <a:lnTo>
                      <a:pt x="4891" y="6589"/>
                    </a:lnTo>
                    <a:lnTo>
                      <a:pt x="4144" y="6589"/>
                    </a:lnTo>
                    <a:lnTo>
                      <a:pt x="4144" y="5869"/>
                    </a:lnTo>
                    <a:close/>
                    <a:moveTo>
                      <a:pt x="7593" y="5869"/>
                    </a:moveTo>
                    <a:lnTo>
                      <a:pt x="7593" y="6589"/>
                    </a:lnTo>
                    <a:lnTo>
                      <a:pt x="6847" y="6589"/>
                    </a:lnTo>
                    <a:lnTo>
                      <a:pt x="6847" y="5869"/>
                    </a:lnTo>
                    <a:close/>
                    <a:moveTo>
                      <a:pt x="7593" y="7310"/>
                    </a:moveTo>
                    <a:lnTo>
                      <a:pt x="7593" y="8031"/>
                    </a:lnTo>
                    <a:lnTo>
                      <a:pt x="6847" y="8031"/>
                    </a:lnTo>
                    <a:lnTo>
                      <a:pt x="6847" y="7310"/>
                    </a:lnTo>
                    <a:close/>
                    <a:moveTo>
                      <a:pt x="2162" y="7336"/>
                    </a:moveTo>
                    <a:lnTo>
                      <a:pt x="2162" y="8056"/>
                    </a:lnTo>
                    <a:lnTo>
                      <a:pt x="1442" y="8056"/>
                    </a:lnTo>
                    <a:lnTo>
                      <a:pt x="1442" y="7336"/>
                    </a:lnTo>
                    <a:close/>
                    <a:moveTo>
                      <a:pt x="4891" y="7310"/>
                    </a:moveTo>
                    <a:lnTo>
                      <a:pt x="4891" y="8056"/>
                    </a:lnTo>
                    <a:lnTo>
                      <a:pt x="4144" y="8056"/>
                    </a:lnTo>
                    <a:lnTo>
                      <a:pt x="4144" y="7310"/>
                    </a:lnTo>
                    <a:close/>
                    <a:moveTo>
                      <a:pt x="2162" y="8777"/>
                    </a:moveTo>
                    <a:lnTo>
                      <a:pt x="2162" y="9498"/>
                    </a:lnTo>
                    <a:lnTo>
                      <a:pt x="1442" y="9498"/>
                    </a:lnTo>
                    <a:lnTo>
                      <a:pt x="1442" y="8777"/>
                    </a:lnTo>
                    <a:close/>
                    <a:moveTo>
                      <a:pt x="4891" y="8777"/>
                    </a:moveTo>
                    <a:lnTo>
                      <a:pt x="4891" y="9498"/>
                    </a:lnTo>
                    <a:lnTo>
                      <a:pt x="4144" y="9498"/>
                    </a:lnTo>
                    <a:lnTo>
                      <a:pt x="4144" y="8777"/>
                    </a:lnTo>
                    <a:close/>
                    <a:moveTo>
                      <a:pt x="7593" y="8777"/>
                    </a:moveTo>
                    <a:lnTo>
                      <a:pt x="7593" y="9498"/>
                    </a:lnTo>
                    <a:lnTo>
                      <a:pt x="6847" y="9498"/>
                    </a:lnTo>
                    <a:lnTo>
                      <a:pt x="6847" y="8777"/>
                    </a:lnTo>
                    <a:close/>
                    <a:moveTo>
                      <a:pt x="7593" y="10218"/>
                    </a:moveTo>
                    <a:lnTo>
                      <a:pt x="7593" y="10939"/>
                    </a:lnTo>
                    <a:lnTo>
                      <a:pt x="6847" y="10939"/>
                    </a:lnTo>
                    <a:lnTo>
                      <a:pt x="6847" y="10218"/>
                    </a:lnTo>
                    <a:close/>
                    <a:moveTo>
                      <a:pt x="2162" y="10244"/>
                    </a:moveTo>
                    <a:lnTo>
                      <a:pt x="2162" y="10965"/>
                    </a:lnTo>
                    <a:lnTo>
                      <a:pt x="1442" y="10965"/>
                    </a:lnTo>
                    <a:lnTo>
                      <a:pt x="1442" y="10244"/>
                    </a:lnTo>
                    <a:close/>
                    <a:moveTo>
                      <a:pt x="4891" y="10218"/>
                    </a:moveTo>
                    <a:lnTo>
                      <a:pt x="4891" y="10965"/>
                    </a:lnTo>
                    <a:lnTo>
                      <a:pt x="4144" y="10965"/>
                    </a:lnTo>
                    <a:lnTo>
                      <a:pt x="4144" y="10218"/>
                    </a:lnTo>
                    <a:close/>
                    <a:moveTo>
                      <a:pt x="2162" y="11685"/>
                    </a:moveTo>
                    <a:lnTo>
                      <a:pt x="2162" y="12406"/>
                    </a:lnTo>
                    <a:lnTo>
                      <a:pt x="1442" y="12406"/>
                    </a:lnTo>
                    <a:lnTo>
                      <a:pt x="1442" y="11685"/>
                    </a:lnTo>
                    <a:close/>
                    <a:moveTo>
                      <a:pt x="4891" y="11685"/>
                    </a:moveTo>
                    <a:lnTo>
                      <a:pt x="4891" y="12406"/>
                    </a:lnTo>
                    <a:lnTo>
                      <a:pt x="4144" y="12406"/>
                    </a:lnTo>
                    <a:lnTo>
                      <a:pt x="4144" y="11685"/>
                    </a:lnTo>
                    <a:close/>
                    <a:moveTo>
                      <a:pt x="7593" y="11685"/>
                    </a:moveTo>
                    <a:lnTo>
                      <a:pt x="7593" y="12406"/>
                    </a:lnTo>
                    <a:lnTo>
                      <a:pt x="6847" y="12406"/>
                    </a:lnTo>
                    <a:lnTo>
                      <a:pt x="6847" y="11685"/>
                    </a:lnTo>
                    <a:close/>
                    <a:moveTo>
                      <a:pt x="7593" y="13127"/>
                    </a:moveTo>
                    <a:lnTo>
                      <a:pt x="7593" y="13848"/>
                    </a:lnTo>
                    <a:lnTo>
                      <a:pt x="6847" y="13848"/>
                    </a:lnTo>
                    <a:lnTo>
                      <a:pt x="6847" y="13127"/>
                    </a:lnTo>
                    <a:close/>
                    <a:moveTo>
                      <a:pt x="2162" y="13153"/>
                    </a:moveTo>
                    <a:lnTo>
                      <a:pt x="2162" y="13873"/>
                    </a:lnTo>
                    <a:lnTo>
                      <a:pt x="1442" y="13873"/>
                    </a:lnTo>
                    <a:lnTo>
                      <a:pt x="1442" y="13153"/>
                    </a:lnTo>
                    <a:close/>
                    <a:moveTo>
                      <a:pt x="4891" y="13127"/>
                    </a:moveTo>
                    <a:lnTo>
                      <a:pt x="4891" y="13873"/>
                    </a:lnTo>
                    <a:lnTo>
                      <a:pt x="4144" y="13873"/>
                    </a:lnTo>
                    <a:lnTo>
                      <a:pt x="4144" y="13127"/>
                    </a:lnTo>
                    <a:close/>
                    <a:moveTo>
                      <a:pt x="2162" y="14594"/>
                    </a:moveTo>
                    <a:lnTo>
                      <a:pt x="2162" y="15315"/>
                    </a:lnTo>
                    <a:lnTo>
                      <a:pt x="1442" y="15315"/>
                    </a:lnTo>
                    <a:lnTo>
                      <a:pt x="1442" y="14594"/>
                    </a:lnTo>
                    <a:close/>
                    <a:moveTo>
                      <a:pt x="4891" y="14594"/>
                    </a:moveTo>
                    <a:lnTo>
                      <a:pt x="4891" y="15315"/>
                    </a:lnTo>
                    <a:lnTo>
                      <a:pt x="4144" y="15315"/>
                    </a:lnTo>
                    <a:lnTo>
                      <a:pt x="4144" y="14594"/>
                    </a:lnTo>
                    <a:close/>
                    <a:moveTo>
                      <a:pt x="7593" y="14594"/>
                    </a:moveTo>
                    <a:lnTo>
                      <a:pt x="7593" y="15315"/>
                    </a:lnTo>
                    <a:lnTo>
                      <a:pt x="6847" y="15315"/>
                    </a:lnTo>
                    <a:lnTo>
                      <a:pt x="6847" y="14594"/>
                    </a:lnTo>
                    <a:close/>
                    <a:moveTo>
                      <a:pt x="7593" y="16035"/>
                    </a:moveTo>
                    <a:lnTo>
                      <a:pt x="7593" y="16756"/>
                    </a:lnTo>
                    <a:lnTo>
                      <a:pt x="6847" y="16756"/>
                    </a:lnTo>
                    <a:lnTo>
                      <a:pt x="6847" y="16035"/>
                    </a:lnTo>
                    <a:close/>
                    <a:moveTo>
                      <a:pt x="2162" y="16061"/>
                    </a:moveTo>
                    <a:lnTo>
                      <a:pt x="2162" y="16782"/>
                    </a:lnTo>
                    <a:lnTo>
                      <a:pt x="1442" y="16782"/>
                    </a:lnTo>
                    <a:lnTo>
                      <a:pt x="1442" y="16061"/>
                    </a:lnTo>
                    <a:close/>
                    <a:moveTo>
                      <a:pt x="4891" y="16035"/>
                    </a:moveTo>
                    <a:lnTo>
                      <a:pt x="4891" y="16782"/>
                    </a:lnTo>
                    <a:lnTo>
                      <a:pt x="4144" y="16782"/>
                    </a:lnTo>
                    <a:lnTo>
                      <a:pt x="4144" y="16035"/>
                    </a:lnTo>
                    <a:close/>
                    <a:moveTo>
                      <a:pt x="2162" y="17502"/>
                    </a:moveTo>
                    <a:lnTo>
                      <a:pt x="2162" y="18223"/>
                    </a:lnTo>
                    <a:lnTo>
                      <a:pt x="1442" y="18223"/>
                    </a:lnTo>
                    <a:lnTo>
                      <a:pt x="1442" y="17502"/>
                    </a:lnTo>
                    <a:close/>
                    <a:moveTo>
                      <a:pt x="4891" y="17502"/>
                    </a:moveTo>
                    <a:lnTo>
                      <a:pt x="4891" y="18223"/>
                    </a:lnTo>
                    <a:lnTo>
                      <a:pt x="4144" y="18223"/>
                    </a:lnTo>
                    <a:lnTo>
                      <a:pt x="4144" y="17502"/>
                    </a:lnTo>
                    <a:close/>
                    <a:moveTo>
                      <a:pt x="7593" y="17502"/>
                    </a:moveTo>
                    <a:lnTo>
                      <a:pt x="7593" y="18223"/>
                    </a:lnTo>
                    <a:lnTo>
                      <a:pt x="6847" y="18223"/>
                    </a:lnTo>
                    <a:lnTo>
                      <a:pt x="6847" y="17502"/>
                    </a:lnTo>
                    <a:close/>
                    <a:moveTo>
                      <a:pt x="7593" y="18969"/>
                    </a:moveTo>
                    <a:lnTo>
                      <a:pt x="7593" y="19664"/>
                    </a:lnTo>
                    <a:lnTo>
                      <a:pt x="6847" y="19664"/>
                    </a:lnTo>
                    <a:lnTo>
                      <a:pt x="6847" y="18969"/>
                    </a:lnTo>
                    <a:close/>
                    <a:moveTo>
                      <a:pt x="2162" y="18969"/>
                    </a:moveTo>
                    <a:lnTo>
                      <a:pt x="2162" y="19690"/>
                    </a:lnTo>
                    <a:lnTo>
                      <a:pt x="1442" y="19690"/>
                    </a:lnTo>
                    <a:lnTo>
                      <a:pt x="1442" y="18969"/>
                    </a:lnTo>
                    <a:close/>
                    <a:moveTo>
                      <a:pt x="4891" y="18969"/>
                    </a:moveTo>
                    <a:lnTo>
                      <a:pt x="4891" y="19690"/>
                    </a:lnTo>
                    <a:lnTo>
                      <a:pt x="4144" y="19690"/>
                    </a:lnTo>
                    <a:lnTo>
                      <a:pt x="4144" y="18969"/>
                    </a:lnTo>
                    <a:close/>
                    <a:moveTo>
                      <a:pt x="2162" y="20411"/>
                    </a:moveTo>
                    <a:lnTo>
                      <a:pt x="2162" y="21132"/>
                    </a:lnTo>
                    <a:lnTo>
                      <a:pt x="1442" y="21132"/>
                    </a:lnTo>
                    <a:lnTo>
                      <a:pt x="1442" y="20411"/>
                    </a:lnTo>
                    <a:close/>
                    <a:moveTo>
                      <a:pt x="4891" y="20411"/>
                    </a:moveTo>
                    <a:lnTo>
                      <a:pt x="4891" y="21132"/>
                    </a:lnTo>
                    <a:lnTo>
                      <a:pt x="4144" y="21132"/>
                    </a:lnTo>
                    <a:lnTo>
                      <a:pt x="4144" y="20411"/>
                    </a:lnTo>
                    <a:close/>
                    <a:moveTo>
                      <a:pt x="7593" y="20411"/>
                    </a:moveTo>
                    <a:lnTo>
                      <a:pt x="7593" y="21132"/>
                    </a:lnTo>
                    <a:lnTo>
                      <a:pt x="6847" y="21132"/>
                    </a:lnTo>
                    <a:lnTo>
                      <a:pt x="6847" y="20411"/>
                    </a:lnTo>
                    <a:close/>
                    <a:moveTo>
                      <a:pt x="7593" y="21878"/>
                    </a:moveTo>
                    <a:lnTo>
                      <a:pt x="7593" y="22213"/>
                    </a:lnTo>
                    <a:lnTo>
                      <a:pt x="6847" y="22213"/>
                    </a:lnTo>
                    <a:lnTo>
                      <a:pt x="6847" y="21878"/>
                    </a:lnTo>
                    <a:close/>
                    <a:moveTo>
                      <a:pt x="2162" y="21878"/>
                    </a:moveTo>
                    <a:lnTo>
                      <a:pt x="2162" y="22238"/>
                    </a:lnTo>
                    <a:lnTo>
                      <a:pt x="1442" y="22238"/>
                    </a:lnTo>
                    <a:lnTo>
                      <a:pt x="1442" y="21878"/>
                    </a:lnTo>
                    <a:close/>
                    <a:moveTo>
                      <a:pt x="4891" y="21878"/>
                    </a:moveTo>
                    <a:lnTo>
                      <a:pt x="4891" y="22238"/>
                    </a:lnTo>
                    <a:lnTo>
                      <a:pt x="4144" y="22238"/>
                    </a:lnTo>
                    <a:lnTo>
                      <a:pt x="4144" y="21878"/>
                    </a:lnTo>
                    <a:close/>
                    <a:moveTo>
                      <a:pt x="8983" y="0"/>
                    </a:moveTo>
                    <a:lnTo>
                      <a:pt x="0" y="3115"/>
                    </a:lnTo>
                    <a:lnTo>
                      <a:pt x="0" y="24194"/>
                    </a:lnTo>
                    <a:lnTo>
                      <a:pt x="8983" y="24194"/>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51"/>
              <p:cNvSpPr/>
              <p:nvPr/>
            </p:nvSpPr>
            <p:spPr>
              <a:xfrm>
                <a:off x="1553211" y="4123195"/>
                <a:ext cx="328567" cy="1019495"/>
              </a:xfrm>
              <a:custGeom>
                <a:rect b="b" l="l" r="r" t="t"/>
                <a:pathLst>
                  <a:path extrusionOk="0" h="27876" w="8984">
                    <a:moveTo>
                      <a:pt x="2291" y="4736"/>
                    </a:moveTo>
                    <a:lnTo>
                      <a:pt x="2291" y="5097"/>
                    </a:lnTo>
                    <a:lnTo>
                      <a:pt x="1545" y="5097"/>
                    </a:lnTo>
                    <a:lnTo>
                      <a:pt x="1545" y="4736"/>
                    </a:lnTo>
                    <a:close/>
                    <a:moveTo>
                      <a:pt x="4994" y="4711"/>
                    </a:moveTo>
                    <a:lnTo>
                      <a:pt x="4994" y="5097"/>
                    </a:lnTo>
                    <a:lnTo>
                      <a:pt x="4273" y="5097"/>
                    </a:lnTo>
                    <a:lnTo>
                      <a:pt x="4273" y="4711"/>
                    </a:lnTo>
                    <a:close/>
                    <a:moveTo>
                      <a:pt x="7722" y="4711"/>
                    </a:moveTo>
                    <a:lnTo>
                      <a:pt x="7722" y="5097"/>
                    </a:lnTo>
                    <a:lnTo>
                      <a:pt x="6976" y="5097"/>
                    </a:lnTo>
                    <a:lnTo>
                      <a:pt x="6976" y="4711"/>
                    </a:lnTo>
                    <a:close/>
                    <a:moveTo>
                      <a:pt x="4994" y="5817"/>
                    </a:moveTo>
                    <a:lnTo>
                      <a:pt x="4994" y="6538"/>
                    </a:lnTo>
                    <a:lnTo>
                      <a:pt x="4273" y="6538"/>
                    </a:lnTo>
                    <a:lnTo>
                      <a:pt x="4273" y="5817"/>
                    </a:lnTo>
                    <a:close/>
                    <a:moveTo>
                      <a:pt x="7722" y="5817"/>
                    </a:moveTo>
                    <a:lnTo>
                      <a:pt x="7722" y="6538"/>
                    </a:lnTo>
                    <a:lnTo>
                      <a:pt x="6976" y="6538"/>
                    </a:lnTo>
                    <a:lnTo>
                      <a:pt x="6976" y="5817"/>
                    </a:lnTo>
                    <a:close/>
                    <a:moveTo>
                      <a:pt x="2291" y="5817"/>
                    </a:moveTo>
                    <a:lnTo>
                      <a:pt x="2291" y="6564"/>
                    </a:lnTo>
                    <a:lnTo>
                      <a:pt x="1545" y="6564"/>
                    </a:lnTo>
                    <a:lnTo>
                      <a:pt x="1545" y="5817"/>
                    </a:lnTo>
                    <a:close/>
                    <a:moveTo>
                      <a:pt x="2291" y="7285"/>
                    </a:moveTo>
                    <a:lnTo>
                      <a:pt x="2291" y="8005"/>
                    </a:lnTo>
                    <a:lnTo>
                      <a:pt x="1545" y="8005"/>
                    </a:lnTo>
                    <a:lnTo>
                      <a:pt x="1545" y="7285"/>
                    </a:lnTo>
                    <a:close/>
                    <a:moveTo>
                      <a:pt x="4994" y="7285"/>
                    </a:moveTo>
                    <a:lnTo>
                      <a:pt x="4994" y="8005"/>
                    </a:lnTo>
                    <a:lnTo>
                      <a:pt x="4273" y="8005"/>
                    </a:lnTo>
                    <a:lnTo>
                      <a:pt x="4273" y="7285"/>
                    </a:lnTo>
                    <a:close/>
                    <a:moveTo>
                      <a:pt x="7722" y="7259"/>
                    </a:moveTo>
                    <a:lnTo>
                      <a:pt x="7722" y="8005"/>
                    </a:lnTo>
                    <a:lnTo>
                      <a:pt x="6976" y="8005"/>
                    </a:lnTo>
                    <a:lnTo>
                      <a:pt x="6976" y="7259"/>
                    </a:lnTo>
                    <a:close/>
                    <a:moveTo>
                      <a:pt x="4994" y="8726"/>
                    </a:moveTo>
                    <a:lnTo>
                      <a:pt x="4994" y="9447"/>
                    </a:lnTo>
                    <a:lnTo>
                      <a:pt x="4273" y="9447"/>
                    </a:lnTo>
                    <a:lnTo>
                      <a:pt x="4273" y="8726"/>
                    </a:lnTo>
                    <a:close/>
                    <a:moveTo>
                      <a:pt x="7722" y="8726"/>
                    </a:moveTo>
                    <a:lnTo>
                      <a:pt x="7722" y="9447"/>
                    </a:lnTo>
                    <a:lnTo>
                      <a:pt x="6976" y="9447"/>
                    </a:lnTo>
                    <a:lnTo>
                      <a:pt x="6976" y="8726"/>
                    </a:lnTo>
                    <a:close/>
                    <a:moveTo>
                      <a:pt x="2291" y="8726"/>
                    </a:moveTo>
                    <a:lnTo>
                      <a:pt x="2291" y="9472"/>
                    </a:lnTo>
                    <a:lnTo>
                      <a:pt x="1545" y="9472"/>
                    </a:lnTo>
                    <a:lnTo>
                      <a:pt x="1545" y="8726"/>
                    </a:lnTo>
                    <a:close/>
                    <a:moveTo>
                      <a:pt x="2291" y="10193"/>
                    </a:moveTo>
                    <a:lnTo>
                      <a:pt x="2291" y="10914"/>
                    </a:lnTo>
                    <a:lnTo>
                      <a:pt x="1545" y="10914"/>
                    </a:lnTo>
                    <a:lnTo>
                      <a:pt x="1545" y="10193"/>
                    </a:lnTo>
                    <a:close/>
                    <a:moveTo>
                      <a:pt x="4994" y="10193"/>
                    </a:moveTo>
                    <a:lnTo>
                      <a:pt x="4994" y="10914"/>
                    </a:lnTo>
                    <a:lnTo>
                      <a:pt x="4273" y="10914"/>
                    </a:lnTo>
                    <a:lnTo>
                      <a:pt x="4273" y="10193"/>
                    </a:lnTo>
                    <a:close/>
                    <a:moveTo>
                      <a:pt x="7722" y="10193"/>
                    </a:moveTo>
                    <a:lnTo>
                      <a:pt x="7722" y="10914"/>
                    </a:lnTo>
                    <a:lnTo>
                      <a:pt x="6976" y="10914"/>
                    </a:lnTo>
                    <a:lnTo>
                      <a:pt x="6976" y="10193"/>
                    </a:lnTo>
                    <a:close/>
                    <a:moveTo>
                      <a:pt x="4994" y="11634"/>
                    </a:moveTo>
                    <a:lnTo>
                      <a:pt x="4994" y="12355"/>
                    </a:lnTo>
                    <a:lnTo>
                      <a:pt x="4273" y="12355"/>
                    </a:lnTo>
                    <a:lnTo>
                      <a:pt x="4273" y="11634"/>
                    </a:lnTo>
                    <a:close/>
                    <a:moveTo>
                      <a:pt x="7722" y="11634"/>
                    </a:moveTo>
                    <a:lnTo>
                      <a:pt x="7722" y="12355"/>
                    </a:lnTo>
                    <a:lnTo>
                      <a:pt x="6976" y="12355"/>
                    </a:lnTo>
                    <a:lnTo>
                      <a:pt x="6976" y="11634"/>
                    </a:lnTo>
                    <a:close/>
                    <a:moveTo>
                      <a:pt x="2291" y="11634"/>
                    </a:moveTo>
                    <a:lnTo>
                      <a:pt x="2291" y="12381"/>
                    </a:lnTo>
                    <a:lnTo>
                      <a:pt x="1545" y="12381"/>
                    </a:lnTo>
                    <a:lnTo>
                      <a:pt x="1545" y="11634"/>
                    </a:lnTo>
                    <a:close/>
                    <a:moveTo>
                      <a:pt x="2291" y="13101"/>
                    </a:moveTo>
                    <a:lnTo>
                      <a:pt x="2291" y="13822"/>
                    </a:lnTo>
                    <a:lnTo>
                      <a:pt x="1545" y="13822"/>
                    </a:lnTo>
                    <a:lnTo>
                      <a:pt x="1545" y="13101"/>
                    </a:lnTo>
                    <a:close/>
                    <a:moveTo>
                      <a:pt x="4994" y="13101"/>
                    </a:moveTo>
                    <a:lnTo>
                      <a:pt x="4994" y="13822"/>
                    </a:lnTo>
                    <a:lnTo>
                      <a:pt x="4273" y="13822"/>
                    </a:lnTo>
                    <a:lnTo>
                      <a:pt x="4273" y="13101"/>
                    </a:lnTo>
                    <a:close/>
                    <a:moveTo>
                      <a:pt x="7722" y="13076"/>
                    </a:moveTo>
                    <a:lnTo>
                      <a:pt x="7722" y="13822"/>
                    </a:lnTo>
                    <a:lnTo>
                      <a:pt x="6976" y="13822"/>
                    </a:lnTo>
                    <a:lnTo>
                      <a:pt x="6976" y="13076"/>
                    </a:lnTo>
                    <a:close/>
                    <a:moveTo>
                      <a:pt x="4994" y="14543"/>
                    </a:moveTo>
                    <a:lnTo>
                      <a:pt x="4994" y="15264"/>
                    </a:lnTo>
                    <a:lnTo>
                      <a:pt x="4273" y="15264"/>
                    </a:lnTo>
                    <a:lnTo>
                      <a:pt x="4273" y="14543"/>
                    </a:lnTo>
                    <a:close/>
                    <a:moveTo>
                      <a:pt x="7722" y="14543"/>
                    </a:moveTo>
                    <a:lnTo>
                      <a:pt x="7722" y="15264"/>
                    </a:lnTo>
                    <a:lnTo>
                      <a:pt x="6976" y="15264"/>
                    </a:lnTo>
                    <a:lnTo>
                      <a:pt x="6976" y="14543"/>
                    </a:lnTo>
                    <a:close/>
                    <a:moveTo>
                      <a:pt x="2291" y="14543"/>
                    </a:moveTo>
                    <a:lnTo>
                      <a:pt x="2291" y="15289"/>
                    </a:lnTo>
                    <a:lnTo>
                      <a:pt x="1545" y="15289"/>
                    </a:lnTo>
                    <a:lnTo>
                      <a:pt x="1545" y="14543"/>
                    </a:lnTo>
                    <a:close/>
                    <a:moveTo>
                      <a:pt x="2291" y="16010"/>
                    </a:moveTo>
                    <a:lnTo>
                      <a:pt x="2291" y="16731"/>
                    </a:lnTo>
                    <a:lnTo>
                      <a:pt x="1545" y="16731"/>
                    </a:lnTo>
                    <a:lnTo>
                      <a:pt x="1545" y="16010"/>
                    </a:lnTo>
                    <a:close/>
                    <a:moveTo>
                      <a:pt x="4994" y="16010"/>
                    </a:moveTo>
                    <a:lnTo>
                      <a:pt x="4994" y="16731"/>
                    </a:lnTo>
                    <a:lnTo>
                      <a:pt x="4273" y="16731"/>
                    </a:lnTo>
                    <a:lnTo>
                      <a:pt x="4273" y="16010"/>
                    </a:lnTo>
                    <a:close/>
                    <a:moveTo>
                      <a:pt x="7722" y="15984"/>
                    </a:moveTo>
                    <a:lnTo>
                      <a:pt x="7722" y="16731"/>
                    </a:lnTo>
                    <a:lnTo>
                      <a:pt x="6976" y="16731"/>
                    </a:lnTo>
                    <a:lnTo>
                      <a:pt x="6976" y="15984"/>
                    </a:lnTo>
                    <a:close/>
                    <a:moveTo>
                      <a:pt x="4994" y="17477"/>
                    </a:moveTo>
                    <a:lnTo>
                      <a:pt x="4994" y="18172"/>
                    </a:lnTo>
                    <a:lnTo>
                      <a:pt x="4273" y="18172"/>
                    </a:lnTo>
                    <a:lnTo>
                      <a:pt x="4273" y="17477"/>
                    </a:lnTo>
                    <a:close/>
                    <a:moveTo>
                      <a:pt x="7722" y="17477"/>
                    </a:moveTo>
                    <a:lnTo>
                      <a:pt x="7722" y="18172"/>
                    </a:lnTo>
                    <a:lnTo>
                      <a:pt x="6976" y="18172"/>
                    </a:lnTo>
                    <a:lnTo>
                      <a:pt x="6976" y="17477"/>
                    </a:lnTo>
                    <a:close/>
                    <a:moveTo>
                      <a:pt x="2291" y="17477"/>
                    </a:moveTo>
                    <a:lnTo>
                      <a:pt x="2291" y="18198"/>
                    </a:lnTo>
                    <a:lnTo>
                      <a:pt x="1545" y="18198"/>
                    </a:lnTo>
                    <a:lnTo>
                      <a:pt x="1545" y="17477"/>
                    </a:lnTo>
                    <a:close/>
                    <a:moveTo>
                      <a:pt x="2291" y="18918"/>
                    </a:moveTo>
                    <a:lnTo>
                      <a:pt x="2291" y="19639"/>
                    </a:lnTo>
                    <a:lnTo>
                      <a:pt x="1545" y="19639"/>
                    </a:lnTo>
                    <a:lnTo>
                      <a:pt x="1545" y="18918"/>
                    </a:lnTo>
                    <a:close/>
                    <a:moveTo>
                      <a:pt x="4994" y="18918"/>
                    </a:moveTo>
                    <a:lnTo>
                      <a:pt x="4994" y="19639"/>
                    </a:lnTo>
                    <a:lnTo>
                      <a:pt x="4273" y="19639"/>
                    </a:lnTo>
                    <a:lnTo>
                      <a:pt x="4273" y="18918"/>
                    </a:lnTo>
                    <a:close/>
                    <a:moveTo>
                      <a:pt x="7722" y="18893"/>
                    </a:moveTo>
                    <a:lnTo>
                      <a:pt x="7722" y="19639"/>
                    </a:lnTo>
                    <a:lnTo>
                      <a:pt x="6976" y="19639"/>
                    </a:lnTo>
                    <a:lnTo>
                      <a:pt x="6976" y="18893"/>
                    </a:lnTo>
                    <a:close/>
                    <a:moveTo>
                      <a:pt x="4994" y="20360"/>
                    </a:moveTo>
                    <a:lnTo>
                      <a:pt x="4994" y="21080"/>
                    </a:lnTo>
                    <a:lnTo>
                      <a:pt x="4273" y="21080"/>
                    </a:lnTo>
                    <a:lnTo>
                      <a:pt x="4273" y="20360"/>
                    </a:lnTo>
                    <a:close/>
                    <a:moveTo>
                      <a:pt x="7722" y="20360"/>
                    </a:moveTo>
                    <a:lnTo>
                      <a:pt x="7722" y="21080"/>
                    </a:lnTo>
                    <a:lnTo>
                      <a:pt x="6976" y="21080"/>
                    </a:lnTo>
                    <a:lnTo>
                      <a:pt x="6976" y="20360"/>
                    </a:lnTo>
                    <a:close/>
                    <a:moveTo>
                      <a:pt x="2291" y="20360"/>
                    </a:moveTo>
                    <a:lnTo>
                      <a:pt x="2291" y="21106"/>
                    </a:lnTo>
                    <a:lnTo>
                      <a:pt x="1545" y="21106"/>
                    </a:lnTo>
                    <a:lnTo>
                      <a:pt x="1545" y="20360"/>
                    </a:lnTo>
                    <a:close/>
                    <a:moveTo>
                      <a:pt x="2291" y="21827"/>
                    </a:moveTo>
                    <a:lnTo>
                      <a:pt x="2291" y="22548"/>
                    </a:lnTo>
                    <a:lnTo>
                      <a:pt x="1545" y="22548"/>
                    </a:lnTo>
                    <a:lnTo>
                      <a:pt x="1545" y="21827"/>
                    </a:lnTo>
                    <a:close/>
                    <a:moveTo>
                      <a:pt x="4994" y="21827"/>
                    </a:moveTo>
                    <a:lnTo>
                      <a:pt x="4994" y="22548"/>
                    </a:lnTo>
                    <a:lnTo>
                      <a:pt x="4273" y="22548"/>
                    </a:lnTo>
                    <a:lnTo>
                      <a:pt x="4273" y="21827"/>
                    </a:lnTo>
                    <a:close/>
                    <a:moveTo>
                      <a:pt x="7722" y="21801"/>
                    </a:moveTo>
                    <a:lnTo>
                      <a:pt x="7722" y="22548"/>
                    </a:lnTo>
                    <a:lnTo>
                      <a:pt x="6976" y="22548"/>
                    </a:lnTo>
                    <a:lnTo>
                      <a:pt x="6976" y="21801"/>
                    </a:lnTo>
                    <a:close/>
                    <a:moveTo>
                      <a:pt x="4994" y="23294"/>
                    </a:moveTo>
                    <a:lnTo>
                      <a:pt x="4994" y="23989"/>
                    </a:lnTo>
                    <a:lnTo>
                      <a:pt x="4273" y="23989"/>
                    </a:lnTo>
                    <a:lnTo>
                      <a:pt x="4273" y="23294"/>
                    </a:lnTo>
                    <a:close/>
                    <a:moveTo>
                      <a:pt x="7722" y="23294"/>
                    </a:moveTo>
                    <a:lnTo>
                      <a:pt x="7722" y="23989"/>
                    </a:lnTo>
                    <a:lnTo>
                      <a:pt x="6976" y="23989"/>
                    </a:lnTo>
                    <a:lnTo>
                      <a:pt x="6976" y="23294"/>
                    </a:lnTo>
                    <a:close/>
                    <a:moveTo>
                      <a:pt x="2291" y="23294"/>
                    </a:moveTo>
                    <a:lnTo>
                      <a:pt x="2291" y="24015"/>
                    </a:lnTo>
                    <a:lnTo>
                      <a:pt x="1545" y="24015"/>
                    </a:lnTo>
                    <a:lnTo>
                      <a:pt x="1545" y="23294"/>
                    </a:lnTo>
                    <a:close/>
                    <a:moveTo>
                      <a:pt x="2291" y="24735"/>
                    </a:moveTo>
                    <a:lnTo>
                      <a:pt x="2291" y="25096"/>
                    </a:lnTo>
                    <a:lnTo>
                      <a:pt x="1545" y="25096"/>
                    </a:lnTo>
                    <a:lnTo>
                      <a:pt x="1545" y="24735"/>
                    </a:lnTo>
                    <a:close/>
                    <a:moveTo>
                      <a:pt x="4994" y="24735"/>
                    </a:moveTo>
                    <a:lnTo>
                      <a:pt x="4994" y="25096"/>
                    </a:lnTo>
                    <a:lnTo>
                      <a:pt x="4273" y="25096"/>
                    </a:lnTo>
                    <a:lnTo>
                      <a:pt x="4273" y="24735"/>
                    </a:lnTo>
                    <a:close/>
                    <a:moveTo>
                      <a:pt x="7722" y="24710"/>
                    </a:moveTo>
                    <a:lnTo>
                      <a:pt x="7722" y="25096"/>
                    </a:lnTo>
                    <a:lnTo>
                      <a:pt x="6976" y="25096"/>
                    </a:lnTo>
                    <a:lnTo>
                      <a:pt x="6976" y="24710"/>
                    </a:lnTo>
                    <a:close/>
                    <a:moveTo>
                      <a:pt x="4505" y="1"/>
                    </a:moveTo>
                    <a:lnTo>
                      <a:pt x="0" y="3681"/>
                    </a:lnTo>
                    <a:lnTo>
                      <a:pt x="0" y="27875"/>
                    </a:lnTo>
                    <a:lnTo>
                      <a:pt x="8983" y="27875"/>
                    </a:lnTo>
                    <a:lnTo>
                      <a:pt x="8983" y="368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51"/>
              <p:cNvSpPr/>
              <p:nvPr/>
            </p:nvSpPr>
            <p:spPr>
              <a:xfrm>
                <a:off x="612814" y="4567518"/>
                <a:ext cx="284315" cy="575176"/>
              </a:xfrm>
              <a:custGeom>
                <a:rect b="b" l="l" r="r" t="t"/>
                <a:pathLst>
                  <a:path extrusionOk="0" h="15727" w="7774">
                    <a:moveTo>
                      <a:pt x="2574" y="1030"/>
                    </a:moveTo>
                    <a:lnTo>
                      <a:pt x="2574" y="1416"/>
                    </a:lnTo>
                    <a:lnTo>
                      <a:pt x="1828" y="1416"/>
                    </a:lnTo>
                    <a:lnTo>
                      <a:pt x="1828" y="1030"/>
                    </a:lnTo>
                    <a:close/>
                    <a:moveTo>
                      <a:pt x="4556" y="1030"/>
                    </a:moveTo>
                    <a:lnTo>
                      <a:pt x="4556" y="1416"/>
                    </a:lnTo>
                    <a:lnTo>
                      <a:pt x="3810" y="1416"/>
                    </a:lnTo>
                    <a:lnTo>
                      <a:pt x="3810" y="1030"/>
                    </a:lnTo>
                    <a:close/>
                    <a:moveTo>
                      <a:pt x="6538" y="1030"/>
                    </a:moveTo>
                    <a:lnTo>
                      <a:pt x="6538" y="1416"/>
                    </a:lnTo>
                    <a:lnTo>
                      <a:pt x="5792" y="1416"/>
                    </a:lnTo>
                    <a:lnTo>
                      <a:pt x="5792" y="1030"/>
                    </a:lnTo>
                    <a:close/>
                    <a:moveTo>
                      <a:pt x="2574" y="2111"/>
                    </a:moveTo>
                    <a:lnTo>
                      <a:pt x="2574" y="2831"/>
                    </a:lnTo>
                    <a:lnTo>
                      <a:pt x="1828" y="2831"/>
                    </a:lnTo>
                    <a:lnTo>
                      <a:pt x="1828" y="2111"/>
                    </a:lnTo>
                    <a:close/>
                    <a:moveTo>
                      <a:pt x="4556" y="2111"/>
                    </a:moveTo>
                    <a:lnTo>
                      <a:pt x="4556" y="2831"/>
                    </a:lnTo>
                    <a:lnTo>
                      <a:pt x="3810" y="2831"/>
                    </a:lnTo>
                    <a:lnTo>
                      <a:pt x="3810" y="2111"/>
                    </a:lnTo>
                    <a:close/>
                    <a:moveTo>
                      <a:pt x="6538" y="2111"/>
                    </a:moveTo>
                    <a:lnTo>
                      <a:pt x="6538" y="2831"/>
                    </a:lnTo>
                    <a:lnTo>
                      <a:pt x="5792" y="2831"/>
                    </a:lnTo>
                    <a:lnTo>
                      <a:pt x="5792" y="2111"/>
                    </a:lnTo>
                    <a:close/>
                    <a:moveTo>
                      <a:pt x="2574" y="3552"/>
                    </a:moveTo>
                    <a:lnTo>
                      <a:pt x="2574" y="4247"/>
                    </a:lnTo>
                    <a:lnTo>
                      <a:pt x="1828" y="4247"/>
                    </a:lnTo>
                    <a:lnTo>
                      <a:pt x="1828" y="3552"/>
                    </a:lnTo>
                    <a:close/>
                    <a:moveTo>
                      <a:pt x="6538" y="3552"/>
                    </a:moveTo>
                    <a:lnTo>
                      <a:pt x="6538" y="4247"/>
                    </a:lnTo>
                    <a:lnTo>
                      <a:pt x="5792" y="4247"/>
                    </a:lnTo>
                    <a:lnTo>
                      <a:pt x="5792" y="3552"/>
                    </a:lnTo>
                    <a:close/>
                    <a:moveTo>
                      <a:pt x="4556" y="3552"/>
                    </a:moveTo>
                    <a:lnTo>
                      <a:pt x="4556" y="4273"/>
                    </a:lnTo>
                    <a:lnTo>
                      <a:pt x="3810" y="4273"/>
                    </a:lnTo>
                    <a:lnTo>
                      <a:pt x="3810" y="3552"/>
                    </a:lnTo>
                    <a:close/>
                    <a:moveTo>
                      <a:pt x="2574" y="4968"/>
                    </a:moveTo>
                    <a:lnTo>
                      <a:pt x="2574" y="5688"/>
                    </a:lnTo>
                    <a:lnTo>
                      <a:pt x="1828" y="5688"/>
                    </a:lnTo>
                    <a:lnTo>
                      <a:pt x="1828" y="4968"/>
                    </a:lnTo>
                    <a:close/>
                    <a:moveTo>
                      <a:pt x="4556" y="4968"/>
                    </a:moveTo>
                    <a:lnTo>
                      <a:pt x="4556" y="5688"/>
                    </a:lnTo>
                    <a:lnTo>
                      <a:pt x="3810" y="5688"/>
                    </a:lnTo>
                    <a:lnTo>
                      <a:pt x="3810" y="4968"/>
                    </a:lnTo>
                    <a:close/>
                    <a:moveTo>
                      <a:pt x="6538" y="4968"/>
                    </a:moveTo>
                    <a:lnTo>
                      <a:pt x="6538" y="5688"/>
                    </a:lnTo>
                    <a:lnTo>
                      <a:pt x="5792" y="5688"/>
                    </a:lnTo>
                    <a:lnTo>
                      <a:pt x="5792" y="4968"/>
                    </a:lnTo>
                    <a:close/>
                    <a:moveTo>
                      <a:pt x="2574" y="6383"/>
                    </a:moveTo>
                    <a:lnTo>
                      <a:pt x="2574" y="7104"/>
                    </a:lnTo>
                    <a:lnTo>
                      <a:pt x="1828" y="7104"/>
                    </a:lnTo>
                    <a:lnTo>
                      <a:pt x="1828" y="6383"/>
                    </a:lnTo>
                    <a:close/>
                    <a:moveTo>
                      <a:pt x="4556" y="6409"/>
                    </a:moveTo>
                    <a:lnTo>
                      <a:pt x="4556" y="7104"/>
                    </a:lnTo>
                    <a:lnTo>
                      <a:pt x="3810" y="7104"/>
                    </a:lnTo>
                    <a:lnTo>
                      <a:pt x="3810" y="6409"/>
                    </a:lnTo>
                    <a:close/>
                    <a:moveTo>
                      <a:pt x="6538" y="6383"/>
                    </a:moveTo>
                    <a:lnTo>
                      <a:pt x="6538" y="7104"/>
                    </a:lnTo>
                    <a:lnTo>
                      <a:pt x="5792" y="7104"/>
                    </a:lnTo>
                    <a:lnTo>
                      <a:pt x="5792" y="6383"/>
                    </a:lnTo>
                    <a:close/>
                    <a:moveTo>
                      <a:pt x="2574" y="7825"/>
                    </a:moveTo>
                    <a:lnTo>
                      <a:pt x="2574" y="8545"/>
                    </a:lnTo>
                    <a:lnTo>
                      <a:pt x="1828" y="8545"/>
                    </a:lnTo>
                    <a:lnTo>
                      <a:pt x="1828" y="7825"/>
                    </a:lnTo>
                    <a:close/>
                    <a:moveTo>
                      <a:pt x="4556" y="7825"/>
                    </a:moveTo>
                    <a:lnTo>
                      <a:pt x="4556" y="8545"/>
                    </a:lnTo>
                    <a:lnTo>
                      <a:pt x="3810" y="8545"/>
                    </a:lnTo>
                    <a:lnTo>
                      <a:pt x="3810" y="7825"/>
                    </a:lnTo>
                    <a:close/>
                    <a:moveTo>
                      <a:pt x="6538" y="7825"/>
                    </a:moveTo>
                    <a:lnTo>
                      <a:pt x="6538" y="8545"/>
                    </a:lnTo>
                    <a:lnTo>
                      <a:pt x="5792" y="8545"/>
                    </a:lnTo>
                    <a:lnTo>
                      <a:pt x="5792" y="7825"/>
                    </a:lnTo>
                    <a:close/>
                    <a:moveTo>
                      <a:pt x="2574" y="9240"/>
                    </a:moveTo>
                    <a:lnTo>
                      <a:pt x="2574" y="9961"/>
                    </a:lnTo>
                    <a:lnTo>
                      <a:pt x="1828" y="9961"/>
                    </a:lnTo>
                    <a:lnTo>
                      <a:pt x="1828" y="9240"/>
                    </a:lnTo>
                    <a:close/>
                    <a:moveTo>
                      <a:pt x="4556" y="9240"/>
                    </a:moveTo>
                    <a:lnTo>
                      <a:pt x="4556" y="9961"/>
                    </a:lnTo>
                    <a:lnTo>
                      <a:pt x="3810" y="9961"/>
                    </a:lnTo>
                    <a:lnTo>
                      <a:pt x="3810" y="9240"/>
                    </a:lnTo>
                    <a:close/>
                    <a:moveTo>
                      <a:pt x="6538" y="9240"/>
                    </a:moveTo>
                    <a:lnTo>
                      <a:pt x="6538" y="9961"/>
                    </a:lnTo>
                    <a:lnTo>
                      <a:pt x="5792" y="9961"/>
                    </a:lnTo>
                    <a:lnTo>
                      <a:pt x="5792" y="9240"/>
                    </a:lnTo>
                    <a:close/>
                    <a:moveTo>
                      <a:pt x="2574" y="10682"/>
                    </a:moveTo>
                    <a:lnTo>
                      <a:pt x="2574" y="11402"/>
                    </a:lnTo>
                    <a:lnTo>
                      <a:pt x="1828" y="11402"/>
                    </a:lnTo>
                    <a:lnTo>
                      <a:pt x="1828" y="10682"/>
                    </a:lnTo>
                    <a:close/>
                    <a:moveTo>
                      <a:pt x="4556" y="10682"/>
                    </a:moveTo>
                    <a:lnTo>
                      <a:pt x="4556" y="11402"/>
                    </a:lnTo>
                    <a:lnTo>
                      <a:pt x="3810" y="11402"/>
                    </a:lnTo>
                    <a:lnTo>
                      <a:pt x="3810" y="10682"/>
                    </a:lnTo>
                    <a:close/>
                    <a:moveTo>
                      <a:pt x="6538" y="10682"/>
                    </a:moveTo>
                    <a:lnTo>
                      <a:pt x="6538" y="11402"/>
                    </a:lnTo>
                    <a:lnTo>
                      <a:pt x="5792" y="11402"/>
                    </a:lnTo>
                    <a:lnTo>
                      <a:pt x="5792" y="10682"/>
                    </a:lnTo>
                    <a:close/>
                    <a:moveTo>
                      <a:pt x="2574" y="12123"/>
                    </a:moveTo>
                    <a:lnTo>
                      <a:pt x="2574" y="12818"/>
                    </a:lnTo>
                    <a:lnTo>
                      <a:pt x="1828" y="12818"/>
                    </a:lnTo>
                    <a:lnTo>
                      <a:pt x="1828" y="12123"/>
                    </a:lnTo>
                    <a:close/>
                    <a:moveTo>
                      <a:pt x="4556" y="12123"/>
                    </a:moveTo>
                    <a:lnTo>
                      <a:pt x="4556" y="12818"/>
                    </a:lnTo>
                    <a:lnTo>
                      <a:pt x="3810" y="12818"/>
                    </a:lnTo>
                    <a:lnTo>
                      <a:pt x="3810" y="12123"/>
                    </a:lnTo>
                    <a:close/>
                    <a:moveTo>
                      <a:pt x="6538" y="12123"/>
                    </a:moveTo>
                    <a:lnTo>
                      <a:pt x="6538" y="12818"/>
                    </a:lnTo>
                    <a:lnTo>
                      <a:pt x="5792" y="12818"/>
                    </a:lnTo>
                    <a:lnTo>
                      <a:pt x="5792" y="12123"/>
                    </a:lnTo>
                    <a:close/>
                    <a:moveTo>
                      <a:pt x="2574" y="13539"/>
                    </a:moveTo>
                    <a:lnTo>
                      <a:pt x="2574" y="13899"/>
                    </a:lnTo>
                    <a:lnTo>
                      <a:pt x="1828" y="13899"/>
                    </a:lnTo>
                    <a:lnTo>
                      <a:pt x="1828" y="13539"/>
                    </a:lnTo>
                    <a:close/>
                    <a:moveTo>
                      <a:pt x="4556" y="13539"/>
                    </a:moveTo>
                    <a:lnTo>
                      <a:pt x="4556" y="13899"/>
                    </a:lnTo>
                    <a:lnTo>
                      <a:pt x="3810" y="13899"/>
                    </a:lnTo>
                    <a:lnTo>
                      <a:pt x="3810" y="13539"/>
                    </a:lnTo>
                    <a:close/>
                    <a:moveTo>
                      <a:pt x="6538" y="13539"/>
                    </a:moveTo>
                    <a:lnTo>
                      <a:pt x="6538" y="13899"/>
                    </a:lnTo>
                    <a:lnTo>
                      <a:pt x="5792" y="13899"/>
                    </a:lnTo>
                    <a:lnTo>
                      <a:pt x="5792" y="13539"/>
                    </a:lnTo>
                    <a:close/>
                    <a:moveTo>
                      <a:pt x="1" y="0"/>
                    </a:moveTo>
                    <a:lnTo>
                      <a:pt x="1" y="15726"/>
                    </a:lnTo>
                    <a:lnTo>
                      <a:pt x="7774" y="15726"/>
                    </a:lnTo>
                    <a:lnTo>
                      <a:pt x="77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51"/>
              <p:cNvSpPr/>
              <p:nvPr/>
            </p:nvSpPr>
            <p:spPr>
              <a:xfrm>
                <a:off x="1224677" y="4567518"/>
                <a:ext cx="328567" cy="575176"/>
              </a:xfrm>
              <a:custGeom>
                <a:rect b="b" l="l" r="r" t="t"/>
                <a:pathLst>
                  <a:path extrusionOk="0" h="15727" w="8984">
                    <a:moveTo>
                      <a:pt x="2085" y="1519"/>
                    </a:moveTo>
                    <a:lnTo>
                      <a:pt x="2085" y="1905"/>
                    </a:lnTo>
                    <a:lnTo>
                      <a:pt x="1339" y="1905"/>
                    </a:lnTo>
                    <a:lnTo>
                      <a:pt x="1339" y="1519"/>
                    </a:lnTo>
                    <a:close/>
                    <a:moveTo>
                      <a:pt x="4067" y="1519"/>
                    </a:moveTo>
                    <a:lnTo>
                      <a:pt x="4042" y="1905"/>
                    </a:lnTo>
                    <a:lnTo>
                      <a:pt x="3321" y="1905"/>
                    </a:lnTo>
                    <a:lnTo>
                      <a:pt x="3321" y="1519"/>
                    </a:lnTo>
                    <a:close/>
                    <a:moveTo>
                      <a:pt x="6023" y="1519"/>
                    </a:moveTo>
                    <a:lnTo>
                      <a:pt x="6023" y="1905"/>
                    </a:lnTo>
                    <a:lnTo>
                      <a:pt x="5277" y="1905"/>
                    </a:lnTo>
                    <a:lnTo>
                      <a:pt x="5277" y="1519"/>
                    </a:lnTo>
                    <a:close/>
                    <a:moveTo>
                      <a:pt x="2085" y="2600"/>
                    </a:moveTo>
                    <a:lnTo>
                      <a:pt x="2085" y="3320"/>
                    </a:lnTo>
                    <a:lnTo>
                      <a:pt x="1339" y="3320"/>
                    </a:lnTo>
                    <a:lnTo>
                      <a:pt x="1339" y="2600"/>
                    </a:lnTo>
                    <a:close/>
                    <a:moveTo>
                      <a:pt x="4067" y="2625"/>
                    </a:moveTo>
                    <a:lnTo>
                      <a:pt x="4042" y="3320"/>
                    </a:lnTo>
                    <a:lnTo>
                      <a:pt x="3321" y="3320"/>
                    </a:lnTo>
                    <a:lnTo>
                      <a:pt x="3321" y="2625"/>
                    </a:lnTo>
                    <a:close/>
                    <a:moveTo>
                      <a:pt x="6023" y="2625"/>
                    </a:moveTo>
                    <a:lnTo>
                      <a:pt x="6023" y="3346"/>
                    </a:lnTo>
                    <a:lnTo>
                      <a:pt x="5277" y="3346"/>
                    </a:lnTo>
                    <a:lnTo>
                      <a:pt x="5277" y="2625"/>
                    </a:lnTo>
                    <a:close/>
                    <a:moveTo>
                      <a:pt x="2085" y="4041"/>
                    </a:moveTo>
                    <a:lnTo>
                      <a:pt x="2085" y="4762"/>
                    </a:lnTo>
                    <a:lnTo>
                      <a:pt x="1339" y="4762"/>
                    </a:lnTo>
                    <a:lnTo>
                      <a:pt x="1339" y="4041"/>
                    </a:lnTo>
                    <a:close/>
                    <a:moveTo>
                      <a:pt x="4067" y="4041"/>
                    </a:moveTo>
                    <a:lnTo>
                      <a:pt x="4042" y="4762"/>
                    </a:lnTo>
                    <a:lnTo>
                      <a:pt x="3321" y="4762"/>
                    </a:lnTo>
                    <a:lnTo>
                      <a:pt x="3321" y="4041"/>
                    </a:lnTo>
                    <a:close/>
                    <a:moveTo>
                      <a:pt x="6023" y="4041"/>
                    </a:moveTo>
                    <a:lnTo>
                      <a:pt x="6023" y="4762"/>
                    </a:lnTo>
                    <a:lnTo>
                      <a:pt x="5277" y="4762"/>
                    </a:lnTo>
                    <a:lnTo>
                      <a:pt x="5277" y="4041"/>
                    </a:lnTo>
                    <a:close/>
                    <a:moveTo>
                      <a:pt x="2085" y="5457"/>
                    </a:moveTo>
                    <a:lnTo>
                      <a:pt x="2085" y="6177"/>
                    </a:lnTo>
                    <a:lnTo>
                      <a:pt x="1339" y="6177"/>
                    </a:lnTo>
                    <a:lnTo>
                      <a:pt x="1339" y="5457"/>
                    </a:lnTo>
                    <a:close/>
                    <a:moveTo>
                      <a:pt x="4067" y="5457"/>
                    </a:moveTo>
                    <a:lnTo>
                      <a:pt x="4042" y="6177"/>
                    </a:lnTo>
                    <a:lnTo>
                      <a:pt x="3321" y="6177"/>
                    </a:lnTo>
                    <a:lnTo>
                      <a:pt x="3321" y="5457"/>
                    </a:lnTo>
                    <a:close/>
                    <a:moveTo>
                      <a:pt x="6023" y="5457"/>
                    </a:moveTo>
                    <a:lnTo>
                      <a:pt x="6023" y="6177"/>
                    </a:lnTo>
                    <a:lnTo>
                      <a:pt x="5277" y="6177"/>
                    </a:lnTo>
                    <a:lnTo>
                      <a:pt x="5277" y="5457"/>
                    </a:lnTo>
                    <a:close/>
                    <a:moveTo>
                      <a:pt x="2085" y="6898"/>
                    </a:moveTo>
                    <a:lnTo>
                      <a:pt x="2085" y="7619"/>
                    </a:lnTo>
                    <a:lnTo>
                      <a:pt x="1339" y="7619"/>
                    </a:lnTo>
                    <a:lnTo>
                      <a:pt x="1339" y="6898"/>
                    </a:lnTo>
                    <a:close/>
                    <a:moveTo>
                      <a:pt x="4067" y="6898"/>
                    </a:moveTo>
                    <a:lnTo>
                      <a:pt x="4042" y="7619"/>
                    </a:lnTo>
                    <a:lnTo>
                      <a:pt x="3321" y="7619"/>
                    </a:lnTo>
                    <a:lnTo>
                      <a:pt x="3321" y="6898"/>
                    </a:lnTo>
                    <a:close/>
                    <a:moveTo>
                      <a:pt x="6023" y="6898"/>
                    </a:moveTo>
                    <a:lnTo>
                      <a:pt x="6023" y="7619"/>
                    </a:lnTo>
                    <a:lnTo>
                      <a:pt x="5277" y="7619"/>
                    </a:lnTo>
                    <a:lnTo>
                      <a:pt x="5277" y="6898"/>
                    </a:lnTo>
                    <a:close/>
                    <a:moveTo>
                      <a:pt x="2085" y="8314"/>
                    </a:moveTo>
                    <a:lnTo>
                      <a:pt x="2085" y="9034"/>
                    </a:lnTo>
                    <a:lnTo>
                      <a:pt x="1339" y="9034"/>
                    </a:lnTo>
                    <a:lnTo>
                      <a:pt x="1339" y="8314"/>
                    </a:lnTo>
                    <a:close/>
                    <a:moveTo>
                      <a:pt x="4067" y="8314"/>
                    </a:moveTo>
                    <a:lnTo>
                      <a:pt x="4042" y="9034"/>
                    </a:lnTo>
                    <a:lnTo>
                      <a:pt x="3321" y="9034"/>
                    </a:lnTo>
                    <a:lnTo>
                      <a:pt x="3321" y="8314"/>
                    </a:lnTo>
                    <a:close/>
                    <a:moveTo>
                      <a:pt x="6023" y="8314"/>
                    </a:moveTo>
                    <a:lnTo>
                      <a:pt x="6023" y="9034"/>
                    </a:lnTo>
                    <a:lnTo>
                      <a:pt x="5277" y="9034"/>
                    </a:lnTo>
                    <a:lnTo>
                      <a:pt x="5277" y="8314"/>
                    </a:lnTo>
                    <a:close/>
                    <a:moveTo>
                      <a:pt x="2085" y="9755"/>
                    </a:moveTo>
                    <a:lnTo>
                      <a:pt x="2085" y="10450"/>
                    </a:lnTo>
                    <a:lnTo>
                      <a:pt x="1339" y="10450"/>
                    </a:lnTo>
                    <a:lnTo>
                      <a:pt x="1339" y="9755"/>
                    </a:lnTo>
                    <a:close/>
                    <a:moveTo>
                      <a:pt x="4067" y="9755"/>
                    </a:moveTo>
                    <a:lnTo>
                      <a:pt x="4042" y="10450"/>
                    </a:lnTo>
                    <a:lnTo>
                      <a:pt x="3321" y="10450"/>
                    </a:lnTo>
                    <a:lnTo>
                      <a:pt x="3321" y="9755"/>
                    </a:lnTo>
                    <a:close/>
                    <a:moveTo>
                      <a:pt x="6023" y="9755"/>
                    </a:moveTo>
                    <a:lnTo>
                      <a:pt x="6023" y="10476"/>
                    </a:lnTo>
                    <a:lnTo>
                      <a:pt x="5277" y="10476"/>
                    </a:lnTo>
                    <a:lnTo>
                      <a:pt x="5277" y="9755"/>
                    </a:lnTo>
                    <a:close/>
                    <a:moveTo>
                      <a:pt x="2085" y="11171"/>
                    </a:moveTo>
                    <a:lnTo>
                      <a:pt x="2085" y="11891"/>
                    </a:lnTo>
                    <a:lnTo>
                      <a:pt x="1339" y="11891"/>
                    </a:lnTo>
                    <a:lnTo>
                      <a:pt x="1339" y="11171"/>
                    </a:lnTo>
                    <a:close/>
                    <a:moveTo>
                      <a:pt x="4067" y="11171"/>
                    </a:moveTo>
                    <a:lnTo>
                      <a:pt x="4042" y="11891"/>
                    </a:lnTo>
                    <a:lnTo>
                      <a:pt x="3321" y="11891"/>
                    </a:lnTo>
                    <a:lnTo>
                      <a:pt x="3321" y="11171"/>
                    </a:lnTo>
                    <a:close/>
                    <a:moveTo>
                      <a:pt x="6023" y="11171"/>
                    </a:moveTo>
                    <a:lnTo>
                      <a:pt x="6023" y="11891"/>
                    </a:lnTo>
                    <a:lnTo>
                      <a:pt x="5277" y="11891"/>
                    </a:lnTo>
                    <a:lnTo>
                      <a:pt x="5277" y="11171"/>
                    </a:lnTo>
                    <a:close/>
                    <a:moveTo>
                      <a:pt x="2085" y="12586"/>
                    </a:moveTo>
                    <a:lnTo>
                      <a:pt x="2085" y="13307"/>
                    </a:lnTo>
                    <a:lnTo>
                      <a:pt x="1339" y="13307"/>
                    </a:lnTo>
                    <a:lnTo>
                      <a:pt x="1339" y="12586"/>
                    </a:lnTo>
                    <a:close/>
                    <a:moveTo>
                      <a:pt x="4067" y="12612"/>
                    </a:moveTo>
                    <a:lnTo>
                      <a:pt x="4042" y="13307"/>
                    </a:lnTo>
                    <a:lnTo>
                      <a:pt x="3321" y="13307"/>
                    </a:lnTo>
                    <a:lnTo>
                      <a:pt x="3321" y="12612"/>
                    </a:lnTo>
                    <a:close/>
                    <a:moveTo>
                      <a:pt x="6023" y="12612"/>
                    </a:moveTo>
                    <a:lnTo>
                      <a:pt x="6023" y="13307"/>
                    </a:lnTo>
                    <a:lnTo>
                      <a:pt x="5277" y="13307"/>
                    </a:lnTo>
                    <a:lnTo>
                      <a:pt x="5277" y="12612"/>
                    </a:lnTo>
                    <a:close/>
                    <a:moveTo>
                      <a:pt x="2085" y="14028"/>
                    </a:moveTo>
                    <a:lnTo>
                      <a:pt x="2085" y="14388"/>
                    </a:lnTo>
                    <a:lnTo>
                      <a:pt x="1339" y="14388"/>
                    </a:lnTo>
                    <a:lnTo>
                      <a:pt x="1339" y="14028"/>
                    </a:lnTo>
                    <a:close/>
                    <a:moveTo>
                      <a:pt x="4067" y="14028"/>
                    </a:moveTo>
                    <a:lnTo>
                      <a:pt x="4042" y="14388"/>
                    </a:lnTo>
                    <a:lnTo>
                      <a:pt x="3321" y="14388"/>
                    </a:lnTo>
                    <a:lnTo>
                      <a:pt x="3321" y="14028"/>
                    </a:lnTo>
                    <a:close/>
                    <a:moveTo>
                      <a:pt x="6023" y="14028"/>
                    </a:moveTo>
                    <a:lnTo>
                      <a:pt x="6023" y="14414"/>
                    </a:lnTo>
                    <a:lnTo>
                      <a:pt x="5277" y="14414"/>
                    </a:lnTo>
                    <a:lnTo>
                      <a:pt x="5277" y="14028"/>
                    </a:lnTo>
                    <a:close/>
                    <a:moveTo>
                      <a:pt x="1" y="0"/>
                    </a:moveTo>
                    <a:lnTo>
                      <a:pt x="1" y="15726"/>
                    </a:lnTo>
                    <a:lnTo>
                      <a:pt x="8983" y="15726"/>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51"/>
              <p:cNvSpPr/>
              <p:nvPr/>
            </p:nvSpPr>
            <p:spPr>
              <a:xfrm>
                <a:off x="0" y="4567518"/>
                <a:ext cx="328567" cy="575176"/>
              </a:xfrm>
              <a:custGeom>
                <a:rect b="b" l="l" r="r" t="t"/>
                <a:pathLst>
                  <a:path extrusionOk="0" h="15727" w="8984">
                    <a:moveTo>
                      <a:pt x="2086" y="1519"/>
                    </a:moveTo>
                    <a:lnTo>
                      <a:pt x="2086" y="1905"/>
                    </a:lnTo>
                    <a:lnTo>
                      <a:pt x="1339" y="1905"/>
                    </a:lnTo>
                    <a:lnTo>
                      <a:pt x="1339" y="1519"/>
                    </a:lnTo>
                    <a:close/>
                    <a:moveTo>
                      <a:pt x="4067" y="1519"/>
                    </a:moveTo>
                    <a:lnTo>
                      <a:pt x="4067" y="1905"/>
                    </a:lnTo>
                    <a:lnTo>
                      <a:pt x="3321" y="1905"/>
                    </a:lnTo>
                    <a:lnTo>
                      <a:pt x="3321" y="1519"/>
                    </a:lnTo>
                    <a:close/>
                    <a:moveTo>
                      <a:pt x="6049" y="1519"/>
                    </a:moveTo>
                    <a:lnTo>
                      <a:pt x="6049" y="1905"/>
                    </a:lnTo>
                    <a:lnTo>
                      <a:pt x="5303" y="1905"/>
                    </a:lnTo>
                    <a:lnTo>
                      <a:pt x="5303" y="1519"/>
                    </a:lnTo>
                    <a:close/>
                    <a:moveTo>
                      <a:pt x="2086" y="2600"/>
                    </a:moveTo>
                    <a:lnTo>
                      <a:pt x="2086" y="3320"/>
                    </a:lnTo>
                    <a:lnTo>
                      <a:pt x="1339" y="3320"/>
                    </a:lnTo>
                    <a:lnTo>
                      <a:pt x="1339" y="2600"/>
                    </a:lnTo>
                    <a:close/>
                    <a:moveTo>
                      <a:pt x="4067" y="2625"/>
                    </a:moveTo>
                    <a:lnTo>
                      <a:pt x="4067" y="3320"/>
                    </a:lnTo>
                    <a:lnTo>
                      <a:pt x="3321" y="3320"/>
                    </a:lnTo>
                    <a:lnTo>
                      <a:pt x="3321" y="2625"/>
                    </a:lnTo>
                    <a:close/>
                    <a:moveTo>
                      <a:pt x="6049" y="2625"/>
                    </a:moveTo>
                    <a:lnTo>
                      <a:pt x="6049" y="3346"/>
                    </a:lnTo>
                    <a:lnTo>
                      <a:pt x="5303" y="3346"/>
                    </a:lnTo>
                    <a:lnTo>
                      <a:pt x="5303" y="2625"/>
                    </a:lnTo>
                    <a:close/>
                    <a:moveTo>
                      <a:pt x="2086" y="4041"/>
                    </a:moveTo>
                    <a:lnTo>
                      <a:pt x="2086" y="4762"/>
                    </a:lnTo>
                    <a:lnTo>
                      <a:pt x="1339" y="4762"/>
                    </a:lnTo>
                    <a:lnTo>
                      <a:pt x="1339" y="4041"/>
                    </a:lnTo>
                    <a:close/>
                    <a:moveTo>
                      <a:pt x="4067" y="4041"/>
                    </a:moveTo>
                    <a:lnTo>
                      <a:pt x="4067" y="4762"/>
                    </a:lnTo>
                    <a:lnTo>
                      <a:pt x="3321" y="4762"/>
                    </a:lnTo>
                    <a:lnTo>
                      <a:pt x="3321" y="4041"/>
                    </a:lnTo>
                    <a:close/>
                    <a:moveTo>
                      <a:pt x="6049" y="4041"/>
                    </a:moveTo>
                    <a:lnTo>
                      <a:pt x="6049" y="4762"/>
                    </a:lnTo>
                    <a:lnTo>
                      <a:pt x="5303" y="4762"/>
                    </a:lnTo>
                    <a:lnTo>
                      <a:pt x="5303" y="4041"/>
                    </a:lnTo>
                    <a:close/>
                    <a:moveTo>
                      <a:pt x="2086" y="5457"/>
                    </a:moveTo>
                    <a:lnTo>
                      <a:pt x="2086" y="6177"/>
                    </a:lnTo>
                    <a:lnTo>
                      <a:pt x="1339" y="6177"/>
                    </a:lnTo>
                    <a:lnTo>
                      <a:pt x="1339" y="5457"/>
                    </a:lnTo>
                    <a:close/>
                    <a:moveTo>
                      <a:pt x="4067" y="5457"/>
                    </a:moveTo>
                    <a:lnTo>
                      <a:pt x="4067" y="6177"/>
                    </a:lnTo>
                    <a:lnTo>
                      <a:pt x="3321" y="6177"/>
                    </a:lnTo>
                    <a:lnTo>
                      <a:pt x="3321" y="5457"/>
                    </a:lnTo>
                    <a:close/>
                    <a:moveTo>
                      <a:pt x="6049" y="5457"/>
                    </a:moveTo>
                    <a:lnTo>
                      <a:pt x="6049" y="6177"/>
                    </a:lnTo>
                    <a:lnTo>
                      <a:pt x="5303" y="6177"/>
                    </a:lnTo>
                    <a:lnTo>
                      <a:pt x="5303" y="5457"/>
                    </a:lnTo>
                    <a:close/>
                    <a:moveTo>
                      <a:pt x="2086" y="6898"/>
                    </a:moveTo>
                    <a:lnTo>
                      <a:pt x="2086" y="7619"/>
                    </a:lnTo>
                    <a:lnTo>
                      <a:pt x="1339" y="7619"/>
                    </a:lnTo>
                    <a:lnTo>
                      <a:pt x="1339" y="6898"/>
                    </a:lnTo>
                    <a:close/>
                    <a:moveTo>
                      <a:pt x="4067" y="6898"/>
                    </a:moveTo>
                    <a:lnTo>
                      <a:pt x="4067" y="7619"/>
                    </a:lnTo>
                    <a:lnTo>
                      <a:pt x="3321" y="7619"/>
                    </a:lnTo>
                    <a:lnTo>
                      <a:pt x="3321" y="6898"/>
                    </a:lnTo>
                    <a:close/>
                    <a:moveTo>
                      <a:pt x="6049" y="6898"/>
                    </a:moveTo>
                    <a:lnTo>
                      <a:pt x="6049" y="7619"/>
                    </a:lnTo>
                    <a:lnTo>
                      <a:pt x="5303" y="7619"/>
                    </a:lnTo>
                    <a:lnTo>
                      <a:pt x="5303" y="6898"/>
                    </a:lnTo>
                    <a:close/>
                    <a:moveTo>
                      <a:pt x="2086" y="8314"/>
                    </a:moveTo>
                    <a:lnTo>
                      <a:pt x="2086" y="9034"/>
                    </a:lnTo>
                    <a:lnTo>
                      <a:pt x="1339" y="9034"/>
                    </a:lnTo>
                    <a:lnTo>
                      <a:pt x="1339" y="8314"/>
                    </a:lnTo>
                    <a:close/>
                    <a:moveTo>
                      <a:pt x="4067" y="8314"/>
                    </a:moveTo>
                    <a:lnTo>
                      <a:pt x="4067" y="9034"/>
                    </a:lnTo>
                    <a:lnTo>
                      <a:pt x="3321" y="9034"/>
                    </a:lnTo>
                    <a:lnTo>
                      <a:pt x="3321" y="8314"/>
                    </a:lnTo>
                    <a:close/>
                    <a:moveTo>
                      <a:pt x="6049" y="8314"/>
                    </a:moveTo>
                    <a:lnTo>
                      <a:pt x="6049" y="9034"/>
                    </a:lnTo>
                    <a:lnTo>
                      <a:pt x="5303" y="9034"/>
                    </a:lnTo>
                    <a:lnTo>
                      <a:pt x="5303" y="8314"/>
                    </a:lnTo>
                    <a:close/>
                    <a:moveTo>
                      <a:pt x="2086" y="9755"/>
                    </a:moveTo>
                    <a:lnTo>
                      <a:pt x="2086" y="10450"/>
                    </a:lnTo>
                    <a:lnTo>
                      <a:pt x="1339" y="10450"/>
                    </a:lnTo>
                    <a:lnTo>
                      <a:pt x="1339" y="9755"/>
                    </a:lnTo>
                    <a:close/>
                    <a:moveTo>
                      <a:pt x="4067" y="9755"/>
                    </a:moveTo>
                    <a:lnTo>
                      <a:pt x="4067" y="10450"/>
                    </a:lnTo>
                    <a:lnTo>
                      <a:pt x="3321" y="10450"/>
                    </a:lnTo>
                    <a:lnTo>
                      <a:pt x="3321" y="9755"/>
                    </a:lnTo>
                    <a:close/>
                    <a:moveTo>
                      <a:pt x="6049" y="9755"/>
                    </a:moveTo>
                    <a:lnTo>
                      <a:pt x="6049" y="10476"/>
                    </a:lnTo>
                    <a:lnTo>
                      <a:pt x="5303" y="10476"/>
                    </a:lnTo>
                    <a:lnTo>
                      <a:pt x="5303" y="9755"/>
                    </a:lnTo>
                    <a:close/>
                    <a:moveTo>
                      <a:pt x="2086" y="11171"/>
                    </a:moveTo>
                    <a:lnTo>
                      <a:pt x="2086" y="11891"/>
                    </a:lnTo>
                    <a:lnTo>
                      <a:pt x="1339" y="11891"/>
                    </a:lnTo>
                    <a:lnTo>
                      <a:pt x="1339" y="11171"/>
                    </a:lnTo>
                    <a:close/>
                    <a:moveTo>
                      <a:pt x="4067" y="11171"/>
                    </a:moveTo>
                    <a:lnTo>
                      <a:pt x="4067" y="11891"/>
                    </a:lnTo>
                    <a:lnTo>
                      <a:pt x="3321" y="11891"/>
                    </a:lnTo>
                    <a:lnTo>
                      <a:pt x="3321" y="11171"/>
                    </a:lnTo>
                    <a:close/>
                    <a:moveTo>
                      <a:pt x="6049" y="11171"/>
                    </a:moveTo>
                    <a:lnTo>
                      <a:pt x="6049" y="11891"/>
                    </a:lnTo>
                    <a:lnTo>
                      <a:pt x="5303" y="11891"/>
                    </a:lnTo>
                    <a:lnTo>
                      <a:pt x="5303" y="11171"/>
                    </a:lnTo>
                    <a:close/>
                    <a:moveTo>
                      <a:pt x="2086" y="12586"/>
                    </a:moveTo>
                    <a:lnTo>
                      <a:pt x="2086" y="13307"/>
                    </a:lnTo>
                    <a:lnTo>
                      <a:pt x="1339" y="13307"/>
                    </a:lnTo>
                    <a:lnTo>
                      <a:pt x="1339" y="12586"/>
                    </a:lnTo>
                    <a:close/>
                    <a:moveTo>
                      <a:pt x="4067" y="12612"/>
                    </a:moveTo>
                    <a:lnTo>
                      <a:pt x="4067" y="13307"/>
                    </a:lnTo>
                    <a:lnTo>
                      <a:pt x="3321" y="13307"/>
                    </a:lnTo>
                    <a:lnTo>
                      <a:pt x="3321" y="12612"/>
                    </a:lnTo>
                    <a:close/>
                    <a:moveTo>
                      <a:pt x="6049" y="12612"/>
                    </a:moveTo>
                    <a:lnTo>
                      <a:pt x="6049" y="13307"/>
                    </a:lnTo>
                    <a:lnTo>
                      <a:pt x="5303" y="13307"/>
                    </a:lnTo>
                    <a:lnTo>
                      <a:pt x="5303" y="12612"/>
                    </a:lnTo>
                    <a:close/>
                    <a:moveTo>
                      <a:pt x="2086" y="14028"/>
                    </a:moveTo>
                    <a:lnTo>
                      <a:pt x="2086" y="14388"/>
                    </a:lnTo>
                    <a:lnTo>
                      <a:pt x="1339" y="14388"/>
                    </a:lnTo>
                    <a:lnTo>
                      <a:pt x="1339" y="14028"/>
                    </a:lnTo>
                    <a:close/>
                    <a:moveTo>
                      <a:pt x="4067" y="14028"/>
                    </a:moveTo>
                    <a:lnTo>
                      <a:pt x="4067" y="14388"/>
                    </a:lnTo>
                    <a:lnTo>
                      <a:pt x="3321" y="14388"/>
                    </a:lnTo>
                    <a:lnTo>
                      <a:pt x="3321" y="14028"/>
                    </a:lnTo>
                    <a:close/>
                    <a:moveTo>
                      <a:pt x="6049" y="14028"/>
                    </a:moveTo>
                    <a:lnTo>
                      <a:pt x="6049" y="14414"/>
                    </a:lnTo>
                    <a:lnTo>
                      <a:pt x="5303" y="14414"/>
                    </a:lnTo>
                    <a:lnTo>
                      <a:pt x="5303" y="14028"/>
                    </a:lnTo>
                    <a:close/>
                    <a:moveTo>
                      <a:pt x="1" y="0"/>
                    </a:moveTo>
                    <a:lnTo>
                      <a:pt x="1" y="15726"/>
                    </a:lnTo>
                    <a:lnTo>
                      <a:pt x="8984" y="15726"/>
                    </a:lnTo>
                    <a:lnTo>
                      <a:pt x="8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51"/>
              <p:cNvSpPr/>
              <p:nvPr/>
            </p:nvSpPr>
            <p:spPr>
              <a:xfrm>
                <a:off x="1882659" y="4567518"/>
                <a:ext cx="273050" cy="575176"/>
              </a:xfrm>
              <a:custGeom>
                <a:rect b="b" l="l" r="r" t="t"/>
                <a:pathLst>
                  <a:path extrusionOk="0" h="15727" w="7466">
                    <a:moveTo>
                      <a:pt x="2060" y="1519"/>
                    </a:moveTo>
                    <a:lnTo>
                      <a:pt x="2060" y="1905"/>
                    </a:lnTo>
                    <a:lnTo>
                      <a:pt x="1314" y="1905"/>
                    </a:lnTo>
                    <a:lnTo>
                      <a:pt x="1314" y="1519"/>
                    </a:lnTo>
                    <a:close/>
                    <a:moveTo>
                      <a:pt x="4042" y="1519"/>
                    </a:moveTo>
                    <a:lnTo>
                      <a:pt x="4042" y="1905"/>
                    </a:lnTo>
                    <a:lnTo>
                      <a:pt x="3295" y="1905"/>
                    </a:lnTo>
                    <a:lnTo>
                      <a:pt x="3295" y="1519"/>
                    </a:lnTo>
                    <a:close/>
                    <a:moveTo>
                      <a:pt x="6024" y="1519"/>
                    </a:moveTo>
                    <a:lnTo>
                      <a:pt x="6024" y="1905"/>
                    </a:lnTo>
                    <a:lnTo>
                      <a:pt x="5277" y="1905"/>
                    </a:lnTo>
                    <a:lnTo>
                      <a:pt x="5277" y="1519"/>
                    </a:lnTo>
                    <a:close/>
                    <a:moveTo>
                      <a:pt x="2060" y="2600"/>
                    </a:moveTo>
                    <a:lnTo>
                      <a:pt x="2060" y="3320"/>
                    </a:lnTo>
                    <a:lnTo>
                      <a:pt x="1314" y="3320"/>
                    </a:lnTo>
                    <a:lnTo>
                      <a:pt x="1314" y="2600"/>
                    </a:lnTo>
                    <a:close/>
                    <a:moveTo>
                      <a:pt x="4042" y="2625"/>
                    </a:moveTo>
                    <a:lnTo>
                      <a:pt x="4042" y="3320"/>
                    </a:lnTo>
                    <a:lnTo>
                      <a:pt x="3295" y="3320"/>
                    </a:lnTo>
                    <a:lnTo>
                      <a:pt x="3295" y="2625"/>
                    </a:lnTo>
                    <a:close/>
                    <a:moveTo>
                      <a:pt x="6024" y="2625"/>
                    </a:moveTo>
                    <a:lnTo>
                      <a:pt x="6024" y="3346"/>
                    </a:lnTo>
                    <a:lnTo>
                      <a:pt x="5277" y="3346"/>
                    </a:lnTo>
                    <a:lnTo>
                      <a:pt x="5277" y="2625"/>
                    </a:lnTo>
                    <a:close/>
                    <a:moveTo>
                      <a:pt x="2060" y="4041"/>
                    </a:moveTo>
                    <a:lnTo>
                      <a:pt x="2060" y="4762"/>
                    </a:lnTo>
                    <a:lnTo>
                      <a:pt x="1314" y="4762"/>
                    </a:lnTo>
                    <a:lnTo>
                      <a:pt x="1314" y="4041"/>
                    </a:lnTo>
                    <a:close/>
                    <a:moveTo>
                      <a:pt x="4042" y="4041"/>
                    </a:moveTo>
                    <a:lnTo>
                      <a:pt x="4042" y="4762"/>
                    </a:lnTo>
                    <a:lnTo>
                      <a:pt x="3295" y="4762"/>
                    </a:lnTo>
                    <a:lnTo>
                      <a:pt x="3295" y="4041"/>
                    </a:lnTo>
                    <a:close/>
                    <a:moveTo>
                      <a:pt x="6024" y="4041"/>
                    </a:moveTo>
                    <a:lnTo>
                      <a:pt x="6024" y="4762"/>
                    </a:lnTo>
                    <a:lnTo>
                      <a:pt x="5277" y="4762"/>
                    </a:lnTo>
                    <a:lnTo>
                      <a:pt x="5277" y="4041"/>
                    </a:lnTo>
                    <a:close/>
                    <a:moveTo>
                      <a:pt x="2060" y="5457"/>
                    </a:moveTo>
                    <a:lnTo>
                      <a:pt x="2060" y="6177"/>
                    </a:lnTo>
                    <a:lnTo>
                      <a:pt x="1314" y="6177"/>
                    </a:lnTo>
                    <a:lnTo>
                      <a:pt x="1314" y="5457"/>
                    </a:lnTo>
                    <a:close/>
                    <a:moveTo>
                      <a:pt x="4042" y="5457"/>
                    </a:moveTo>
                    <a:lnTo>
                      <a:pt x="4042" y="6177"/>
                    </a:lnTo>
                    <a:lnTo>
                      <a:pt x="3295" y="6177"/>
                    </a:lnTo>
                    <a:lnTo>
                      <a:pt x="3295" y="5457"/>
                    </a:lnTo>
                    <a:close/>
                    <a:moveTo>
                      <a:pt x="6024" y="5457"/>
                    </a:moveTo>
                    <a:lnTo>
                      <a:pt x="6024" y="6177"/>
                    </a:lnTo>
                    <a:lnTo>
                      <a:pt x="5277" y="6177"/>
                    </a:lnTo>
                    <a:lnTo>
                      <a:pt x="5277" y="5457"/>
                    </a:lnTo>
                    <a:close/>
                    <a:moveTo>
                      <a:pt x="2060" y="6898"/>
                    </a:moveTo>
                    <a:lnTo>
                      <a:pt x="2060" y="7619"/>
                    </a:lnTo>
                    <a:lnTo>
                      <a:pt x="1314" y="7619"/>
                    </a:lnTo>
                    <a:lnTo>
                      <a:pt x="1314" y="6898"/>
                    </a:lnTo>
                    <a:close/>
                    <a:moveTo>
                      <a:pt x="4042" y="6898"/>
                    </a:moveTo>
                    <a:lnTo>
                      <a:pt x="4042" y="7619"/>
                    </a:lnTo>
                    <a:lnTo>
                      <a:pt x="3295" y="7619"/>
                    </a:lnTo>
                    <a:lnTo>
                      <a:pt x="3295" y="6898"/>
                    </a:lnTo>
                    <a:close/>
                    <a:moveTo>
                      <a:pt x="6024" y="6898"/>
                    </a:moveTo>
                    <a:lnTo>
                      <a:pt x="6024" y="7619"/>
                    </a:lnTo>
                    <a:lnTo>
                      <a:pt x="5277" y="7619"/>
                    </a:lnTo>
                    <a:lnTo>
                      <a:pt x="5277" y="6898"/>
                    </a:lnTo>
                    <a:close/>
                    <a:moveTo>
                      <a:pt x="2060" y="8314"/>
                    </a:moveTo>
                    <a:lnTo>
                      <a:pt x="2060" y="9034"/>
                    </a:lnTo>
                    <a:lnTo>
                      <a:pt x="1314" y="9034"/>
                    </a:lnTo>
                    <a:lnTo>
                      <a:pt x="1314" y="8314"/>
                    </a:lnTo>
                    <a:close/>
                    <a:moveTo>
                      <a:pt x="4042" y="8314"/>
                    </a:moveTo>
                    <a:lnTo>
                      <a:pt x="4042" y="9034"/>
                    </a:lnTo>
                    <a:lnTo>
                      <a:pt x="3295" y="9034"/>
                    </a:lnTo>
                    <a:lnTo>
                      <a:pt x="3295" y="8314"/>
                    </a:lnTo>
                    <a:close/>
                    <a:moveTo>
                      <a:pt x="6024" y="8314"/>
                    </a:moveTo>
                    <a:lnTo>
                      <a:pt x="6024" y="9034"/>
                    </a:lnTo>
                    <a:lnTo>
                      <a:pt x="5277" y="9034"/>
                    </a:lnTo>
                    <a:lnTo>
                      <a:pt x="5277" y="8314"/>
                    </a:lnTo>
                    <a:close/>
                    <a:moveTo>
                      <a:pt x="2060" y="9755"/>
                    </a:moveTo>
                    <a:lnTo>
                      <a:pt x="2060" y="10450"/>
                    </a:lnTo>
                    <a:lnTo>
                      <a:pt x="1314" y="10450"/>
                    </a:lnTo>
                    <a:lnTo>
                      <a:pt x="1314" y="9755"/>
                    </a:lnTo>
                    <a:close/>
                    <a:moveTo>
                      <a:pt x="4042" y="9755"/>
                    </a:moveTo>
                    <a:lnTo>
                      <a:pt x="4042" y="10450"/>
                    </a:lnTo>
                    <a:lnTo>
                      <a:pt x="3295" y="10450"/>
                    </a:lnTo>
                    <a:lnTo>
                      <a:pt x="3295" y="9755"/>
                    </a:lnTo>
                    <a:close/>
                    <a:moveTo>
                      <a:pt x="6024" y="9755"/>
                    </a:moveTo>
                    <a:lnTo>
                      <a:pt x="6024" y="10476"/>
                    </a:lnTo>
                    <a:lnTo>
                      <a:pt x="5277" y="10476"/>
                    </a:lnTo>
                    <a:lnTo>
                      <a:pt x="5277" y="9755"/>
                    </a:lnTo>
                    <a:close/>
                    <a:moveTo>
                      <a:pt x="2060" y="11171"/>
                    </a:moveTo>
                    <a:lnTo>
                      <a:pt x="2060" y="11891"/>
                    </a:lnTo>
                    <a:lnTo>
                      <a:pt x="1314" y="11891"/>
                    </a:lnTo>
                    <a:lnTo>
                      <a:pt x="1314" y="11171"/>
                    </a:lnTo>
                    <a:close/>
                    <a:moveTo>
                      <a:pt x="4042" y="11171"/>
                    </a:moveTo>
                    <a:lnTo>
                      <a:pt x="4042" y="11891"/>
                    </a:lnTo>
                    <a:lnTo>
                      <a:pt x="3295" y="11891"/>
                    </a:lnTo>
                    <a:lnTo>
                      <a:pt x="3295" y="11171"/>
                    </a:lnTo>
                    <a:close/>
                    <a:moveTo>
                      <a:pt x="6024" y="11171"/>
                    </a:moveTo>
                    <a:lnTo>
                      <a:pt x="6024" y="11891"/>
                    </a:lnTo>
                    <a:lnTo>
                      <a:pt x="5277" y="11891"/>
                    </a:lnTo>
                    <a:lnTo>
                      <a:pt x="5277" y="11171"/>
                    </a:lnTo>
                    <a:close/>
                    <a:moveTo>
                      <a:pt x="2060" y="12586"/>
                    </a:moveTo>
                    <a:lnTo>
                      <a:pt x="2060" y="13307"/>
                    </a:lnTo>
                    <a:lnTo>
                      <a:pt x="1314" y="13307"/>
                    </a:lnTo>
                    <a:lnTo>
                      <a:pt x="1314" y="12586"/>
                    </a:lnTo>
                    <a:close/>
                    <a:moveTo>
                      <a:pt x="4042" y="12612"/>
                    </a:moveTo>
                    <a:lnTo>
                      <a:pt x="4042" y="13307"/>
                    </a:lnTo>
                    <a:lnTo>
                      <a:pt x="3295" y="13307"/>
                    </a:lnTo>
                    <a:lnTo>
                      <a:pt x="3295" y="12612"/>
                    </a:lnTo>
                    <a:close/>
                    <a:moveTo>
                      <a:pt x="6024" y="12612"/>
                    </a:moveTo>
                    <a:lnTo>
                      <a:pt x="6024" y="13307"/>
                    </a:lnTo>
                    <a:lnTo>
                      <a:pt x="5277" y="13307"/>
                    </a:lnTo>
                    <a:lnTo>
                      <a:pt x="5277" y="12612"/>
                    </a:lnTo>
                    <a:close/>
                    <a:moveTo>
                      <a:pt x="2060" y="14028"/>
                    </a:moveTo>
                    <a:lnTo>
                      <a:pt x="2060" y="14388"/>
                    </a:lnTo>
                    <a:lnTo>
                      <a:pt x="1314" y="14388"/>
                    </a:lnTo>
                    <a:lnTo>
                      <a:pt x="1314" y="14028"/>
                    </a:lnTo>
                    <a:close/>
                    <a:moveTo>
                      <a:pt x="4042" y="14028"/>
                    </a:moveTo>
                    <a:lnTo>
                      <a:pt x="4042" y="14388"/>
                    </a:lnTo>
                    <a:lnTo>
                      <a:pt x="3295" y="14388"/>
                    </a:lnTo>
                    <a:lnTo>
                      <a:pt x="3295" y="14028"/>
                    </a:lnTo>
                    <a:close/>
                    <a:moveTo>
                      <a:pt x="6024" y="14028"/>
                    </a:moveTo>
                    <a:lnTo>
                      <a:pt x="6024" y="14414"/>
                    </a:lnTo>
                    <a:lnTo>
                      <a:pt x="5277" y="14414"/>
                    </a:lnTo>
                    <a:lnTo>
                      <a:pt x="5277" y="14028"/>
                    </a:lnTo>
                    <a:close/>
                    <a:moveTo>
                      <a:pt x="1" y="0"/>
                    </a:moveTo>
                    <a:lnTo>
                      <a:pt x="1" y="15726"/>
                    </a:lnTo>
                    <a:lnTo>
                      <a:pt x="7465" y="15726"/>
                    </a:lnTo>
                    <a:lnTo>
                      <a:pt x="746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51"/>
              <p:cNvSpPr/>
              <p:nvPr/>
            </p:nvSpPr>
            <p:spPr>
              <a:xfrm>
                <a:off x="2802355" y="4567518"/>
                <a:ext cx="273965" cy="575176"/>
              </a:xfrm>
              <a:custGeom>
                <a:rect b="b" l="l" r="r" t="t"/>
                <a:pathLst>
                  <a:path extrusionOk="0" h="15727" w="7491">
                    <a:moveTo>
                      <a:pt x="2085" y="1519"/>
                    </a:moveTo>
                    <a:lnTo>
                      <a:pt x="2085" y="1905"/>
                    </a:lnTo>
                    <a:lnTo>
                      <a:pt x="1339" y="1905"/>
                    </a:lnTo>
                    <a:lnTo>
                      <a:pt x="1339" y="1519"/>
                    </a:lnTo>
                    <a:close/>
                    <a:moveTo>
                      <a:pt x="4067" y="1519"/>
                    </a:moveTo>
                    <a:lnTo>
                      <a:pt x="4067" y="1905"/>
                    </a:lnTo>
                    <a:lnTo>
                      <a:pt x="3321" y="1905"/>
                    </a:lnTo>
                    <a:lnTo>
                      <a:pt x="3321" y="1519"/>
                    </a:lnTo>
                    <a:close/>
                    <a:moveTo>
                      <a:pt x="6049" y="1519"/>
                    </a:moveTo>
                    <a:lnTo>
                      <a:pt x="6049" y="1905"/>
                    </a:lnTo>
                    <a:lnTo>
                      <a:pt x="5303" y="1905"/>
                    </a:lnTo>
                    <a:lnTo>
                      <a:pt x="5303" y="1519"/>
                    </a:lnTo>
                    <a:close/>
                    <a:moveTo>
                      <a:pt x="2085" y="2600"/>
                    </a:moveTo>
                    <a:lnTo>
                      <a:pt x="2085" y="3320"/>
                    </a:lnTo>
                    <a:lnTo>
                      <a:pt x="1339" y="3320"/>
                    </a:lnTo>
                    <a:lnTo>
                      <a:pt x="1339" y="2600"/>
                    </a:lnTo>
                    <a:close/>
                    <a:moveTo>
                      <a:pt x="4067" y="2625"/>
                    </a:moveTo>
                    <a:lnTo>
                      <a:pt x="4067" y="3320"/>
                    </a:lnTo>
                    <a:lnTo>
                      <a:pt x="3321" y="3320"/>
                    </a:lnTo>
                    <a:lnTo>
                      <a:pt x="3321" y="2625"/>
                    </a:lnTo>
                    <a:close/>
                    <a:moveTo>
                      <a:pt x="6049" y="2625"/>
                    </a:moveTo>
                    <a:lnTo>
                      <a:pt x="6049" y="3346"/>
                    </a:lnTo>
                    <a:lnTo>
                      <a:pt x="5303" y="3346"/>
                    </a:lnTo>
                    <a:lnTo>
                      <a:pt x="5303" y="2625"/>
                    </a:lnTo>
                    <a:close/>
                    <a:moveTo>
                      <a:pt x="2085" y="4041"/>
                    </a:moveTo>
                    <a:lnTo>
                      <a:pt x="2085" y="4762"/>
                    </a:lnTo>
                    <a:lnTo>
                      <a:pt x="1339" y="4762"/>
                    </a:lnTo>
                    <a:lnTo>
                      <a:pt x="1339" y="4041"/>
                    </a:lnTo>
                    <a:close/>
                    <a:moveTo>
                      <a:pt x="4067" y="4041"/>
                    </a:moveTo>
                    <a:lnTo>
                      <a:pt x="4067" y="4762"/>
                    </a:lnTo>
                    <a:lnTo>
                      <a:pt x="3321" y="4762"/>
                    </a:lnTo>
                    <a:lnTo>
                      <a:pt x="3321" y="4041"/>
                    </a:lnTo>
                    <a:close/>
                    <a:moveTo>
                      <a:pt x="6049" y="4041"/>
                    </a:moveTo>
                    <a:lnTo>
                      <a:pt x="6049" y="4762"/>
                    </a:lnTo>
                    <a:lnTo>
                      <a:pt x="5303" y="4762"/>
                    </a:lnTo>
                    <a:lnTo>
                      <a:pt x="5303" y="4041"/>
                    </a:lnTo>
                    <a:close/>
                    <a:moveTo>
                      <a:pt x="2085" y="5457"/>
                    </a:moveTo>
                    <a:lnTo>
                      <a:pt x="2085" y="6177"/>
                    </a:lnTo>
                    <a:lnTo>
                      <a:pt x="1339" y="6177"/>
                    </a:lnTo>
                    <a:lnTo>
                      <a:pt x="1339" y="5457"/>
                    </a:lnTo>
                    <a:close/>
                    <a:moveTo>
                      <a:pt x="4067" y="5457"/>
                    </a:moveTo>
                    <a:lnTo>
                      <a:pt x="4067" y="6177"/>
                    </a:lnTo>
                    <a:lnTo>
                      <a:pt x="3321" y="6177"/>
                    </a:lnTo>
                    <a:lnTo>
                      <a:pt x="3321" y="5457"/>
                    </a:lnTo>
                    <a:close/>
                    <a:moveTo>
                      <a:pt x="6049" y="5457"/>
                    </a:moveTo>
                    <a:lnTo>
                      <a:pt x="6049" y="6177"/>
                    </a:lnTo>
                    <a:lnTo>
                      <a:pt x="5303" y="6177"/>
                    </a:lnTo>
                    <a:lnTo>
                      <a:pt x="5303" y="5457"/>
                    </a:lnTo>
                    <a:close/>
                    <a:moveTo>
                      <a:pt x="2085" y="6898"/>
                    </a:moveTo>
                    <a:lnTo>
                      <a:pt x="2085" y="7619"/>
                    </a:lnTo>
                    <a:lnTo>
                      <a:pt x="1339" y="7619"/>
                    </a:lnTo>
                    <a:lnTo>
                      <a:pt x="1339" y="6898"/>
                    </a:lnTo>
                    <a:close/>
                    <a:moveTo>
                      <a:pt x="4067" y="6898"/>
                    </a:moveTo>
                    <a:lnTo>
                      <a:pt x="4067" y="7619"/>
                    </a:lnTo>
                    <a:lnTo>
                      <a:pt x="3321" y="7619"/>
                    </a:lnTo>
                    <a:lnTo>
                      <a:pt x="3321" y="6898"/>
                    </a:lnTo>
                    <a:close/>
                    <a:moveTo>
                      <a:pt x="6049" y="6898"/>
                    </a:moveTo>
                    <a:lnTo>
                      <a:pt x="6049" y="7619"/>
                    </a:lnTo>
                    <a:lnTo>
                      <a:pt x="5303" y="7619"/>
                    </a:lnTo>
                    <a:lnTo>
                      <a:pt x="5303" y="6898"/>
                    </a:lnTo>
                    <a:close/>
                    <a:moveTo>
                      <a:pt x="2085" y="8314"/>
                    </a:moveTo>
                    <a:lnTo>
                      <a:pt x="2085" y="9034"/>
                    </a:lnTo>
                    <a:lnTo>
                      <a:pt x="1339" y="9034"/>
                    </a:lnTo>
                    <a:lnTo>
                      <a:pt x="1339" y="8314"/>
                    </a:lnTo>
                    <a:close/>
                    <a:moveTo>
                      <a:pt x="4067" y="8314"/>
                    </a:moveTo>
                    <a:lnTo>
                      <a:pt x="4067" y="9034"/>
                    </a:lnTo>
                    <a:lnTo>
                      <a:pt x="3321" y="9034"/>
                    </a:lnTo>
                    <a:lnTo>
                      <a:pt x="3321" y="8314"/>
                    </a:lnTo>
                    <a:close/>
                    <a:moveTo>
                      <a:pt x="6049" y="8314"/>
                    </a:moveTo>
                    <a:lnTo>
                      <a:pt x="6049" y="9034"/>
                    </a:lnTo>
                    <a:lnTo>
                      <a:pt x="5303" y="9034"/>
                    </a:lnTo>
                    <a:lnTo>
                      <a:pt x="5303" y="8314"/>
                    </a:lnTo>
                    <a:close/>
                    <a:moveTo>
                      <a:pt x="2085" y="9755"/>
                    </a:moveTo>
                    <a:lnTo>
                      <a:pt x="2085" y="10450"/>
                    </a:lnTo>
                    <a:lnTo>
                      <a:pt x="1339" y="10450"/>
                    </a:lnTo>
                    <a:lnTo>
                      <a:pt x="1339" y="9755"/>
                    </a:lnTo>
                    <a:close/>
                    <a:moveTo>
                      <a:pt x="4067" y="9755"/>
                    </a:moveTo>
                    <a:lnTo>
                      <a:pt x="4067" y="10450"/>
                    </a:lnTo>
                    <a:lnTo>
                      <a:pt x="3321" y="10450"/>
                    </a:lnTo>
                    <a:lnTo>
                      <a:pt x="3321" y="9755"/>
                    </a:lnTo>
                    <a:close/>
                    <a:moveTo>
                      <a:pt x="6049" y="9755"/>
                    </a:moveTo>
                    <a:lnTo>
                      <a:pt x="6049" y="10476"/>
                    </a:lnTo>
                    <a:lnTo>
                      <a:pt x="5303" y="10476"/>
                    </a:lnTo>
                    <a:lnTo>
                      <a:pt x="5303" y="9755"/>
                    </a:lnTo>
                    <a:close/>
                    <a:moveTo>
                      <a:pt x="2085" y="11171"/>
                    </a:moveTo>
                    <a:lnTo>
                      <a:pt x="2085" y="11891"/>
                    </a:lnTo>
                    <a:lnTo>
                      <a:pt x="1339" y="11891"/>
                    </a:lnTo>
                    <a:lnTo>
                      <a:pt x="1339" y="11171"/>
                    </a:lnTo>
                    <a:close/>
                    <a:moveTo>
                      <a:pt x="4067" y="11171"/>
                    </a:moveTo>
                    <a:lnTo>
                      <a:pt x="4067" y="11891"/>
                    </a:lnTo>
                    <a:lnTo>
                      <a:pt x="3321" y="11891"/>
                    </a:lnTo>
                    <a:lnTo>
                      <a:pt x="3321" y="11171"/>
                    </a:lnTo>
                    <a:close/>
                    <a:moveTo>
                      <a:pt x="6049" y="11171"/>
                    </a:moveTo>
                    <a:lnTo>
                      <a:pt x="6049" y="11891"/>
                    </a:lnTo>
                    <a:lnTo>
                      <a:pt x="5303" y="11891"/>
                    </a:lnTo>
                    <a:lnTo>
                      <a:pt x="5303" y="11171"/>
                    </a:lnTo>
                    <a:close/>
                    <a:moveTo>
                      <a:pt x="2085" y="12586"/>
                    </a:moveTo>
                    <a:lnTo>
                      <a:pt x="2085" y="13307"/>
                    </a:lnTo>
                    <a:lnTo>
                      <a:pt x="1339" y="13307"/>
                    </a:lnTo>
                    <a:lnTo>
                      <a:pt x="1339" y="12586"/>
                    </a:lnTo>
                    <a:close/>
                    <a:moveTo>
                      <a:pt x="4067" y="12612"/>
                    </a:moveTo>
                    <a:lnTo>
                      <a:pt x="4067" y="13307"/>
                    </a:lnTo>
                    <a:lnTo>
                      <a:pt x="3321" y="13307"/>
                    </a:lnTo>
                    <a:lnTo>
                      <a:pt x="3321" y="12612"/>
                    </a:lnTo>
                    <a:close/>
                    <a:moveTo>
                      <a:pt x="6049" y="12612"/>
                    </a:moveTo>
                    <a:lnTo>
                      <a:pt x="6049" y="13307"/>
                    </a:lnTo>
                    <a:lnTo>
                      <a:pt x="5303" y="13307"/>
                    </a:lnTo>
                    <a:lnTo>
                      <a:pt x="5303" y="12612"/>
                    </a:lnTo>
                    <a:close/>
                    <a:moveTo>
                      <a:pt x="2085" y="14028"/>
                    </a:moveTo>
                    <a:lnTo>
                      <a:pt x="2085" y="14388"/>
                    </a:lnTo>
                    <a:lnTo>
                      <a:pt x="1339" y="14388"/>
                    </a:lnTo>
                    <a:lnTo>
                      <a:pt x="1339" y="14028"/>
                    </a:lnTo>
                    <a:close/>
                    <a:moveTo>
                      <a:pt x="4067" y="14028"/>
                    </a:moveTo>
                    <a:lnTo>
                      <a:pt x="4067" y="14388"/>
                    </a:lnTo>
                    <a:lnTo>
                      <a:pt x="3321" y="14388"/>
                    </a:lnTo>
                    <a:lnTo>
                      <a:pt x="3321" y="14028"/>
                    </a:lnTo>
                    <a:close/>
                    <a:moveTo>
                      <a:pt x="6049" y="14028"/>
                    </a:moveTo>
                    <a:lnTo>
                      <a:pt x="6049" y="14414"/>
                    </a:lnTo>
                    <a:lnTo>
                      <a:pt x="5303" y="14414"/>
                    </a:lnTo>
                    <a:lnTo>
                      <a:pt x="5303" y="14028"/>
                    </a:lnTo>
                    <a:close/>
                    <a:moveTo>
                      <a:pt x="1" y="0"/>
                    </a:moveTo>
                    <a:lnTo>
                      <a:pt x="1" y="15726"/>
                    </a:lnTo>
                    <a:lnTo>
                      <a:pt x="7490" y="15726"/>
                    </a:lnTo>
                    <a:lnTo>
                      <a:pt x="749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51"/>
              <p:cNvSpPr/>
              <p:nvPr/>
            </p:nvSpPr>
            <p:spPr>
              <a:xfrm>
                <a:off x="3330430" y="3970687"/>
                <a:ext cx="329518" cy="1172953"/>
              </a:xfrm>
              <a:custGeom>
                <a:rect b="b" l="l" r="r" t="t"/>
                <a:pathLst>
                  <a:path extrusionOk="0" h="32072" w="9010">
                    <a:moveTo>
                      <a:pt x="7877" y="9550"/>
                    </a:moveTo>
                    <a:lnTo>
                      <a:pt x="7877" y="9884"/>
                    </a:lnTo>
                    <a:lnTo>
                      <a:pt x="7131" y="9884"/>
                    </a:lnTo>
                    <a:lnTo>
                      <a:pt x="7131" y="9550"/>
                    </a:lnTo>
                    <a:close/>
                    <a:moveTo>
                      <a:pt x="2420" y="9550"/>
                    </a:moveTo>
                    <a:lnTo>
                      <a:pt x="2420" y="9910"/>
                    </a:lnTo>
                    <a:lnTo>
                      <a:pt x="1674" y="9910"/>
                    </a:lnTo>
                    <a:lnTo>
                      <a:pt x="1674" y="9550"/>
                    </a:lnTo>
                    <a:close/>
                    <a:moveTo>
                      <a:pt x="5149" y="9550"/>
                    </a:moveTo>
                    <a:lnTo>
                      <a:pt x="5149" y="9910"/>
                    </a:lnTo>
                    <a:lnTo>
                      <a:pt x="4402" y="9910"/>
                    </a:lnTo>
                    <a:lnTo>
                      <a:pt x="4402" y="9550"/>
                    </a:lnTo>
                    <a:close/>
                    <a:moveTo>
                      <a:pt x="2420" y="10631"/>
                    </a:moveTo>
                    <a:lnTo>
                      <a:pt x="2420" y="11352"/>
                    </a:lnTo>
                    <a:lnTo>
                      <a:pt x="1674" y="11352"/>
                    </a:lnTo>
                    <a:lnTo>
                      <a:pt x="1674" y="10631"/>
                    </a:lnTo>
                    <a:close/>
                    <a:moveTo>
                      <a:pt x="5149" y="10631"/>
                    </a:moveTo>
                    <a:lnTo>
                      <a:pt x="5149" y="11352"/>
                    </a:lnTo>
                    <a:lnTo>
                      <a:pt x="4402" y="11352"/>
                    </a:lnTo>
                    <a:lnTo>
                      <a:pt x="4402" y="10631"/>
                    </a:lnTo>
                    <a:close/>
                    <a:moveTo>
                      <a:pt x="7877" y="10631"/>
                    </a:moveTo>
                    <a:lnTo>
                      <a:pt x="7877" y="11352"/>
                    </a:lnTo>
                    <a:lnTo>
                      <a:pt x="7131" y="11352"/>
                    </a:lnTo>
                    <a:lnTo>
                      <a:pt x="7131" y="10631"/>
                    </a:lnTo>
                    <a:close/>
                    <a:moveTo>
                      <a:pt x="7877" y="12072"/>
                    </a:moveTo>
                    <a:lnTo>
                      <a:pt x="7877" y="12793"/>
                    </a:lnTo>
                    <a:lnTo>
                      <a:pt x="7131" y="12793"/>
                    </a:lnTo>
                    <a:lnTo>
                      <a:pt x="7131" y="12072"/>
                    </a:lnTo>
                    <a:close/>
                    <a:moveTo>
                      <a:pt x="2420" y="12098"/>
                    </a:moveTo>
                    <a:lnTo>
                      <a:pt x="2420" y="12819"/>
                    </a:lnTo>
                    <a:lnTo>
                      <a:pt x="1674" y="12819"/>
                    </a:lnTo>
                    <a:lnTo>
                      <a:pt x="1674" y="12098"/>
                    </a:lnTo>
                    <a:close/>
                    <a:moveTo>
                      <a:pt x="5149" y="12072"/>
                    </a:moveTo>
                    <a:lnTo>
                      <a:pt x="5149" y="12819"/>
                    </a:lnTo>
                    <a:lnTo>
                      <a:pt x="4402" y="12819"/>
                    </a:lnTo>
                    <a:lnTo>
                      <a:pt x="4402" y="12072"/>
                    </a:lnTo>
                    <a:close/>
                    <a:moveTo>
                      <a:pt x="2420" y="13539"/>
                    </a:moveTo>
                    <a:lnTo>
                      <a:pt x="2420" y="14260"/>
                    </a:lnTo>
                    <a:lnTo>
                      <a:pt x="1674" y="14260"/>
                    </a:lnTo>
                    <a:lnTo>
                      <a:pt x="1674" y="13539"/>
                    </a:lnTo>
                    <a:close/>
                    <a:moveTo>
                      <a:pt x="5149" y="13539"/>
                    </a:moveTo>
                    <a:lnTo>
                      <a:pt x="5149" y="14260"/>
                    </a:lnTo>
                    <a:lnTo>
                      <a:pt x="4402" y="14260"/>
                    </a:lnTo>
                    <a:lnTo>
                      <a:pt x="4402" y="13539"/>
                    </a:lnTo>
                    <a:close/>
                    <a:moveTo>
                      <a:pt x="7877" y="13539"/>
                    </a:moveTo>
                    <a:lnTo>
                      <a:pt x="7877" y="14260"/>
                    </a:lnTo>
                    <a:lnTo>
                      <a:pt x="7131" y="14260"/>
                    </a:lnTo>
                    <a:lnTo>
                      <a:pt x="7131" y="13539"/>
                    </a:lnTo>
                    <a:close/>
                    <a:moveTo>
                      <a:pt x="7877" y="14981"/>
                    </a:moveTo>
                    <a:lnTo>
                      <a:pt x="7877" y="15701"/>
                    </a:lnTo>
                    <a:lnTo>
                      <a:pt x="7131" y="15701"/>
                    </a:lnTo>
                    <a:lnTo>
                      <a:pt x="7131" y="14981"/>
                    </a:lnTo>
                    <a:close/>
                    <a:moveTo>
                      <a:pt x="2420" y="15006"/>
                    </a:moveTo>
                    <a:lnTo>
                      <a:pt x="2420" y="15727"/>
                    </a:lnTo>
                    <a:lnTo>
                      <a:pt x="1674" y="15727"/>
                    </a:lnTo>
                    <a:lnTo>
                      <a:pt x="1674" y="15006"/>
                    </a:lnTo>
                    <a:close/>
                    <a:moveTo>
                      <a:pt x="5149" y="14981"/>
                    </a:moveTo>
                    <a:lnTo>
                      <a:pt x="5149" y="15727"/>
                    </a:lnTo>
                    <a:lnTo>
                      <a:pt x="4402" y="15727"/>
                    </a:lnTo>
                    <a:lnTo>
                      <a:pt x="4402" y="14981"/>
                    </a:lnTo>
                    <a:close/>
                    <a:moveTo>
                      <a:pt x="2420" y="16448"/>
                    </a:moveTo>
                    <a:lnTo>
                      <a:pt x="2420" y="17169"/>
                    </a:lnTo>
                    <a:lnTo>
                      <a:pt x="1674" y="17169"/>
                    </a:lnTo>
                    <a:lnTo>
                      <a:pt x="1674" y="16448"/>
                    </a:lnTo>
                    <a:close/>
                    <a:moveTo>
                      <a:pt x="5149" y="16448"/>
                    </a:moveTo>
                    <a:lnTo>
                      <a:pt x="5149" y="17169"/>
                    </a:lnTo>
                    <a:lnTo>
                      <a:pt x="4402" y="17169"/>
                    </a:lnTo>
                    <a:lnTo>
                      <a:pt x="4402" y="16448"/>
                    </a:lnTo>
                    <a:close/>
                    <a:moveTo>
                      <a:pt x="7877" y="16448"/>
                    </a:moveTo>
                    <a:lnTo>
                      <a:pt x="7877" y="17169"/>
                    </a:lnTo>
                    <a:lnTo>
                      <a:pt x="7131" y="17169"/>
                    </a:lnTo>
                    <a:lnTo>
                      <a:pt x="7131" y="16448"/>
                    </a:lnTo>
                    <a:close/>
                    <a:moveTo>
                      <a:pt x="7877" y="17915"/>
                    </a:moveTo>
                    <a:lnTo>
                      <a:pt x="7877" y="18610"/>
                    </a:lnTo>
                    <a:lnTo>
                      <a:pt x="7131" y="18610"/>
                    </a:lnTo>
                    <a:lnTo>
                      <a:pt x="7131" y="17915"/>
                    </a:lnTo>
                    <a:close/>
                    <a:moveTo>
                      <a:pt x="2420" y="17915"/>
                    </a:moveTo>
                    <a:lnTo>
                      <a:pt x="2420" y="18636"/>
                    </a:lnTo>
                    <a:lnTo>
                      <a:pt x="1674" y="18636"/>
                    </a:lnTo>
                    <a:lnTo>
                      <a:pt x="1674" y="17915"/>
                    </a:lnTo>
                    <a:close/>
                    <a:moveTo>
                      <a:pt x="5149" y="17915"/>
                    </a:moveTo>
                    <a:lnTo>
                      <a:pt x="5149" y="18636"/>
                    </a:lnTo>
                    <a:lnTo>
                      <a:pt x="4402" y="18636"/>
                    </a:lnTo>
                    <a:lnTo>
                      <a:pt x="4402" y="17915"/>
                    </a:lnTo>
                    <a:close/>
                    <a:moveTo>
                      <a:pt x="2420" y="19356"/>
                    </a:moveTo>
                    <a:lnTo>
                      <a:pt x="2420" y="20077"/>
                    </a:lnTo>
                    <a:lnTo>
                      <a:pt x="1674" y="20077"/>
                    </a:lnTo>
                    <a:lnTo>
                      <a:pt x="1674" y="19356"/>
                    </a:lnTo>
                    <a:close/>
                    <a:moveTo>
                      <a:pt x="5149" y="19356"/>
                    </a:moveTo>
                    <a:lnTo>
                      <a:pt x="5149" y="20077"/>
                    </a:lnTo>
                    <a:lnTo>
                      <a:pt x="4402" y="20077"/>
                    </a:lnTo>
                    <a:lnTo>
                      <a:pt x="4402" y="19356"/>
                    </a:lnTo>
                    <a:close/>
                    <a:moveTo>
                      <a:pt x="7877" y="19356"/>
                    </a:moveTo>
                    <a:lnTo>
                      <a:pt x="7877" y="20077"/>
                    </a:lnTo>
                    <a:lnTo>
                      <a:pt x="7131" y="20077"/>
                    </a:lnTo>
                    <a:lnTo>
                      <a:pt x="7131" y="19356"/>
                    </a:lnTo>
                    <a:close/>
                    <a:moveTo>
                      <a:pt x="7877" y="20798"/>
                    </a:moveTo>
                    <a:lnTo>
                      <a:pt x="7877" y="21518"/>
                    </a:lnTo>
                    <a:lnTo>
                      <a:pt x="7131" y="21518"/>
                    </a:lnTo>
                    <a:lnTo>
                      <a:pt x="7131" y="20798"/>
                    </a:lnTo>
                    <a:close/>
                    <a:moveTo>
                      <a:pt x="2420" y="20823"/>
                    </a:moveTo>
                    <a:lnTo>
                      <a:pt x="2420" y="21544"/>
                    </a:lnTo>
                    <a:lnTo>
                      <a:pt x="1674" y="21544"/>
                    </a:lnTo>
                    <a:lnTo>
                      <a:pt x="1674" y="20823"/>
                    </a:lnTo>
                    <a:close/>
                    <a:moveTo>
                      <a:pt x="5149" y="20798"/>
                    </a:moveTo>
                    <a:lnTo>
                      <a:pt x="5149" y="21544"/>
                    </a:lnTo>
                    <a:lnTo>
                      <a:pt x="4402" y="21544"/>
                    </a:lnTo>
                    <a:lnTo>
                      <a:pt x="4402" y="20798"/>
                    </a:lnTo>
                    <a:close/>
                    <a:moveTo>
                      <a:pt x="2420" y="22265"/>
                    </a:moveTo>
                    <a:lnTo>
                      <a:pt x="2420" y="22985"/>
                    </a:lnTo>
                    <a:lnTo>
                      <a:pt x="1674" y="22985"/>
                    </a:lnTo>
                    <a:lnTo>
                      <a:pt x="1674" y="22265"/>
                    </a:lnTo>
                    <a:close/>
                    <a:moveTo>
                      <a:pt x="5149" y="22265"/>
                    </a:moveTo>
                    <a:lnTo>
                      <a:pt x="5149" y="22985"/>
                    </a:lnTo>
                    <a:lnTo>
                      <a:pt x="4402" y="22985"/>
                    </a:lnTo>
                    <a:lnTo>
                      <a:pt x="4402" y="22265"/>
                    </a:lnTo>
                    <a:close/>
                    <a:moveTo>
                      <a:pt x="7877" y="22265"/>
                    </a:moveTo>
                    <a:lnTo>
                      <a:pt x="7877" y="22985"/>
                    </a:lnTo>
                    <a:lnTo>
                      <a:pt x="7131" y="22985"/>
                    </a:lnTo>
                    <a:lnTo>
                      <a:pt x="7131" y="22265"/>
                    </a:lnTo>
                    <a:close/>
                    <a:moveTo>
                      <a:pt x="7877" y="23706"/>
                    </a:moveTo>
                    <a:lnTo>
                      <a:pt x="7877" y="24427"/>
                    </a:lnTo>
                    <a:lnTo>
                      <a:pt x="7131" y="24427"/>
                    </a:lnTo>
                    <a:lnTo>
                      <a:pt x="7131" y="23706"/>
                    </a:lnTo>
                    <a:close/>
                    <a:moveTo>
                      <a:pt x="2420" y="23732"/>
                    </a:moveTo>
                    <a:lnTo>
                      <a:pt x="2420" y="24453"/>
                    </a:lnTo>
                    <a:lnTo>
                      <a:pt x="1674" y="24453"/>
                    </a:lnTo>
                    <a:lnTo>
                      <a:pt x="1674" y="23732"/>
                    </a:lnTo>
                    <a:close/>
                    <a:moveTo>
                      <a:pt x="5149" y="23706"/>
                    </a:moveTo>
                    <a:lnTo>
                      <a:pt x="5149" y="24453"/>
                    </a:lnTo>
                    <a:lnTo>
                      <a:pt x="4402" y="24453"/>
                    </a:lnTo>
                    <a:lnTo>
                      <a:pt x="4402" y="23706"/>
                    </a:lnTo>
                    <a:close/>
                    <a:moveTo>
                      <a:pt x="2420" y="25173"/>
                    </a:moveTo>
                    <a:lnTo>
                      <a:pt x="2420" y="25894"/>
                    </a:lnTo>
                    <a:lnTo>
                      <a:pt x="1674" y="25894"/>
                    </a:lnTo>
                    <a:lnTo>
                      <a:pt x="1674" y="25173"/>
                    </a:lnTo>
                    <a:close/>
                    <a:moveTo>
                      <a:pt x="5149" y="25173"/>
                    </a:moveTo>
                    <a:lnTo>
                      <a:pt x="5149" y="25894"/>
                    </a:lnTo>
                    <a:lnTo>
                      <a:pt x="4402" y="25894"/>
                    </a:lnTo>
                    <a:lnTo>
                      <a:pt x="4402" y="25173"/>
                    </a:lnTo>
                    <a:close/>
                    <a:moveTo>
                      <a:pt x="7877" y="25173"/>
                    </a:moveTo>
                    <a:lnTo>
                      <a:pt x="7877" y="25894"/>
                    </a:lnTo>
                    <a:lnTo>
                      <a:pt x="7131" y="25894"/>
                    </a:lnTo>
                    <a:lnTo>
                      <a:pt x="7131" y="25173"/>
                    </a:lnTo>
                    <a:close/>
                    <a:moveTo>
                      <a:pt x="7877" y="26615"/>
                    </a:moveTo>
                    <a:lnTo>
                      <a:pt x="7877" y="27335"/>
                    </a:lnTo>
                    <a:lnTo>
                      <a:pt x="7131" y="27335"/>
                    </a:lnTo>
                    <a:lnTo>
                      <a:pt x="7131" y="26615"/>
                    </a:lnTo>
                    <a:close/>
                    <a:moveTo>
                      <a:pt x="2420" y="26640"/>
                    </a:moveTo>
                    <a:lnTo>
                      <a:pt x="2420" y="27361"/>
                    </a:lnTo>
                    <a:lnTo>
                      <a:pt x="1674" y="27361"/>
                    </a:lnTo>
                    <a:lnTo>
                      <a:pt x="1674" y="26640"/>
                    </a:lnTo>
                    <a:close/>
                    <a:moveTo>
                      <a:pt x="5149" y="26615"/>
                    </a:moveTo>
                    <a:lnTo>
                      <a:pt x="5149" y="27361"/>
                    </a:lnTo>
                    <a:lnTo>
                      <a:pt x="4402" y="27361"/>
                    </a:lnTo>
                    <a:lnTo>
                      <a:pt x="4402" y="26615"/>
                    </a:lnTo>
                    <a:close/>
                    <a:moveTo>
                      <a:pt x="2420" y="28082"/>
                    </a:moveTo>
                    <a:lnTo>
                      <a:pt x="2420" y="28802"/>
                    </a:lnTo>
                    <a:lnTo>
                      <a:pt x="1674" y="28802"/>
                    </a:lnTo>
                    <a:lnTo>
                      <a:pt x="1674" y="28082"/>
                    </a:lnTo>
                    <a:close/>
                    <a:moveTo>
                      <a:pt x="5149" y="28082"/>
                    </a:moveTo>
                    <a:lnTo>
                      <a:pt x="5149" y="28802"/>
                    </a:lnTo>
                    <a:lnTo>
                      <a:pt x="4402" y="28802"/>
                    </a:lnTo>
                    <a:lnTo>
                      <a:pt x="4402" y="28082"/>
                    </a:lnTo>
                    <a:close/>
                    <a:moveTo>
                      <a:pt x="7877" y="28082"/>
                    </a:moveTo>
                    <a:lnTo>
                      <a:pt x="7877" y="28802"/>
                    </a:lnTo>
                    <a:lnTo>
                      <a:pt x="7131" y="28802"/>
                    </a:lnTo>
                    <a:lnTo>
                      <a:pt x="7131" y="28082"/>
                    </a:lnTo>
                    <a:close/>
                    <a:moveTo>
                      <a:pt x="2420" y="29549"/>
                    </a:moveTo>
                    <a:lnTo>
                      <a:pt x="2420" y="29909"/>
                    </a:lnTo>
                    <a:lnTo>
                      <a:pt x="1674" y="29909"/>
                    </a:lnTo>
                    <a:lnTo>
                      <a:pt x="1674" y="29549"/>
                    </a:lnTo>
                    <a:close/>
                    <a:moveTo>
                      <a:pt x="5149" y="29523"/>
                    </a:moveTo>
                    <a:lnTo>
                      <a:pt x="5149" y="29909"/>
                    </a:lnTo>
                    <a:lnTo>
                      <a:pt x="4402" y="29909"/>
                    </a:lnTo>
                    <a:lnTo>
                      <a:pt x="4402" y="29523"/>
                    </a:lnTo>
                    <a:close/>
                    <a:moveTo>
                      <a:pt x="7877" y="29523"/>
                    </a:moveTo>
                    <a:lnTo>
                      <a:pt x="7877" y="29909"/>
                    </a:lnTo>
                    <a:lnTo>
                      <a:pt x="7131" y="29909"/>
                    </a:lnTo>
                    <a:lnTo>
                      <a:pt x="7131" y="29523"/>
                    </a:lnTo>
                    <a:close/>
                    <a:moveTo>
                      <a:pt x="4505" y="1"/>
                    </a:moveTo>
                    <a:lnTo>
                      <a:pt x="2086" y="3141"/>
                    </a:lnTo>
                    <a:lnTo>
                      <a:pt x="2086" y="4917"/>
                    </a:lnTo>
                    <a:lnTo>
                      <a:pt x="1030" y="4917"/>
                    </a:lnTo>
                    <a:lnTo>
                      <a:pt x="1030" y="8006"/>
                    </a:lnTo>
                    <a:lnTo>
                      <a:pt x="1" y="8006"/>
                    </a:lnTo>
                    <a:lnTo>
                      <a:pt x="1" y="32071"/>
                    </a:lnTo>
                    <a:lnTo>
                      <a:pt x="9009" y="32071"/>
                    </a:lnTo>
                    <a:lnTo>
                      <a:pt x="9009" y="8006"/>
                    </a:lnTo>
                    <a:lnTo>
                      <a:pt x="8006" y="8006"/>
                    </a:lnTo>
                    <a:lnTo>
                      <a:pt x="8006" y="4917"/>
                    </a:lnTo>
                    <a:lnTo>
                      <a:pt x="6925" y="4917"/>
                    </a:lnTo>
                    <a:lnTo>
                      <a:pt x="6925" y="314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51"/>
              <p:cNvSpPr/>
              <p:nvPr/>
            </p:nvSpPr>
            <p:spPr>
              <a:xfrm>
                <a:off x="4620061" y="4257820"/>
                <a:ext cx="328567" cy="884872"/>
              </a:xfrm>
              <a:custGeom>
                <a:rect b="b" l="l" r="r" t="t"/>
                <a:pathLst>
                  <a:path extrusionOk="0" h="24195" w="8984">
                    <a:moveTo>
                      <a:pt x="7619" y="4401"/>
                    </a:moveTo>
                    <a:lnTo>
                      <a:pt x="7619" y="5122"/>
                    </a:lnTo>
                    <a:lnTo>
                      <a:pt x="6873" y="5122"/>
                    </a:lnTo>
                    <a:lnTo>
                      <a:pt x="6873" y="4401"/>
                    </a:lnTo>
                    <a:close/>
                    <a:moveTo>
                      <a:pt x="2189" y="4427"/>
                    </a:moveTo>
                    <a:lnTo>
                      <a:pt x="2189" y="5148"/>
                    </a:lnTo>
                    <a:lnTo>
                      <a:pt x="1442" y="5148"/>
                    </a:lnTo>
                    <a:lnTo>
                      <a:pt x="1442" y="4427"/>
                    </a:lnTo>
                    <a:close/>
                    <a:moveTo>
                      <a:pt x="4891" y="4401"/>
                    </a:moveTo>
                    <a:lnTo>
                      <a:pt x="4891" y="5148"/>
                    </a:lnTo>
                    <a:lnTo>
                      <a:pt x="4145" y="5148"/>
                    </a:lnTo>
                    <a:lnTo>
                      <a:pt x="4145" y="4401"/>
                    </a:lnTo>
                    <a:close/>
                    <a:moveTo>
                      <a:pt x="2189" y="5869"/>
                    </a:moveTo>
                    <a:lnTo>
                      <a:pt x="2189" y="6589"/>
                    </a:lnTo>
                    <a:lnTo>
                      <a:pt x="1442" y="6589"/>
                    </a:lnTo>
                    <a:lnTo>
                      <a:pt x="1442" y="5869"/>
                    </a:lnTo>
                    <a:close/>
                    <a:moveTo>
                      <a:pt x="4891" y="5869"/>
                    </a:moveTo>
                    <a:lnTo>
                      <a:pt x="4891" y="6589"/>
                    </a:lnTo>
                    <a:lnTo>
                      <a:pt x="4145" y="6589"/>
                    </a:lnTo>
                    <a:lnTo>
                      <a:pt x="4145" y="5869"/>
                    </a:lnTo>
                    <a:close/>
                    <a:moveTo>
                      <a:pt x="7619" y="5869"/>
                    </a:moveTo>
                    <a:lnTo>
                      <a:pt x="7619" y="6589"/>
                    </a:lnTo>
                    <a:lnTo>
                      <a:pt x="6873" y="6589"/>
                    </a:lnTo>
                    <a:lnTo>
                      <a:pt x="6873" y="5869"/>
                    </a:lnTo>
                    <a:close/>
                    <a:moveTo>
                      <a:pt x="7619" y="7310"/>
                    </a:moveTo>
                    <a:lnTo>
                      <a:pt x="7619" y="8031"/>
                    </a:lnTo>
                    <a:lnTo>
                      <a:pt x="6873" y="8031"/>
                    </a:lnTo>
                    <a:lnTo>
                      <a:pt x="6873" y="7310"/>
                    </a:lnTo>
                    <a:close/>
                    <a:moveTo>
                      <a:pt x="2189" y="7336"/>
                    </a:moveTo>
                    <a:lnTo>
                      <a:pt x="2189" y="8056"/>
                    </a:lnTo>
                    <a:lnTo>
                      <a:pt x="1442" y="8056"/>
                    </a:lnTo>
                    <a:lnTo>
                      <a:pt x="1442" y="7336"/>
                    </a:lnTo>
                    <a:close/>
                    <a:moveTo>
                      <a:pt x="4891" y="7310"/>
                    </a:moveTo>
                    <a:lnTo>
                      <a:pt x="4891" y="8056"/>
                    </a:lnTo>
                    <a:lnTo>
                      <a:pt x="4145" y="8056"/>
                    </a:lnTo>
                    <a:lnTo>
                      <a:pt x="4145" y="7310"/>
                    </a:lnTo>
                    <a:close/>
                    <a:moveTo>
                      <a:pt x="2189" y="8777"/>
                    </a:moveTo>
                    <a:lnTo>
                      <a:pt x="2189" y="9498"/>
                    </a:lnTo>
                    <a:lnTo>
                      <a:pt x="1442" y="9498"/>
                    </a:lnTo>
                    <a:lnTo>
                      <a:pt x="1442" y="8777"/>
                    </a:lnTo>
                    <a:close/>
                    <a:moveTo>
                      <a:pt x="4891" y="8777"/>
                    </a:moveTo>
                    <a:lnTo>
                      <a:pt x="4891" y="9498"/>
                    </a:lnTo>
                    <a:lnTo>
                      <a:pt x="4145" y="9498"/>
                    </a:lnTo>
                    <a:lnTo>
                      <a:pt x="4145" y="8777"/>
                    </a:lnTo>
                    <a:close/>
                    <a:moveTo>
                      <a:pt x="7619" y="8777"/>
                    </a:moveTo>
                    <a:lnTo>
                      <a:pt x="7619" y="9498"/>
                    </a:lnTo>
                    <a:lnTo>
                      <a:pt x="6873" y="9498"/>
                    </a:lnTo>
                    <a:lnTo>
                      <a:pt x="6873" y="8777"/>
                    </a:lnTo>
                    <a:close/>
                    <a:moveTo>
                      <a:pt x="7619" y="10218"/>
                    </a:moveTo>
                    <a:lnTo>
                      <a:pt x="7619" y="10939"/>
                    </a:lnTo>
                    <a:lnTo>
                      <a:pt x="6873" y="10939"/>
                    </a:lnTo>
                    <a:lnTo>
                      <a:pt x="6873" y="10218"/>
                    </a:lnTo>
                    <a:close/>
                    <a:moveTo>
                      <a:pt x="2189" y="10244"/>
                    </a:moveTo>
                    <a:lnTo>
                      <a:pt x="2189" y="10965"/>
                    </a:lnTo>
                    <a:lnTo>
                      <a:pt x="1442" y="10965"/>
                    </a:lnTo>
                    <a:lnTo>
                      <a:pt x="1442" y="10244"/>
                    </a:lnTo>
                    <a:close/>
                    <a:moveTo>
                      <a:pt x="4891" y="10218"/>
                    </a:moveTo>
                    <a:lnTo>
                      <a:pt x="4891" y="10965"/>
                    </a:lnTo>
                    <a:lnTo>
                      <a:pt x="4145" y="10965"/>
                    </a:lnTo>
                    <a:lnTo>
                      <a:pt x="4145" y="10218"/>
                    </a:lnTo>
                    <a:close/>
                    <a:moveTo>
                      <a:pt x="2189" y="11685"/>
                    </a:moveTo>
                    <a:lnTo>
                      <a:pt x="2189" y="12406"/>
                    </a:lnTo>
                    <a:lnTo>
                      <a:pt x="1442" y="12406"/>
                    </a:lnTo>
                    <a:lnTo>
                      <a:pt x="1442" y="11685"/>
                    </a:lnTo>
                    <a:close/>
                    <a:moveTo>
                      <a:pt x="4891" y="11685"/>
                    </a:moveTo>
                    <a:lnTo>
                      <a:pt x="4891" y="12406"/>
                    </a:lnTo>
                    <a:lnTo>
                      <a:pt x="4145" y="12406"/>
                    </a:lnTo>
                    <a:lnTo>
                      <a:pt x="4145" y="11685"/>
                    </a:lnTo>
                    <a:close/>
                    <a:moveTo>
                      <a:pt x="7619" y="11685"/>
                    </a:moveTo>
                    <a:lnTo>
                      <a:pt x="7619" y="12406"/>
                    </a:lnTo>
                    <a:lnTo>
                      <a:pt x="6873" y="12406"/>
                    </a:lnTo>
                    <a:lnTo>
                      <a:pt x="6873" y="11685"/>
                    </a:lnTo>
                    <a:close/>
                    <a:moveTo>
                      <a:pt x="7619" y="13127"/>
                    </a:moveTo>
                    <a:lnTo>
                      <a:pt x="7619" y="13848"/>
                    </a:lnTo>
                    <a:lnTo>
                      <a:pt x="6873" y="13848"/>
                    </a:lnTo>
                    <a:lnTo>
                      <a:pt x="6873" y="13127"/>
                    </a:lnTo>
                    <a:close/>
                    <a:moveTo>
                      <a:pt x="2189" y="13153"/>
                    </a:moveTo>
                    <a:lnTo>
                      <a:pt x="2189" y="13873"/>
                    </a:lnTo>
                    <a:lnTo>
                      <a:pt x="1442" y="13873"/>
                    </a:lnTo>
                    <a:lnTo>
                      <a:pt x="1442" y="13153"/>
                    </a:lnTo>
                    <a:close/>
                    <a:moveTo>
                      <a:pt x="4891" y="13127"/>
                    </a:moveTo>
                    <a:lnTo>
                      <a:pt x="4891" y="13873"/>
                    </a:lnTo>
                    <a:lnTo>
                      <a:pt x="4145" y="13873"/>
                    </a:lnTo>
                    <a:lnTo>
                      <a:pt x="4145" y="13127"/>
                    </a:lnTo>
                    <a:close/>
                    <a:moveTo>
                      <a:pt x="2189" y="14594"/>
                    </a:moveTo>
                    <a:lnTo>
                      <a:pt x="2189" y="15315"/>
                    </a:lnTo>
                    <a:lnTo>
                      <a:pt x="1442" y="15315"/>
                    </a:lnTo>
                    <a:lnTo>
                      <a:pt x="1442" y="14594"/>
                    </a:lnTo>
                    <a:close/>
                    <a:moveTo>
                      <a:pt x="4891" y="14594"/>
                    </a:moveTo>
                    <a:lnTo>
                      <a:pt x="4891" y="15315"/>
                    </a:lnTo>
                    <a:lnTo>
                      <a:pt x="4145" y="15315"/>
                    </a:lnTo>
                    <a:lnTo>
                      <a:pt x="4145" y="14594"/>
                    </a:lnTo>
                    <a:close/>
                    <a:moveTo>
                      <a:pt x="7619" y="14594"/>
                    </a:moveTo>
                    <a:lnTo>
                      <a:pt x="7619" y="15315"/>
                    </a:lnTo>
                    <a:lnTo>
                      <a:pt x="6873" y="15315"/>
                    </a:lnTo>
                    <a:lnTo>
                      <a:pt x="6873" y="14594"/>
                    </a:lnTo>
                    <a:close/>
                    <a:moveTo>
                      <a:pt x="7619" y="16035"/>
                    </a:moveTo>
                    <a:lnTo>
                      <a:pt x="7619" y="16756"/>
                    </a:lnTo>
                    <a:lnTo>
                      <a:pt x="6873" y="16756"/>
                    </a:lnTo>
                    <a:lnTo>
                      <a:pt x="6873" y="16035"/>
                    </a:lnTo>
                    <a:close/>
                    <a:moveTo>
                      <a:pt x="2189" y="16061"/>
                    </a:moveTo>
                    <a:lnTo>
                      <a:pt x="2189" y="16782"/>
                    </a:lnTo>
                    <a:lnTo>
                      <a:pt x="1442" y="16782"/>
                    </a:lnTo>
                    <a:lnTo>
                      <a:pt x="1442" y="16061"/>
                    </a:lnTo>
                    <a:close/>
                    <a:moveTo>
                      <a:pt x="4891" y="16035"/>
                    </a:moveTo>
                    <a:lnTo>
                      <a:pt x="4891" y="16782"/>
                    </a:lnTo>
                    <a:lnTo>
                      <a:pt x="4145" y="16782"/>
                    </a:lnTo>
                    <a:lnTo>
                      <a:pt x="4145" y="16035"/>
                    </a:lnTo>
                    <a:close/>
                    <a:moveTo>
                      <a:pt x="2189" y="17502"/>
                    </a:moveTo>
                    <a:lnTo>
                      <a:pt x="2189" y="18223"/>
                    </a:lnTo>
                    <a:lnTo>
                      <a:pt x="1442" y="18223"/>
                    </a:lnTo>
                    <a:lnTo>
                      <a:pt x="1442" y="17502"/>
                    </a:lnTo>
                    <a:close/>
                    <a:moveTo>
                      <a:pt x="4891" y="17502"/>
                    </a:moveTo>
                    <a:lnTo>
                      <a:pt x="4891" y="18223"/>
                    </a:lnTo>
                    <a:lnTo>
                      <a:pt x="4145" y="18223"/>
                    </a:lnTo>
                    <a:lnTo>
                      <a:pt x="4145" y="17502"/>
                    </a:lnTo>
                    <a:close/>
                    <a:moveTo>
                      <a:pt x="7619" y="17502"/>
                    </a:moveTo>
                    <a:lnTo>
                      <a:pt x="7619" y="18223"/>
                    </a:lnTo>
                    <a:lnTo>
                      <a:pt x="6873" y="18223"/>
                    </a:lnTo>
                    <a:lnTo>
                      <a:pt x="6873" y="17502"/>
                    </a:lnTo>
                    <a:close/>
                    <a:moveTo>
                      <a:pt x="7619" y="18969"/>
                    </a:moveTo>
                    <a:lnTo>
                      <a:pt x="7619" y="19664"/>
                    </a:lnTo>
                    <a:lnTo>
                      <a:pt x="6873" y="19664"/>
                    </a:lnTo>
                    <a:lnTo>
                      <a:pt x="6873" y="18969"/>
                    </a:lnTo>
                    <a:close/>
                    <a:moveTo>
                      <a:pt x="2189" y="18969"/>
                    </a:moveTo>
                    <a:lnTo>
                      <a:pt x="2189" y="19690"/>
                    </a:lnTo>
                    <a:lnTo>
                      <a:pt x="1442" y="19690"/>
                    </a:lnTo>
                    <a:lnTo>
                      <a:pt x="1442" y="18969"/>
                    </a:lnTo>
                    <a:close/>
                    <a:moveTo>
                      <a:pt x="4891" y="18969"/>
                    </a:moveTo>
                    <a:lnTo>
                      <a:pt x="4891" y="19690"/>
                    </a:lnTo>
                    <a:lnTo>
                      <a:pt x="4145" y="19690"/>
                    </a:lnTo>
                    <a:lnTo>
                      <a:pt x="4145" y="18969"/>
                    </a:lnTo>
                    <a:close/>
                    <a:moveTo>
                      <a:pt x="2189" y="20411"/>
                    </a:moveTo>
                    <a:lnTo>
                      <a:pt x="2189" y="21132"/>
                    </a:lnTo>
                    <a:lnTo>
                      <a:pt x="1442" y="21132"/>
                    </a:lnTo>
                    <a:lnTo>
                      <a:pt x="1442" y="20411"/>
                    </a:lnTo>
                    <a:close/>
                    <a:moveTo>
                      <a:pt x="4891" y="20411"/>
                    </a:moveTo>
                    <a:lnTo>
                      <a:pt x="4891" y="21132"/>
                    </a:lnTo>
                    <a:lnTo>
                      <a:pt x="4145" y="21132"/>
                    </a:lnTo>
                    <a:lnTo>
                      <a:pt x="4145" y="20411"/>
                    </a:lnTo>
                    <a:close/>
                    <a:moveTo>
                      <a:pt x="7619" y="20411"/>
                    </a:moveTo>
                    <a:lnTo>
                      <a:pt x="7619" y="21132"/>
                    </a:lnTo>
                    <a:lnTo>
                      <a:pt x="6873" y="21132"/>
                    </a:lnTo>
                    <a:lnTo>
                      <a:pt x="6873" y="20411"/>
                    </a:lnTo>
                    <a:close/>
                    <a:moveTo>
                      <a:pt x="7619" y="21878"/>
                    </a:moveTo>
                    <a:lnTo>
                      <a:pt x="7619" y="22213"/>
                    </a:lnTo>
                    <a:lnTo>
                      <a:pt x="6873" y="22213"/>
                    </a:lnTo>
                    <a:lnTo>
                      <a:pt x="6873" y="21878"/>
                    </a:lnTo>
                    <a:close/>
                    <a:moveTo>
                      <a:pt x="2189" y="21878"/>
                    </a:moveTo>
                    <a:lnTo>
                      <a:pt x="2189" y="22238"/>
                    </a:lnTo>
                    <a:lnTo>
                      <a:pt x="1442" y="22238"/>
                    </a:lnTo>
                    <a:lnTo>
                      <a:pt x="1442" y="21878"/>
                    </a:lnTo>
                    <a:close/>
                    <a:moveTo>
                      <a:pt x="4891" y="21878"/>
                    </a:moveTo>
                    <a:lnTo>
                      <a:pt x="4891" y="22238"/>
                    </a:lnTo>
                    <a:lnTo>
                      <a:pt x="4145" y="22238"/>
                    </a:lnTo>
                    <a:lnTo>
                      <a:pt x="4145" y="21878"/>
                    </a:lnTo>
                    <a:close/>
                    <a:moveTo>
                      <a:pt x="8984" y="0"/>
                    </a:moveTo>
                    <a:lnTo>
                      <a:pt x="1" y="3115"/>
                    </a:lnTo>
                    <a:lnTo>
                      <a:pt x="1" y="24194"/>
                    </a:lnTo>
                    <a:lnTo>
                      <a:pt x="8984" y="24194"/>
                    </a:lnTo>
                    <a:lnTo>
                      <a:pt x="8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51"/>
              <p:cNvSpPr/>
              <p:nvPr/>
            </p:nvSpPr>
            <p:spPr>
              <a:xfrm>
                <a:off x="3964896" y="4123195"/>
                <a:ext cx="328567" cy="1019495"/>
              </a:xfrm>
              <a:custGeom>
                <a:rect b="b" l="l" r="r" t="t"/>
                <a:pathLst>
                  <a:path extrusionOk="0" h="27876" w="8984">
                    <a:moveTo>
                      <a:pt x="2291" y="4736"/>
                    </a:moveTo>
                    <a:lnTo>
                      <a:pt x="2291" y="5097"/>
                    </a:lnTo>
                    <a:lnTo>
                      <a:pt x="1545" y="5097"/>
                    </a:lnTo>
                    <a:lnTo>
                      <a:pt x="1545" y="4736"/>
                    </a:lnTo>
                    <a:close/>
                    <a:moveTo>
                      <a:pt x="4994" y="4711"/>
                    </a:moveTo>
                    <a:lnTo>
                      <a:pt x="4994" y="5097"/>
                    </a:lnTo>
                    <a:lnTo>
                      <a:pt x="4248" y="5097"/>
                    </a:lnTo>
                    <a:lnTo>
                      <a:pt x="4248" y="4711"/>
                    </a:lnTo>
                    <a:close/>
                    <a:moveTo>
                      <a:pt x="7722" y="4711"/>
                    </a:moveTo>
                    <a:lnTo>
                      <a:pt x="7722" y="5097"/>
                    </a:lnTo>
                    <a:lnTo>
                      <a:pt x="6976" y="5097"/>
                    </a:lnTo>
                    <a:lnTo>
                      <a:pt x="6976" y="4711"/>
                    </a:lnTo>
                    <a:close/>
                    <a:moveTo>
                      <a:pt x="4994" y="5817"/>
                    </a:moveTo>
                    <a:lnTo>
                      <a:pt x="4994" y="6538"/>
                    </a:lnTo>
                    <a:lnTo>
                      <a:pt x="4248" y="6538"/>
                    </a:lnTo>
                    <a:lnTo>
                      <a:pt x="4248" y="5817"/>
                    </a:lnTo>
                    <a:close/>
                    <a:moveTo>
                      <a:pt x="7722" y="5817"/>
                    </a:moveTo>
                    <a:lnTo>
                      <a:pt x="7722" y="6538"/>
                    </a:lnTo>
                    <a:lnTo>
                      <a:pt x="6976" y="6538"/>
                    </a:lnTo>
                    <a:lnTo>
                      <a:pt x="6976" y="5817"/>
                    </a:lnTo>
                    <a:close/>
                    <a:moveTo>
                      <a:pt x="2291" y="5817"/>
                    </a:moveTo>
                    <a:lnTo>
                      <a:pt x="2291" y="6564"/>
                    </a:lnTo>
                    <a:lnTo>
                      <a:pt x="1545" y="6564"/>
                    </a:lnTo>
                    <a:lnTo>
                      <a:pt x="1545" y="5817"/>
                    </a:lnTo>
                    <a:close/>
                    <a:moveTo>
                      <a:pt x="2291" y="7285"/>
                    </a:moveTo>
                    <a:lnTo>
                      <a:pt x="2291" y="8005"/>
                    </a:lnTo>
                    <a:lnTo>
                      <a:pt x="1545" y="8005"/>
                    </a:lnTo>
                    <a:lnTo>
                      <a:pt x="1545" y="7285"/>
                    </a:lnTo>
                    <a:close/>
                    <a:moveTo>
                      <a:pt x="4994" y="7285"/>
                    </a:moveTo>
                    <a:lnTo>
                      <a:pt x="4994" y="8005"/>
                    </a:lnTo>
                    <a:lnTo>
                      <a:pt x="4248" y="8005"/>
                    </a:lnTo>
                    <a:lnTo>
                      <a:pt x="4248" y="7285"/>
                    </a:lnTo>
                    <a:close/>
                    <a:moveTo>
                      <a:pt x="7722" y="7259"/>
                    </a:moveTo>
                    <a:lnTo>
                      <a:pt x="7722" y="8005"/>
                    </a:lnTo>
                    <a:lnTo>
                      <a:pt x="6976" y="8005"/>
                    </a:lnTo>
                    <a:lnTo>
                      <a:pt x="6976" y="7259"/>
                    </a:lnTo>
                    <a:close/>
                    <a:moveTo>
                      <a:pt x="4994" y="8726"/>
                    </a:moveTo>
                    <a:lnTo>
                      <a:pt x="4994" y="9447"/>
                    </a:lnTo>
                    <a:lnTo>
                      <a:pt x="4248" y="9447"/>
                    </a:lnTo>
                    <a:lnTo>
                      <a:pt x="4248" y="8726"/>
                    </a:lnTo>
                    <a:close/>
                    <a:moveTo>
                      <a:pt x="7722" y="8726"/>
                    </a:moveTo>
                    <a:lnTo>
                      <a:pt x="7722" y="9447"/>
                    </a:lnTo>
                    <a:lnTo>
                      <a:pt x="6976" y="9447"/>
                    </a:lnTo>
                    <a:lnTo>
                      <a:pt x="6976" y="8726"/>
                    </a:lnTo>
                    <a:close/>
                    <a:moveTo>
                      <a:pt x="2291" y="8726"/>
                    </a:moveTo>
                    <a:lnTo>
                      <a:pt x="2291" y="9472"/>
                    </a:lnTo>
                    <a:lnTo>
                      <a:pt x="1545" y="9472"/>
                    </a:lnTo>
                    <a:lnTo>
                      <a:pt x="1545" y="8726"/>
                    </a:lnTo>
                    <a:close/>
                    <a:moveTo>
                      <a:pt x="2291" y="10193"/>
                    </a:moveTo>
                    <a:lnTo>
                      <a:pt x="2291" y="10914"/>
                    </a:lnTo>
                    <a:lnTo>
                      <a:pt x="1545" y="10914"/>
                    </a:lnTo>
                    <a:lnTo>
                      <a:pt x="1545" y="10193"/>
                    </a:lnTo>
                    <a:close/>
                    <a:moveTo>
                      <a:pt x="4994" y="10193"/>
                    </a:moveTo>
                    <a:lnTo>
                      <a:pt x="4994" y="10914"/>
                    </a:lnTo>
                    <a:lnTo>
                      <a:pt x="4248" y="10914"/>
                    </a:lnTo>
                    <a:lnTo>
                      <a:pt x="4248" y="10193"/>
                    </a:lnTo>
                    <a:close/>
                    <a:moveTo>
                      <a:pt x="7722" y="10193"/>
                    </a:moveTo>
                    <a:lnTo>
                      <a:pt x="7722" y="10914"/>
                    </a:lnTo>
                    <a:lnTo>
                      <a:pt x="6976" y="10914"/>
                    </a:lnTo>
                    <a:lnTo>
                      <a:pt x="6976" y="10193"/>
                    </a:lnTo>
                    <a:close/>
                    <a:moveTo>
                      <a:pt x="4994" y="11634"/>
                    </a:moveTo>
                    <a:lnTo>
                      <a:pt x="4994" y="12355"/>
                    </a:lnTo>
                    <a:lnTo>
                      <a:pt x="4248" y="12355"/>
                    </a:lnTo>
                    <a:lnTo>
                      <a:pt x="4248" y="11634"/>
                    </a:lnTo>
                    <a:close/>
                    <a:moveTo>
                      <a:pt x="7722" y="11634"/>
                    </a:moveTo>
                    <a:lnTo>
                      <a:pt x="7722" y="12355"/>
                    </a:lnTo>
                    <a:lnTo>
                      <a:pt x="6976" y="12355"/>
                    </a:lnTo>
                    <a:lnTo>
                      <a:pt x="6976" y="11634"/>
                    </a:lnTo>
                    <a:close/>
                    <a:moveTo>
                      <a:pt x="2291" y="11634"/>
                    </a:moveTo>
                    <a:lnTo>
                      <a:pt x="2291" y="12381"/>
                    </a:lnTo>
                    <a:lnTo>
                      <a:pt x="1545" y="12381"/>
                    </a:lnTo>
                    <a:lnTo>
                      <a:pt x="1545" y="11634"/>
                    </a:lnTo>
                    <a:close/>
                    <a:moveTo>
                      <a:pt x="2291" y="13101"/>
                    </a:moveTo>
                    <a:lnTo>
                      <a:pt x="2291" y="13822"/>
                    </a:lnTo>
                    <a:lnTo>
                      <a:pt x="1545" y="13822"/>
                    </a:lnTo>
                    <a:lnTo>
                      <a:pt x="1545" y="13101"/>
                    </a:lnTo>
                    <a:close/>
                    <a:moveTo>
                      <a:pt x="4994" y="13101"/>
                    </a:moveTo>
                    <a:lnTo>
                      <a:pt x="4994" y="13822"/>
                    </a:lnTo>
                    <a:lnTo>
                      <a:pt x="4248" y="13822"/>
                    </a:lnTo>
                    <a:lnTo>
                      <a:pt x="4248" y="13101"/>
                    </a:lnTo>
                    <a:close/>
                    <a:moveTo>
                      <a:pt x="7722" y="13076"/>
                    </a:moveTo>
                    <a:lnTo>
                      <a:pt x="7722" y="13822"/>
                    </a:lnTo>
                    <a:lnTo>
                      <a:pt x="6976" y="13822"/>
                    </a:lnTo>
                    <a:lnTo>
                      <a:pt x="6976" y="13076"/>
                    </a:lnTo>
                    <a:close/>
                    <a:moveTo>
                      <a:pt x="4994" y="14543"/>
                    </a:moveTo>
                    <a:lnTo>
                      <a:pt x="4994" y="15264"/>
                    </a:lnTo>
                    <a:lnTo>
                      <a:pt x="4248" y="15264"/>
                    </a:lnTo>
                    <a:lnTo>
                      <a:pt x="4248" y="14543"/>
                    </a:lnTo>
                    <a:close/>
                    <a:moveTo>
                      <a:pt x="7722" y="14543"/>
                    </a:moveTo>
                    <a:lnTo>
                      <a:pt x="7722" y="15264"/>
                    </a:lnTo>
                    <a:lnTo>
                      <a:pt x="6976" y="15264"/>
                    </a:lnTo>
                    <a:lnTo>
                      <a:pt x="6976" y="14543"/>
                    </a:lnTo>
                    <a:close/>
                    <a:moveTo>
                      <a:pt x="2291" y="14543"/>
                    </a:moveTo>
                    <a:lnTo>
                      <a:pt x="2291" y="15289"/>
                    </a:lnTo>
                    <a:lnTo>
                      <a:pt x="1545" y="15289"/>
                    </a:lnTo>
                    <a:lnTo>
                      <a:pt x="1545" y="14543"/>
                    </a:lnTo>
                    <a:close/>
                    <a:moveTo>
                      <a:pt x="2291" y="16010"/>
                    </a:moveTo>
                    <a:lnTo>
                      <a:pt x="2291" y="16731"/>
                    </a:lnTo>
                    <a:lnTo>
                      <a:pt x="1545" y="16731"/>
                    </a:lnTo>
                    <a:lnTo>
                      <a:pt x="1545" y="16010"/>
                    </a:lnTo>
                    <a:close/>
                    <a:moveTo>
                      <a:pt x="4994" y="16010"/>
                    </a:moveTo>
                    <a:lnTo>
                      <a:pt x="4994" y="16731"/>
                    </a:lnTo>
                    <a:lnTo>
                      <a:pt x="4248" y="16731"/>
                    </a:lnTo>
                    <a:lnTo>
                      <a:pt x="4248" y="16010"/>
                    </a:lnTo>
                    <a:close/>
                    <a:moveTo>
                      <a:pt x="7722" y="15984"/>
                    </a:moveTo>
                    <a:lnTo>
                      <a:pt x="7722" y="16731"/>
                    </a:lnTo>
                    <a:lnTo>
                      <a:pt x="6976" y="16731"/>
                    </a:lnTo>
                    <a:lnTo>
                      <a:pt x="6976" y="15984"/>
                    </a:lnTo>
                    <a:close/>
                    <a:moveTo>
                      <a:pt x="4994" y="17477"/>
                    </a:moveTo>
                    <a:lnTo>
                      <a:pt x="4994" y="18172"/>
                    </a:lnTo>
                    <a:lnTo>
                      <a:pt x="4248" y="18172"/>
                    </a:lnTo>
                    <a:lnTo>
                      <a:pt x="4248" y="17477"/>
                    </a:lnTo>
                    <a:close/>
                    <a:moveTo>
                      <a:pt x="7722" y="17477"/>
                    </a:moveTo>
                    <a:lnTo>
                      <a:pt x="7722" y="18172"/>
                    </a:lnTo>
                    <a:lnTo>
                      <a:pt x="6976" y="18172"/>
                    </a:lnTo>
                    <a:lnTo>
                      <a:pt x="6976" y="17477"/>
                    </a:lnTo>
                    <a:close/>
                    <a:moveTo>
                      <a:pt x="2291" y="17477"/>
                    </a:moveTo>
                    <a:lnTo>
                      <a:pt x="2291" y="18198"/>
                    </a:lnTo>
                    <a:lnTo>
                      <a:pt x="1545" y="18198"/>
                    </a:lnTo>
                    <a:lnTo>
                      <a:pt x="1545" y="17477"/>
                    </a:lnTo>
                    <a:close/>
                    <a:moveTo>
                      <a:pt x="2291" y="18918"/>
                    </a:moveTo>
                    <a:lnTo>
                      <a:pt x="2291" y="19639"/>
                    </a:lnTo>
                    <a:lnTo>
                      <a:pt x="1545" y="19639"/>
                    </a:lnTo>
                    <a:lnTo>
                      <a:pt x="1545" y="18918"/>
                    </a:lnTo>
                    <a:close/>
                    <a:moveTo>
                      <a:pt x="4994" y="18918"/>
                    </a:moveTo>
                    <a:lnTo>
                      <a:pt x="4994" y="19639"/>
                    </a:lnTo>
                    <a:lnTo>
                      <a:pt x="4248" y="19639"/>
                    </a:lnTo>
                    <a:lnTo>
                      <a:pt x="4248" y="18918"/>
                    </a:lnTo>
                    <a:close/>
                    <a:moveTo>
                      <a:pt x="7722" y="18893"/>
                    </a:moveTo>
                    <a:lnTo>
                      <a:pt x="7722" y="19639"/>
                    </a:lnTo>
                    <a:lnTo>
                      <a:pt x="6976" y="19639"/>
                    </a:lnTo>
                    <a:lnTo>
                      <a:pt x="6976" y="18893"/>
                    </a:lnTo>
                    <a:close/>
                    <a:moveTo>
                      <a:pt x="4994" y="20360"/>
                    </a:moveTo>
                    <a:lnTo>
                      <a:pt x="4994" y="21080"/>
                    </a:lnTo>
                    <a:lnTo>
                      <a:pt x="4248" y="21080"/>
                    </a:lnTo>
                    <a:lnTo>
                      <a:pt x="4248" y="20360"/>
                    </a:lnTo>
                    <a:close/>
                    <a:moveTo>
                      <a:pt x="7722" y="20360"/>
                    </a:moveTo>
                    <a:lnTo>
                      <a:pt x="7722" y="21080"/>
                    </a:lnTo>
                    <a:lnTo>
                      <a:pt x="6976" y="21080"/>
                    </a:lnTo>
                    <a:lnTo>
                      <a:pt x="6976" y="20360"/>
                    </a:lnTo>
                    <a:close/>
                    <a:moveTo>
                      <a:pt x="2291" y="20360"/>
                    </a:moveTo>
                    <a:lnTo>
                      <a:pt x="2291" y="21106"/>
                    </a:lnTo>
                    <a:lnTo>
                      <a:pt x="1545" y="21106"/>
                    </a:lnTo>
                    <a:lnTo>
                      <a:pt x="1545" y="20360"/>
                    </a:lnTo>
                    <a:close/>
                    <a:moveTo>
                      <a:pt x="2291" y="21827"/>
                    </a:moveTo>
                    <a:lnTo>
                      <a:pt x="2291" y="22548"/>
                    </a:lnTo>
                    <a:lnTo>
                      <a:pt x="1545" y="22548"/>
                    </a:lnTo>
                    <a:lnTo>
                      <a:pt x="1545" y="21827"/>
                    </a:lnTo>
                    <a:close/>
                    <a:moveTo>
                      <a:pt x="4994" y="21827"/>
                    </a:moveTo>
                    <a:lnTo>
                      <a:pt x="4994" y="22548"/>
                    </a:lnTo>
                    <a:lnTo>
                      <a:pt x="4248" y="22548"/>
                    </a:lnTo>
                    <a:lnTo>
                      <a:pt x="4248" y="21827"/>
                    </a:lnTo>
                    <a:close/>
                    <a:moveTo>
                      <a:pt x="7722" y="21801"/>
                    </a:moveTo>
                    <a:lnTo>
                      <a:pt x="7722" y="22548"/>
                    </a:lnTo>
                    <a:lnTo>
                      <a:pt x="6976" y="22548"/>
                    </a:lnTo>
                    <a:lnTo>
                      <a:pt x="6976" y="21801"/>
                    </a:lnTo>
                    <a:close/>
                    <a:moveTo>
                      <a:pt x="4994" y="23294"/>
                    </a:moveTo>
                    <a:lnTo>
                      <a:pt x="4994" y="23989"/>
                    </a:lnTo>
                    <a:lnTo>
                      <a:pt x="4248" y="23989"/>
                    </a:lnTo>
                    <a:lnTo>
                      <a:pt x="4248" y="23294"/>
                    </a:lnTo>
                    <a:close/>
                    <a:moveTo>
                      <a:pt x="7722" y="23294"/>
                    </a:moveTo>
                    <a:lnTo>
                      <a:pt x="7722" y="23989"/>
                    </a:lnTo>
                    <a:lnTo>
                      <a:pt x="6976" y="23989"/>
                    </a:lnTo>
                    <a:lnTo>
                      <a:pt x="6976" y="23294"/>
                    </a:lnTo>
                    <a:close/>
                    <a:moveTo>
                      <a:pt x="2291" y="23294"/>
                    </a:moveTo>
                    <a:lnTo>
                      <a:pt x="2291" y="24015"/>
                    </a:lnTo>
                    <a:lnTo>
                      <a:pt x="1545" y="24015"/>
                    </a:lnTo>
                    <a:lnTo>
                      <a:pt x="1545" y="23294"/>
                    </a:lnTo>
                    <a:close/>
                    <a:moveTo>
                      <a:pt x="2291" y="24735"/>
                    </a:moveTo>
                    <a:lnTo>
                      <a:pt x="2291" y="25096"/>
                    </a:lnTo>
                    <a:lnTo>
                      <a:pt x="1545" y="25096"/>
                    </a:lnTo>
                    <a:lnTo>
                      <a:pt x="1545" y="24735"/>
                    </a:lnTo>
                    <a:close/>
                    <a:moveTo>
                      <a:pt x="4994" y="24735"/>
                    </a:moveTo>
                    <a:lnTo>
                      <a:pt x="4994" y="25096"/>
                    </a:lnTo>
                    <a:lnTo>
                      <a:pt x="4248" y="25096"/>
                    </a:lnTo>
                    <a:lnTo>
                      <a:pt x="4248" y="24735"/>
                    </a:lnTo>
                    <a:close/>
                    <a:moveTo>
                      <a:pt x="7722" y="24710"/>
                    </a:moveTo>
                    <a:lnTo>
                      <a:pt x="7722" y="25096"/>
                    </a:lnTo>
                    <a:lnTo>
                      <a:pt x="6976" y="25096"/>
                    </a:lnTo>
                    <a:lnTo>
                      <a:pt x="6976" y="24710"/>
                    </a:lnTo>
                    <a:close/>
                    <a:moveTo>
                      <a:pt x="4505" y="1"/>
                    </a:moveTo>
                    <a:lnTo>
                      <a:pt x="1" y="3681"/>
                    </a:lnTo>
                    <a:lnTo>
                      <a:pt x="1" y="27875"/>
                    </a:lnTo>
                    <a:lnTo>
                      <a:pt x="8984" y="27875"/>
                    </a:lnTo>
                    <a:lnTo>
                      <a:pt x="8984" y="368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51"/>
              <p:cNvSpPr/>
              <p:nvPr/>
            </p:nvSpPr>
            <p:spPr>
              <a:xfrm>
                <a:off x="3658013" y="4567518"/>
                <a:ext cx="308818" cy="575176"/>
              </a:xfrm>
              <a:custGeom>
                <a:rect b="b" l="l" r="r" t="t"/>
                <a:pathLst>
                  <a:path extrusionOk="0" h="15727" w="8444">
                    <a:moveTo>
                      <a:pt x="3244" y="1030"/>
                    </a:moveTo>
                    <a:lnTo>
                      <a:pt x="3244" y="1416"/>
                    </a:lnTo>
                    <a:lnTo>
                      <a:pt x="2498" y="1416"/>
                    </a:lnTo>
                    <a:lnTo>
                      <a:pt x="2498" y="1030"/>
                    </a:lnTo>
                    <a:close/>
                    <a:moveTo>
                      <a:pt x="5226" y="1030"/>
                    </a:moveTo>
                    <a:lnTo>
                      <a:pt x="5226" y="1416"/>
                    </a:lnTo>
                    <a:lnTo>
                      <a:pt x="4479" y="1416"/>
                    </a:lnTo>
                    <a:lnTo>
                      <a:pt x="4479" y="1030"/>
                    </a:lnTo>
                    <a:close/>
                    <a:moveTo>
                      <a:pt x="7182" y="1030"/>
                    </a:moveTo>
                    <a:lnTo>
                      <a:pt x="7182" y="1416"/>
                    </a:lnTo>
                    <a:lnTo>
                      <a:pt x="6461" y="1416"/>
                    </a:lnTo>
                    <a:lnTo>
                      <a:pt x="6461" y="1030"/>
                    </a:lnTo>
                    <a:close/>
                    <a:moveTo>
                      <a:pt x="3244" y="2111"/>
                    </a:moveTo>
                    <a:lnTo>
                      <a:pt x="3244" y="2831"/>
                    </a:lnTo>
                    <a:lnTo>
                      <a:pt x="2498" y="2831"/>
                    </a:lnTo>
                    <a:lnTo>
                      <a:pt x="2498" y="2111"/>
                    </a:lnTo>
                    <a:close/>
                    <a:moveTo>
                      <a:pt x="5226" y="2111"/>
                    </a:moveTo>
                    <a:lnTo>
                      <a:pt x="5226" y="2831"/>
                    </a:lnTo>
                    <a:lnTo>
                      <a:pt x="4479" y="2831"/>
                    </a:lnTo>
                    <a:lnTo>
                      <a:pt x="4479" y="2111"/>
                    </a:lnTo>
                    <a:close/>
                    <a:moveTo>
                      <a:pt x="7182" y="2111"/>
                    </a:moveTo>
                    <a:lnTo>
                      <a:pt x="7182" y="2831"/>
                    </a:lnTo>
                    <a:lnTo>
                      <a:pt x="6461" y="2831"/>
                    </a:lnTo>
                    <a:lnTo>
                      <a:pt x="6461" y="2111"/>
                    </a:lnTo>
                    <a:close/>
                    <a:moveTo>
                      <a:pt x="3244" y="3552"/>
                    </a:moveTo>
                    <a:lnTo>
                      <a:pt x="3244" y="4247"/>
                    </a:lnTo>
                    <a:lnTo>
                      <a:pt x="2498" y="4247"/>
                    </a:lnTo>
                    <a:lnTo>
                      <a:pt x="2498" y="3552"/>
                    </a:lnTo>
                    <a:close/>
                    <a:moveTo>
                      <a:pt x="5226" y="3552"/>
                    </a:moveTo>
                    <a:lnTo>
                      <a:pt x="5226" y="4273"/>
                    </a:lnTo>
                    <a:lnTo>
                      <a:pt x="4479" y="4273"/>
                    </a:lnTo>
                    <a:lnTo>
                      <a:pt x="4479" y="3552"/>
                    </a:lnTo>
                    <a:close/>
                    <a:moveTo>
                      <a:pt x="7182" y="3552"/>
                    </a:moveTo>
                    <a:lnTo>
                      <a:pt x="7182" y="4273"/>
                    </a:lnTo>
                    <a:lnTo>
                      <a:pt x="6461" y="4273"/>
                    </a:lnTo>
                    <a:lnTo>
                      <a:pt x="6461" y="3552"/>
                    </a:lnTo>
                    <a:close/>
                    <a:moveTo>
                      <a:pt x="3244" y="4968"/>
                    </a:moveTo>
                    <a:lnTo>
                      <a:pt x="3244" y="5688"/>
                    </a:lnTo>
                    <a:lnTo>
                      <a:pt x="2498" y="5688"/>
                    </a:lnTo>
                    <a:lnTo>
                      <a:pt x="2498" y="4968"/>
                    </a:lnTo>
                    <a:close/>
                    <a:moveTo>
                      <a:pt x="5226" y="4968"/>
                    </a:moveTo>
                    <a:lnTo>
                      <a:pt x="5226" y="5688"/>
                    </a:lnTo>
                    <a:lnTo>
                      <a:pt x="4479" y="5688"/>
                    </a:lnTo>
                    <a:lnTo>
                      <a:pt x="4479" y="4968"/>
                    </a:lnTo>
                    <a:close/>
                    <a:moveTo>
                      <a:pt x="7182" y="4968"/>
                    </a:moveTo>
                    <a:lnTo>
                      <a:pt x="7182" y="5688"/>
                    </a:lnTo>
                    <a:lnTo>
                      <a:pt x="6461" y="5688"/>
                    </a:lnTo>
                    <a:lnTo>
                      <a:pt x="6461" y="4968"/>
                    </a:lnTo>
                    <a:close/>
                    <a:moveTo>
                      <a:pt x="3244" y="6383"/>
                    </a:moveTo>
                    <a:lnTo>
                      <a:pt x="3244" y="7104"/>
                    </a:lnTo>
                    <a:lnTo>
                      <a:pt x="2498" y="7104"/>
                    </a:lnTo>
                    <a:lnTo>
                      <a:pt x="2498" y="6383"/>
                    </a:lnTo>
                    <a:close/>
                    <a:moveTo>
                      <a:pt x="5226" y="6409"/>
                    </a:moveTo>
                    <a:lnTo>
                      <a:pt x="5226" y="7104"/>
                    </a:lnTo>
                    <a:lnTo>
                      <a:pt x="4479" y="7104"/>
                    </a:lnTo>
                    <a:lnTo>
                      <a:pt x="4479" y="6409"/>
                    </a:lnTo>
                    <a:close/>
                    <a:moveTo>
                      <a:pt x="7182" y="6409"/>
                    </a:moveTo>
                    <a:lnTo>
                      <a:pt x="7182" y="7104"/>
                    </a:lnTo>
                    <a:lnTo>
                      <a:pt x="6461" y="7104"/>
                    </a:lnTo>
                    <a:lnTo>
                      <a:pt x="6461" y="6409"/>
                    </a:lnTo>
                    <a:close/>
                    <a:moveTo>
                      <a:pt x="3244" y="7825"/>
                    </a:moveTo>
                    <a:lnTo>
                      <a:pt x="3244" y="8545"/>
                    </a:lnTo>
                    <a:lnTo>
                      <a:pt x="2498" y="8545"/>
                    </a:lnTo>
                    <a:lnTo>
                      <a:pt x="2498" y="7825"/>
                    </a:lnTo>
                    <a:close/>
                    <a:moveTo>
                      <a:pt x="5226" y="7825"/>
                    </a:moveTo>
                    <a:lnTo>
                      <a:pt x="5226" y="8545"/>
                    </a:lnTo>
                    <a:lnTo>
                      <a:pt x="4479" y="8545"/>
                    </a:lnTo>
                    <a:lnTo>
                      <a:pt x="4479" y="7825"/>
                    </a:lnTo>
                    <a:close/>
                    <a:moveTo>
                      <a:pt x="7182" y="7825"/>
                    </a:moveTo>
                    <a:lnTo>
                      <a:pt x="7182" y="8545"/>
                    </a:lnTo>
                    <a:lnTo>
                      <a:pt x="6461" y="8545"/>
                    </a:lnTo>
                    <a:lnTo>
                      <a:pt x="6461" y="7825"/>
                    </a:lnTo>
                    <a:close/>
                    <a:moveTo>
                      <a:pt x="3244" y="9240"/>
                    </a:moveTo>
                    <a:lnTo>
                      <a:pt x="3244" y="9961"/>
                    </a:lnTo>
                    <a:lnTo>
                      <a:pt x="2498" y="9961"/>
                    </a:lnTo>
                    <a:lnTo>
                      <a:pt x="2498" y="9240"/>
                    </a:lnTo>
                    <a:close/>
                    <a:moveTo>
                      <a:pt x="5226" y="9240"/>
                    </a:moveTo>
                    <a:lnTo>
                      <a:pt x="5226" y="9961"/>
                    </a:lnTo>
                    <a:lnTo>
                      <a:pt x="4479" y="9961"/>
                    </a:lnTo>
                    <a:lnTo>
                      <a:pt x="4479" y="9240"/>
                    </a:lnTo>
                    <a:close/>
                    <a:moveTo>
                      <a:pt x="7182" y="9240"/>
                    </a:moveTo>
                    <a:lnTo>
                      <a:pt x="7182" y="9961"/>
                    </a:lnTo>
                    <a:lnTo>
                      <a:pt x="6461" y="9961"/>
                    </a:lnTo>
                    <a:lnTo>
                      <a:pt x="6461" y="9240"/>
                    </a:lnTo>
                    <a:close/>
                    <a:moveTo>
                      <a:pt x="3244" y="10682"/>
                    </a:moveTo>
                    <a:lnTo>
                      <a:pt x="3244" y="11402"/>
                    </a:lnTo>
                    <a:lnTo>
                      <a:pt x="2498" y="11402"/>
                    </a:lnTo>
                    <a:lnTo>
                      <a:pt x="2498" y="10682"/>
                    </a:lnTo>
                    <a:close/>
                    <a:moveTo>
                      <a:pt x="5226" y="10682"/>
                    </a:moveTo>
                    <a:lnTo>
                      <a:pt x="5226" y="11402"/>
                    </a:lnTo>
                    <a:lnTo>
                      <a:pt x="4479" y="11402"/>
                    </a:lnTo>
                    <a:lnTo>
                      <a:pt x="4479" y="10682"/>
                    </a:lnTo>
                    <a:close/>
                    <a:moveTo>
                      <a:pt x="7182" y="10682"/>
                    </a:moveTo>
                    <a:lnTo>
                      <a:pt x="7182" y="11402"/>
                    </a:lnTo>
                    <a:lnTo>
                      <a:pt x="6461" y="11402"/>
                    </a:lnTo>
                    <a:lnTo>
                      <a:pt x="6461" y="10682"/>
                    </a:lnTo>
                    <a:close/>
                    <a:moveTo>
                      <a:pt x="3244" y="12123"/>
                    </a:moveTo>
                    <a:lnTo>
                      <a:pt x="3244" y="12818"/>
                    </a:lnTo>
                    <a:lnTo>
                      <a:pt x="2498" y="12818"/>
                    </a:lnTo>
                    <a:lnTo>
                      <a:pt x="2498" y="12123"/>
                    </a:lnTo>
                    <a:close/>
                    <a:moveTo>
                      <a:pt x="5226" y="12123"/>
                    </a:moveTo>
                    <a:lnTo>
                      <a:pt x="5226" y="12818"/>
                    </a:lnTo>
                    <a:lnTo>
                      <a:pt x="4479" y="12818"/>
                    </a:lnTo>
                    <a:lnTo>
                      <a:pt x="4479" y="12123"/>
                    </a:lnTo>
                    <a:close/>
                    <a:moveTo>
                      <a:pt x="7182" y="12123"/>
                    </a:moveTo>
                    <a:lnTo>
                      <a:pt x="7182" y="12818"/>
                    </a:lnTo>
                    <a:lnTo>
                      <a:pt x="6461" y="12818"/>
                    </a:lnTo>
                    <a:lnTo>
                      <a:pt x="6461" y="12123"/>
                    </a:lnTo>
                    <a:close/>
                    <a:moveTo>
                      <a:pt x="3244" y="13539"/>
                    </a:moveTo>
                    <a:lnTo>
                      <a:pt x="3244" y="13899"/>
                    </a:lnTo>
                    <a:lnTo>
                      <a:pt x="2498" y="13899"/>
                    </a:lnTo>
                    <a:lnTo>
                      <a:pt x="2498" y="13539"/>
                    </a:lnTo>
                    <a:close/>
                    <a:moveTo>
                      <a:pt x="5226" y="13539"/>
                    </a:moveTo>
                    <a:lnTo>
                      <a:pt x="5226" y="13899"/>
                    </a:lnTo>
                    <a:lnTo>
                      <a:pt x="4479" y="13899"/>
                    </a:lnTo>
                    <a:lnTo>
                      <a:pt x="4479" y="13539"/>
                    </a:lnTo>
                    <a:close/>
                    <a:moveTo>
                      <a:pt x="7182" y="13539"/>
                    </a:moveTo>
                    <a:lnTo>
                      <a:pt x="7182" y="13899"/>
                    </a:lnTo>
                    <a:lnTo>
                      <a:pt x="6461" y="13899"/>
                    </a:lnTo>
                    <a:lnTo>
                      <a:pt x="6461" y="13539"/>
                    </a:lnTo>
                    <a:close/>
                    <a:moveTo>
                      <a:pt x="1" y="0"/>
                    </a:moveTo>
                    <a:lnTo>
                      <a:pt x="1" y="15726"/>
                    </a:lnTo>
                    <a:lnTo>
                      <a:pt x="8443" y="15726"/>
                    </a:lnTo>
                    <a:lnTo>
                      <a:pt x="844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51"/>
              <p:cNvSpPr/>
              <p:nvPr/>
            </p:nvSpPr>
            <p:spPr>
              <a:xfrm>
                <a:off x="4293429" y="4567518"/>
                <a:ext cx="328567" cy="575176"/>
              </a:xfrm>
              <a:custGeom>
                <a:rect b="b" l="l" r="r" t="t"/>
                <a:pathLst>
                  <a:path extrusionOk="0" h="15727" w="8984">
                    <a:moveTo>
                      <a:pt x="2085" y="1519"/>
                    </a:moveTo>
                    <a:lnTo>
                      <a:pt x="2085" y="1905"/>
                    </a:lnTo>
                    <a:lnTo>
                      <a:pt x="1339" y="1905"/>
                    </a:lnTo>
                    <a:lnTo>
                      <a:pt x="1339" y="1519"/>
                    </a:lnTo>
                    <a:close/>
                    <a:moveTo>
                      <a:pt x="4067" y="1519"/>
                    </a:moveTo>
                    <a:lnTo>
                      <a:pt x="4067" y="1905"/>
                    </a:lnTo>
                    <a:lnTo>
                      <a:pt x="3321" y="1905"/>
                    </a:lnTo>
                    <a:lnTo>
                      <a:pt x="3321" y="1519"/>
                    </a:lnTo>
                    <a:close/>
                    <a:moveTo>
                      <a:pt x="6049" y="1519"/>
                    </a:moveTo>
                    <a:lnTo>
                      <a:pt x="6049" y="1905"/>
                    </a:lnTo>
                    <a:lnTo>
                      <a:pt x="5303" y="1905"/>
                    </a:lnTo>
                    <a:lnTo>
                      <a:pt x="5303" y="1519"/>
                    </a:lnTo>
                    <a:close/>
                    <a:moveTo>
                      <a:pt x="2085" y="2600"/>
                    </a:moveTo>
                    <a:lnTo>
                      <a:pt x="2085" y="3320"/>
                    </a:lnTo>
                    <a:lnTo>
                      <a:pt x="1339" y="3320"/>
                    </a:lnTo>
                    <a:lnTo>
                      <a:pt x="1339" y="2600"/>
                    </a:lnTo>
                    <a:close/>
                    <a:moveTo>
                      <a:pt x="4067" y="2625"/>
                    </a:moveTo>
                    <a:lnTo>
                      <a:pt x="4067" y="3320"/>
                    </a:lnTo>
                    <a:lnTo>
                      <a:pt x="3321" y="3320"/>
                    </a:lnTo>
                    <a:lnTo>
                      <a:pt x="3321" y="2625"/>
                    </a:lnTo>
                    <a:close/>
                    <a:moveTo>
                      <a:pt x="6049" y="2625"/>
                    </a:moveTo>
                    <a:lnTo>
                      <a:pt x="6049" y="3346"/>
                    </a:lnTo>
                    <a:lnTo>
                      <a:pt x="5303" y="3346"/>
                    </a:lnTo>
                    <a:lnTo>
                      <a:pt x="5303" y="2625"/>
                    </a:lnTo>
                    <a:close/>
                    <a:moveTo>
                      <a:pt x="2085" y="4041"/>
                    </a:moveTo>
                    <a:lnTo>
                      <a:pt x="2085" y="4762"/>
                    </a:lnTo>
                    <a:lnTo>
                      <a:pt x="1339" y="4762"/>
                    </a:lnTo>
                    <a:lnTo>
                      <a:pt x="1339" y="4041"/>
                    </a:lnTo>
                    <a:close/>
                    <a:moveTo>
                      <a:pt x="4067" y="4041"/>
                    </a:moveTo>
                    <a:lnTo>
                      <a:pt x="4067" y="4762"/>
                    </a:lnTo>
                    <a:lnTo>
                      <a:pt x="3321" y="4762"/>
                    </a:lnTo>
                    <a:lnTo>
                      <a:pt x="3321" y="4041"/>
                    </a:lnTo>
                    <a:close/>
                    <a:moveTo>
                      <a:pt x="6049" y="4041"/>
                    </a:moveTo>
                    <a:lnTo>
                      <a:pt x="6049" y="4762"/>
                    </a:lnTo>
                    <a:lnTo>
                      <a:pt x="5303" y="4762"/>
                    </a:lnTo>
                    <a:lnTo>
                      <a:pt x="5303" y="4041"/>
                    </a:lnTo>
                    <a:close/>
                    <a:moveTo>
                      <a:pt x="2085" y="5457"/>
                    </a:moveTo>
                    <a:lnTo>
                      <a:pt x="2085" y="6177"/>
                    </a:lnTo>
                    <a:lnTo>
                      <a:pt x="1339" y="6177"/>
                    </a:lnTo>
                    <a:lnTo>
                      <a:pt x="1339" y="5457"/>
                    </a:lnTo>
                    <a:close/>
                    <a:moveTo>
                      <a:pt x="4067" y="5457"/>
                    </a:moveTo>
                    <a:lnTo>
                      <a:pt x="4067" y="6177"/>
                    </a:lnTo>
                    <a:lnTo>
                      <a:pt x="3321" y="6177"/>
                    </a:lnTo>
                    <a:lnTo>
                      <a:pt x="3321" y="5457"/>
                    </a:lnTo>
                    <a:close/>
                    <a:moveTo>
                      <a:pt x="6049" y="5457"/>
                    </a:moveTo>
                    <a:lnTo>
                      <a:pt x="6049" y="6177"/>
                    </a:lnTo>
                    <a:lnTo>
                      <a:pt x="5303" y="6177"/>
                    </a:lnTo>
                    <a:lnTo>
                      <a:pt x="5303" y="5457"/>
                    </a:lnTo>
                    <a:close/>
                    <a:moveTo>
                      <a:pt x="2085" y="6898"/>
                    </a:moveTo>
                    <a:lnTo>
                      <a:pt x="2085" y="7619"/>
                    </a:lnTo>
                    <a:lnTo>
                      <a:pt x="1339" y="7619"/>
                    </a:lnTo>
                    <a:lnTo>
                      <a:pt x="1339" y="6898"/>
                    </a:lnTo>
                    <a:close/>
                    <a:moveTo>
                      <a:pt x="4067" y="6898"/>
                    </a:moveTo>
                    <a:lnTo>
                      <a:pt x="4067" y="7619"/>
                    </a:lnTo>
                    <a:lnTo>
                      <a:pt x="3321" y="7619"/>
                    </a:lnTo>
                    <a:lnTo>
                      <a:pt x="3321" y="6898"/>
                    </a:lnTo>
                    <a:close/>
                    <a:moveTo>
                      <a:pt x="6049" y="6898"/>
                    </a:moveTo>
                    <a:lnTo>
                      <a:pt x="6049" y="7619"/>
                    </a:lnTo>
                    <a:lnTo>
                      <a:pt x="5303" y="7619"/>
                    </a:lnTo>
                    <a:lnTo>
                      <a:pt x="5303" y="6898"/>
                    </a:lnTo>
                    <a:close/>
                    <a:moveTo>
                      <a:pt x="2085" y="8314"/>
                    </a:moveTo>
                    <a:lnTo>
                      <a:pt x="2085" y="9034"/>
                    </a:lnTo>
                    <a:lnTo>
                      <a:pt x="1339" y="9034"/>
                    </a:lnTo>
                    <a:lnTo>
                      <a:pt x="1339" y="8314"/>
                    </a:lnTo>
                    <a:close/>
                    <a:moveTo>
                      <a:pt x="4067" y="8314"/>
                    </a:moveTo>
                    <a:lnTo>
                      <a:pt x="4067" y="9034"/>
                    </a:lnTo>
                    <a:lnTo>
                      <a:pt x="3321" y="9034"/>
                    </a:lnTo>
                    <a:lnTo>
                      <a:pt x="3321" y="8314"/>
                    </a:lnTo>
                    <a:close/>
                    <a:moveTo>
                      <a:pt x="6049" y="8314"/>
                    </a:moveTo>
                    <a:lnTo>
                      <a:pt x="6049" y="9034"/>
                    </a:lnTo>
                    <a:lnTo>
                      <a:pt x="5303" y="9034"/>
                    </a:lnTo>
                    <a:lnTo>
                      <a:pt x="5303" y="8314"/>
                    </a:lnTo>
                    <a:close/>
                    <a:moveTo>
                      <a:pt x="2085" y="9755"/>
                    </a:moveTo>
                    <a:lnTo>
                      <a:pt x="2085" y="10450"/>
                    </a:lnTo>
                    <a:lnTo>
                      <a:pt x="1339" y="10450"/>
                    </a:lnTo>
                    <a:lnTo>
                      <a:pt x="1339" y="9755"/>
                    </a:lnTo>
                    <a:close/>
                    <a:moveTo>
                      <a:pt x="4067" y="9755"/>
                    </a:moveTo>
                    <a:lnTo>
                      <a:pt x="4067" y="10450"/>
                    </a:lnTo>
                    <a:lnTo>
                      <a:pt x="3321" y="10450"/>
                    </a:lnTo>
                    <a:lnTo>
                      <a:pt x="3321" y="9755"/>
                    </a:lnTo>
                    <a:close/>
                    <a:moveTo>
                      <a:pt x="6049" y="9755"/>
                    </a:moveTo>
                    <a:lnTo>
                      <a:pt x="6049" y="10476"/>
                    </a:lnTo>
                    <a:lnTo>
                      <a:pt x="5303" y="10476"/>
                    </a:lnTo>
                    <a:lnTo>
                      <a:pt x="5303" y="9755"/>
                    </a:lnTo>
                    <a:close/>
                    <a:moveTo>
                      <a:pt x="2085" y="11171"/>
                    </a:moveTo>
                    <a:lnTo>
                      <a:pt x="2085" y="11891"/>
                    </a:lnTo>
                    <a:lnTo>
                      <a:pt x="1339" y="11891"/>
                    </a:lnTo>
                    <a:lnTo>
                      <a:pt x="1339" y="11171"/>
                    </a:lnTo>
                    <a:close/>
                    <a:moveTo>
                      <a:pt x="4067" y="11171"/>
                    </a:moveTo>
                    <a:lnTo>
                      <a:pt x="4067" y="11891"/>
                    </a:lnTo>
                    <a:lnTo>
                      <a:pt x="3321" y="11891"/>
                    </a:lnTo>
                    <a:lnTo>
                      <a:pt x="3321" y="11171"/>
                    </a:lnTo>
                    <a:close/>
                    <a:moveTo>
                      <a:pt x="6049" y="11171"/>
                    </a:moveTo>
                    <a:lnTo>
                      <a:pt x="6049" y="11891"/>
                    </a:lnTo>
                    <a:lnTo>
                      <a:pt x="5303" y="11891"/>
                    </a:lnTo>
                    <a:lnTo>
                      <a:pt x="5303" y="11171"/>
                    </a:lnTo>
                    <a:close/>
                    <a:moveTo>
                      <a:pt x="2085" y="12586"/>
                    </a:moveTo>
                    <a:lnTo>
                      <a:pt x="2085" y="13307"/>
                    </a:lnTo>
                    <a:lnTo>
                      <a:pt x="1339" y="13307"/>
                    </a:lnTo>
                    <a:lnTo>
                      <a:pt x="1339" y="12586"/>
                    </a:lnTo>
                    <a:close/>
                    <a:moveTo>
                      <a:pt x="4067" y="12612"/>
                    </a:moveTo>
                    <a:lnTo>
                      <a:pt x="4067" y="13307"/>
                    </a:lnTo>
                    <a:lnTo>
                      <a:pt x="3321" y="13307"/>
                    </a:lnTo>
                    <a:lnTo>
                      <a:pt x="3321" y="12612"/>
                    </a:lnTo>
                    <a:close/>
                    <a:moveTo>
                      <a:pt x="6049" y="12612"/>
                    </a:moveTo>
                    <a:lnTo>
                      <a:pt x="6049" y="13307"/>
                    </a:lnTo>
                    <a:lnTo>
                      <a:pt x="5303" y="13307"/>
                    </a:lnTo>
                    <a:lnTo>
                      <a:pt x="5303" y="12612"/>
                    </a:lnTo>
                    <a:close/>
                    <a:moveTo>
                      <a:pt x="2085" y="14028"/>
                    </a:moveTo>
                    <a:lnTo>
                      <a:pt x="2085" y="14388"/>
                    </a:lnTo>
                    <a:lnTo>
                      <a:pt x="1339" y="14388"/>
                    </a:lnTo>
                    <a:lnTo>
                      <a:pt x="1339" y="14028"/>
                    </a:lnTo>
                    <a:close/>
                    <a:moveTo>
                      <a:pt x="4067" y="14028"/>
                    </a:moveTo>
                    <a:lnTo>
                      <a:pt x="4067" y="14388"/>
                    </a:lnTo>
                    <a:lnTo>
                      <a:pt x="3321" y="14388"/>
                    </a:lnTo>
                    <a:lnTo>
                      <a:pt x="3321" y="14028"/>
                    </a:lnTo>
                    <a:close/>
                    <a:moveTo>
                      <a:pt x="6049" y="14028"/>
                    </a:moveTo>
                    <a:lnTo>
                      <a:pt x="6049" y="14414"/>
                    </a:lnTo>
                    <a:lnTo>
                      <a:pt x="5303" y="14414"/>
                    </a:lnTo>
                    <a:lnTo>
                      <a:pt x="5303" y="14028"/>
                    </a:lnTo>
                    <a:close/>
                    <a:moveTo>
                      <a:pt x="1" y="0"/>
                    </a:moveTo>
                    <a:lnTo>
                      <a:pt x="1" y="15726"/>
                    </a:lnTo>
                    <a:lnTo>
                      <a:pt x="8983" y="15726"/>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51"/>
              <p:cNvSpPr/>
              <p:nvPr/>
            </p:nvSpPr>
            <p:spPr>
              <a:xfrm>
                <a:off x="3068752" y="4473380"/>
                <a:ext cx="270198" cy="669313"/>
              </a:xfrm>
              <a:custGeom>
                <a:rect b="b" l="l" r="r" t="t"/>
                <a:pathLst>
                  <a:path extrusionOk="0" h="18301" w="7388">
                    <a:moveTo>
                      <a:pt x="2085" y="4093"/>
                    </a:moveTo>
                    <a:lnTo>
                      <a:pt x="2085" y="4479"/>
                    </a:lnTo>
                    <a:lnTo>
                      <a:pt x="1339" y="4479"/>
                    </a:lnTo>
                    <a:lnTo>
                      <a:pt x="1339" y="4093"/>
                    </a:lnTo>
                    <a:close/>
                    <a:moveTo>
                      <a:pt x="4067" y="4093"/>
                    </a:moveTo>
                    <a:lnTo>
                      <a:pt x="4067" y="4479"/>
                    </a:lnTo>
                    <a:lnTo>
                      <a:pt x="3321" y="4479"/>
                    </a:lnTo>
                    <a:lnTo>
                      <a:pt x="3321" y="4093"/>
                    </a:lnTo>
                    <a:close/>
                    <a:moveTo>
                      <a:pt x="6023" y="4093"/>
                    </a:moveTo>
                    <a:lnTo>
                      <a:pt x="6023" y="4479"/>
                    </a:lnTo>
                    <a:lnTo>
                      <a:pt x="5303" y="4479"/>
                    </a:lnTo>
                    <a:lnTo>
                      <a:pt x="5303" y="4093"/>
                    </a:lnTo>
                    <a:close/>
                    <a:moveTo>
                      <a:pt x="2085" y="5174"/>
                    </a:moveTo>
                    <a:lnTo>
                      <a:pt x="2085" y="5894"/>
                    </a:lnTo>
                    <a:lnTo>
                      <a:pt x="1339" y="5894"/>
                    </a:lnTo>
                    <a:lnTo>
                      <a:pt x="1339" y="5174"/>
                    </a:lnTo>
                    <a:close/>
                    <a:moveTo>
                      <a:pt x="4067" y="5174"/>
                    </a:moveTo>
                    <a:lnTo>
                      <a:pt x="4067" y="5894"/>
                    </a:lnTo>
                    <a:lnTo>
                      <a:pt x="3321" y="5894"/>
                    </a:lnTo>
                    <a:lnTo>
                      <a:pt x="3321" y="5174"/>
                    </a:lnTo>
                    <a:close/>
                    <a:moveTo>
                      <a:pt x="6023" y="5199"/>
                    </a:moveTo>
                    <a:lnTo>
                      <a:pt x="6023" y="5894"/>
                    </a:lnTo>
                    <a:lnTo>
                      <a:pt x="5303" y="5894"/>
                    </a:lnTo>
                    <a:lnTo>
                      <a:pt x="5303" y="5199"/>
                    </a:lnTo>
                    <a:close/>
                    <a:moveTo>
                      <a:pt x="2085" y="6615"/>
                    </a:moveTo>
                    <a:lnTo>
                      <a:pt x="2085" y="7336"/>
                    </a:lnTo>
                    <a:lnTo>
                      <a:pt x="1339" y="7336"/>
                    </a:lnTo>
                    <a:lnTo>
                      <a:pt x="1339" y="6615"/>
                    </a:lnTo>
                    <a:close/>
                    <a:moveTo>
                      <a:pt x="4067" y="6615"/>
                    </a:moveTo>
                    <a:lnTo>
                      <a:pt x="4067" y="7336"/>
                    </a:lnTo>
                    <a:lnTo>
                      <a:pt x="3321" y="7336"/>
                    </a:lnTo>
                    <a:lnTo>
                      <a:pt x="3321" y="6615"/>
                    </a:lnTo>
                    <a:close/>
                    <a:moveTo>
                      <a:pt x="6023" y="6615"/>
                    </a:moveTo>
                    <a:lnTo>
                      <a:pt x="6023" y="7336"/>
                    </a:lnTo>
                    <a:lnTo>
                      <a:pt x="5303" y="7336"/>
                    </a:lnTo>
                    <a:lnTo>
                      <a:pt x="5303" y="6615"/>
                    </a:lnTo>
                    <a:close/>
                    <a:moveTo>
                      <a:pt x="2085" y="8031"/>
                    </a:moveTo>
                    <a:lnTo>
                      <a:pt x="2085" y="8751"/>
                    </a:lnTo>
                    <a:lnTo>
                      <a:pt x="1339" y="8751"/>
                    </a:lnTo>
                    <a:lnTo>
                      <a:pt x="1339" y="8031"/>
                    </a:lnTo>
                    <a:close/>
                    <a:moveTo>
                      <a:pt x="4067" y="8031"/>
                    </a:moveTo>
                    <a:lnTo>
                      <a:pt x="4067" y="8751"/>
                    </a:lnTo>
                    <a:lnTo>
                      <a:pt x="3321" y="8751"/>
                    </a:lnTo>
                    <a:lnTo>
                      <a:pt x="3321" y="8031"/>
                    </a:lnTo>
                    <a:close/>
                    <a:moveTo>
                      <a:pt x="6023" y="8031"/>
                    </a:moveTo>
                    <a:lnTo>
                      <a:pt x="6023" y="8751"/>
                    </a:lnTo>
                    <a:lnTo>
                      <a:pt x="5303" y="8751"/>
                    </a:lnTo>
                    <a:lnTo>
                      <a:pt x="5303" y="8031"/>
                    </a:lnTo>
                    <a:close/>
                    <a:moveTo>
                      <a:pt x="2085" y="9472"/>
                    </a:moveTo>
                    <a:lnTo>
                      <a:pt x="2085" y="10193"/>
                    </a:lnTo>
                    <a:lnTo>
                      <a:pt x="1339" y="10193"/>
                    </a:lnTo>
                    <a:lnTo>
                      <a:pt x="1339" y="9472"/>
                    </a:lnTo>
                    <a:close/>
                    <a:moveTo>
                      <a:pt x="4067" y="9472"/>
                    </a:moveTo>
                    <a:lnTo>
                      <a:pt x="4067" y="10193"/>
                    </a:lnTo>
                    <a:lnTo>
                      <a:pt x="3321" y="10193"/>
                    </a:lnTo>
                    <a:lnTo>
                      <a:pt x="3321" y="9472"/>
                    </a:lnTo>
                    <a:close/>
                    <a:moveTo>
                      <a:pt x="6023" y="9472"/>
                    </a:moveTo>
                    <a:lnTo>
                      <a:pt x="6023" y="10193"/>
                    </a:lnTo>
                    <a:lnTo>
                      <a:pt x="5303" y="10193"/>
                    </a:lnTo>
                    <a:lnTo>
                      <a:pt x="5303" y="9472"/>
                    </a:lnTo>
                    <a:close/>
                    <a:moveTo>
                      <a:pt x="2085" y="10888"/>
                    </a:moveTo>
                    <a:lnTo>
                      <a:pt x="2085" y="11608"/>
                    </a:lnTo>
                    <a:lnTo>
                      <a:pt x="1339" y="11608"/>
                    </a:lnTo>
                    <a:lnTo>
                      <a:pt x="1339" y="10888"/>
                    </a:lnTo>
                    <a:close/>
                    <a:moveTo>
                      <a:pt x="4067" y="10888"/>
                    </a:moveTo>
                    <a:lnTo>
                      <a:pt x="4067" y="11608"/>
                    </a:lnTo>
                    <a:lnTo>
                      <a:pt x="3321" y="11608"/>
                    </a:lnTo>
                    <a:lnTo>
                      <a:pt x="3321" y="10888"/>
                    </a:lnTo>
                    <a:close/>
                    <a:moveTo>
                      <a:pt x="6023" y="10888"/>
                    </a:moveTo>
                    <a:lnTo>
                      <a:pt x="6023" y="11608"/>
                    </a:lnTo>
                    <a:lnTo>
                      <a:pt x="5303" y="11608"/>
                    </a:lnTo>
                    <a:lnTo>
                      <a:pt x="5303" y="10888"/>
                    </a:lnTo>
                    <a:close/>
                    <a:moveTo>
                      <a:pt x="2085" y="12329"/>
                    </a:moveTo>
                    <a:lnTo>
                      <a:pt x="2085" y="13024"/>
                    </a:lnTo>
                    <a:lnTo>
                      <a:pt x="1339" y="13024"/>
                    </a:lnTo>
                    <a:lnTo>
                      <a:pt x="1339" y="12329"/>
                    </a:lnTo>
                    <a:close/>
                    <a:moveTo>
                      <a:pt x="4067" y="12329"/>
                    </a:moveTo>
                    <a:lnTo>
                      <a:pt x="4067" y="13024"/>
                    </a:lnTo>
                    <a:lnTo>
                      <a:pt x="3321" y="13024"/>
                    </a:lnTo>
                    <a:lnTo>
                      <a:pt x="3321" y="12329"/>
                    </a:lnTo>
                    <a:close/>
                    <a:moveTo>
                      <a:pt x="6023" y="12329"/>
                    </a:moveTo>
                    <a:lnTo>
                      <a:pt x="6023" y="13024"/>
                    </a:lnTo>
                    <a:lnTo>
                      <a:pt x="5303" y="13024"/>
                    </a:lnTo>
                    <a:lnTo>
                      <a:pt x="5303" y="12329"/>
                    </a:lnTo>
                    <a:close/>
                    <a:moveTo>
                      <a:pt x="2085" y="13745"/>
                    </a:moveTo>
                    <a:lnTo>
                      <a:pt x="2085" y="14465"/>
                    </a:lnTo>
                    <a:lnTo>
                      <a:pt x="1339" y="14465"/>
                    </a:lnTo>
                    <a:lnTo>
                      <a:pt x="1339" y="13745"/>
                    </a:lnTo>
                    <a:close/>
                    <a:moveTo>
                      <a:pt x="4067" y="13745"/>
                    </a:moveTo>
                    <a:lnTo>
                      <a:pt x="4067" y="14465"/>
                    </a:lnTo>
                    <a:lnTo>
                      <a:pt x="3321" y="14465"/>
                    </a:lnTo>
                    <a:lnTo>
                      <a:pt x="3321" y="13745"/>
                    </a:lnTo>
                    <a:close/>
                    <a:moveTo>
                      <a:pt x="6023" y="13745"/>
                    </a:moveTo>
                    <a:lnTo>
                      <a:pt x="6023" y="14465"/>
                    </a:lnTo>
                    <a:lnTo>
                      <a:pt x="5303" y="14465"/>
                    </a:lnTo>
                    <a:lnTo>
                      <a:pt x="5303" y="13745"/>
                    </a:lnTo>
                    <a:close/>
                    <a:moveTo>
                      <a:pt x="2085" y="15160"/>
                    </a:moveTo>
                    <a:lnTo>
                      <a:pt x="2085" y="15881"/>
                    </a:lnTo>
                    <a:lnTo>
                      <a:pt x="1339" y="15881"/>
                    </a:lnTo>
                    <a:lnTo>
                      <a:pt x="1339" y="15160"/>
                    </a:lnTo>
                    <a:close/>
                    <a:moveTo>
                      <a:pt x="4067" y="15160"/>
                    </a:moveTo>
                    <a:lnTo>
                      <a:pt x="4067" y="15881"/>
                    </a:lnTo>
                    <a:lnTo>
                      <a:pt x="3321" y="15881"/>
                    </a:lnTo>
                    <a:lnTo>
                      <a:pt x="3321" y="15160"/>
                    </a:lnTo>
                    <a:close/>
                    <a:moveTo>
                      <a:pt x="6023" y="15186"/>
                    </a:moveTo>
                    <a:lnTo>
                      <a:pt x="6023" y="15881"/>
                    </a:lnTo>
                    <a:lnTo>
                      <a:pt x="5303" y="15881"/>
                    </a:lnTo>
                    <a:lnTo>
                      <a:pt x="5303" y="15186"/>
                    </a:lnTo>
                    <a:close/>
                    <a:moveTo>
                      <a:pt x="2085" y="16602"/>
                    </a:moveTo>
                    <a:lnTo>
                      <a:pt x="2085" y="16962"/>
                    </a:lnTo>
                    <a:lnTo>
                      <a:pt x="1339" y="16962"/>
                    </a:lnTo>
                    <a:lnTo>
                      <a:pt x="1339" y="16602"/>
                    </a:lnTo>
                    <a:close/>
                    <a:moveTo>
                      <a:pt x="4067" y="16602"/>
                    </a:moveTo>
                    <a:lnTo>
                      <a:pt x="4067" y="16962"/>
                    </a:lnTo>
                    <a:lnTo>
                      <a:pt x="3321" y="16962"/>
                    </a:lnTo>
                    <a:lnTo>
                      <a:pt x="3321" y="16602"/>
                    </a:lnTo>
                    <a:close/>
                    <a:moveTo>
                      <a:pt x="6023" y="16602"/>
                    </a:moveTo>
                    <a:lnTo>
                      <a:pt x="6023" y="16962"/>
                    </a:lnTo>
                    <a:lnTo>
                      <a:pt x="5303" y="16962"/>
                    </a:lnTo>
                    <a:lnTo>
                      <a:pt x="5303" y="16602"/>
                    </a:lnTo>
                    <a:close/>
                    <a:moveTo>
                      <a:pt x="1" y="0"/>
                    </a:moveTo>
                    <a:lnTo>
                      <a:pt x="1" y="18300"/>
                    </a:lnTo>
                    <a:lnTo>
                      <a:pt x="7388" y="18300"/>
                    </a:lnTo>
                    <a:lnTo>
                      <a:pt x="73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51"/>
              <p:cNvSpPr/>
              <p:nvPr/>
            </p:nvSpPr>
            <p:spPr>
              <a:xfrm>
                <a:off x="4948595" y="4700241"/>
                <a:ext cx="127126" cy="442454"/>
              </a:xfrm>
              <a:custGeom>
                <a:rect b="b" l="l" r="r" t="t"/>
                <a:pathLst>
                  <a:path extrusionOk="0" h="12098" w="3476">
                    <a:moveTo>
                      <a:pt x="1" y="0"/>
                    </a:moveTo>
                    <a:lnTo>
                      <a:pt x="1" y="12097"/>
                    </a:lnTo>
                    <a:lnTo>
                      <a:pt x="3475" y="12097"/>
                    </a:lnTo>
                    <a:lnTo>
                      <a:pt x="34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51"/>
              <p:cNvSpPr/>
              <p:nvPr/>
            </p:nvSpPr>
            <p:spPr>
              <a:xfrm>
                <a:off x="5068761" y="4257820"/>
                <a:ext cx="328531" cy="884872"/>
              </a:xfrm>
              <a:custGeom>
                <a:rect b="b" l="l" r="r" t="t"/>
                <a:pathLst>
                  <a:path extrusionOk="0" h="24195" w="8983">
                    <a:moveTo>
                      <a:pt x="4890" y="4401"/>
                    </a:moveTo>
                    <a:lnTo>
                      <a:pt x="4890" y="5122"/>
                    </a:lnTo>
                    <a:lnTo>
                      <a:pt x="4144" y="5122"/>
                    </a:lnTo>
                    <a:lnTo>
                      <a:pt x="4144" y="4401"/>
                    </a:lnTo>
                    <a:close/>
                    <a:moveTo>
                      <a:pt x="2162" y="4401"/>
                    </a:moveTo>
                    <a:lnTo>
                      <a:pt x="2162" y="5148"/>
                    </a:lnTo>
                    <a:lnTo>
                      <a:pt x="1416" y="5148"/>
                    </a:lnTo>
                    <a:lnTo>
                      <a:pt x="1416" y="4401"/>
                    </a:lnTo>
                    <a:close/>
                    <a:moveTo>
                      <a:pt x="7619" y="4401"/>
                    </a:moveTo>
                    <a:lnTo>
                      <a:pt x="7619" y="5148"/>
                    </a:lnTo>
                    <a:lnTo>
                      <a:pt x="6872" y="5148"/>
                    </a:lnTo>
                    <a:lnTo>
                      <a:pt x="6872" y="4401"/>
                    </a:lnTo>
                    <a:close/>
                    <a:moveTo>
                      <a:pt x="2162" y="5869"/>
                    </a:moveTo>
                    <a:lnTo>
                      <a:pt x="2162" y="6589"/>
                    </a:lnTo>
                    <a:lnTo>
                      <a:pt x="1416" y="6589"/>
                    </a:lnTo>
                    <a:lnTo>
                      <a:pt x="1416" y="5869"/>
                    </a:lnTo>
                    <a:close/>
                    <a:moveTo>
                      <a:pt x="4890" y="5869"/>
                    </a:moveTo>
                    <a:lnTo>
                      <a:pt x="4890" y="6589"/>
                    </a:lnTo>
                    <a:lnTo>
                      <a:pt x="4144" y="6589"/>
                    </a:lnTo>
                    <a:lnTo>
                      <a:pt x="4144" y="5869"/>
                    </a:lnTo>
                    <a:close/>
                    <a:moveTo>
                      <a:pt x="7619" y="5869"/>
                    </a:moveTo>
                    <a:lnTo>
                      <a:pt x="7619" y="6589"/>
                    </a:lnTo>
                    <a:lnTo>
                      <a:pt x="6872" y="6589"/>
                    </a:lnTo>
                    <a:lnTo>
                      <a:pt x="6872" y="5869"/>
                    </a:lnTo>
                    <a:close/>
                    <a:moveTo>
                      <a:pt x="4890" y="7336"/>
                    </a:moveTo>
                    <a:lnTo>
                      <a:pt x="4890" y="8031"/>
                    </a:lnTo>
                    <a:lnTo>
                      <a:pt x="4144" y="8031"/>
                    </a:lnTo>
                    <a:lnTo>
                      <a:pt x="4144" y="7336"/>
                    </a:lnTo>
                    <a:close/>
                    <a:moveTo>
                      <a:pt x="2162" y="7336"/>
                    </a:moveTo>
                    <a:lnTo>
                      <a:pt x="2162" y="8056"/>
                    </a:lnTo>
                    <a:lnTo>
                      <a:pt x="1416" y="8056"/>
                    </a:lnTo>
                    <a:lnTo>
                      <a:pt x="1416" y="7336"/>
                    </a:lnTo>
                    <a:close/>
                    <a:moveTo>
                      <a:pt x="7619" y="7336"/>
                    </a:moveTo>
                    <a:lnTo>
                      <a:pt x="7619" y="8056"/>
                    </a:lnTo>
                    <a:lnTo>
                      <a:pt x="6872" y="8056"/>
                    </a:lnTo>
                    <a:lnTo>
                      <a:pt x="6872" y="7336"/>
                    </a:lnTo>
                    <a:close/>
                    <a:moveTo>
                      <a:pt x="2162" y="8777"/>
                    </a:moveTo>
                    <a:lnTo>
                      <a:pt x="2162" y="9498"/>
                    </a:lnTo>
                    <a:lnTo>
                      <a:pt x="1416" y="9498"/>
                    </a:lnTo>
                    <a:lnTo>
                      <a:pt x="1416" y="8777"/>
                    </a:lnTo>
                    <a:close/>
                    <a:moveTo>
                      <a:pt x="4890" y="8777"/>
                    </a:moveTo>
                    <a:lnTo>
                      <a:pt x="4890" y="9498"/>
                    </a:lnTo>
                    <a:lnTo>
                      <a:pt x="4144" y="9498"/>
                    </a:lnTo>
                    <a:lnTo>
                      <a:pt x="4144" y="8777"/>
                    </a:lnTo>
                    <a:close/>
                    <a:moveTo>
                      <a:pt x="7619" y="8777"/>
                    </a:moveTo>
                    <a:lnTo>
                      <a:pt x="7619" y="9498"/>
                    </a:lnTo>
                    <a:lnTo>
                      <a:pt x="6872" y="9498"/>
                    </a:lnTo>
                    <a:lnTo>
                      <a:pt x="6872" y="8777"/>
                    </a:lnTo>
                    <a:close/>
                    <a:moveTo>
                      <a:pt x="4890" y="10244"/>
                    </a:moveTo>
                    <a:lnTo>
                      <a:pt x="4890" y="10939"/>
                    </a:lnTo>
                    <a:lnTo>
                      <a:pt x="4144" y="10939"/>
                    </a:lnTo>
                    <a:lnTo>
                      <a:pt x="4144" y="10244"/>
                    </a:lnTo>
                    <a:close/>
                    <a:moveTo>
                      <a:pt x="2162" y="10244"/>
                    </a:moveTo>
                    <a:lnTo>
                      <a:pt x="2162" y="10965"/>
                    </a:lnTo>
                    <a:lnTo>
                      <a:pt x="1416" y="10965"/>
                    </a:lnTo>
                    <a:lnTo>
                      <a:pt x="1416" y="10244"/>
                    </a:lnTo>
                    <a:close/>
                    <a:moveTo>
                      <a:pt x="7619" y="10244"/>
                    </a:moveTo>
                    <a:lnTo>
                      <a:pt x="7619" y="10965"/>
                    </a:lnTo>
                    <a:lnTo>
                      <a:pt x="6872" y="10965"/>
                    </a:lnTo>
                    <a:lnTo>
                      <a:pt x="6872" y="10244"/>
                    </a:lnTo>
                    <a:close/>
                    <a:moveTo>
                      <a:pt x="2162" y="11685"/>
                    </a:moveTo>
                    <a:lnTo>
                      <a:pt x="2162" y="12406"/>
                    </a:lnTo>
                    <a:lnTo>
                      <a:pt x="1416" y="12406"/>
                    </a:lnTo>
                    <a:lnTo>
                      <a:pt x="1416" y="11685"/>
                    </a:lnTo>
                    <a:close/>
                    <a:moveTo>
                      <a:pt x="4890" y="11685"/>
                    </a:moveTo>
                    <a:lnTo>
                      <a:pt x="4890" y="12406"/>
                    </a:lnTo>
                    <a:lnTo>
                      <a:pt x="4144" y="12406"/>
                    </a:lnTo>
                    <a:lnTo>
                      <a:pt x="4144" y="11685"/>
                    </a:lnTo>
                    <a:close/>
                    <a:moveTo>
                      <a:pt x="7619" y="11685"/>
                    </a:moveTo>
                    <a:lnTo>
                      <a:pt x="7619" y="12406"/>
                    </a:lnTo>
                    <a:lnTo>
                      <a:pt x="6872" y="12406"/>
                    </a:lnTo>
                    <a:lnTo>
                      <a:pt x="6872" y="11685"/>
                    </a:lnTo>
                    <a:close/>
                    <a:moveTo>
                      <a:pt x="4890" y="13127"/>
                    </a:moveTo>
                    <a:lnTo>
                      <a:pt x="4890" y="13848"/>
                    </a:lnTo>
                    <a:lnTo>
                      <a:pt x="4144" y="13848"/>
                    </a:lnTo>
                    <a:lnTo>
                      <a:pt x="4144" y="13127"/>
                    </a:lnTo>
                    <a:close/>
                    <a:moveTo>
                      <a:pt x="2162" y="13127"/>
                    </a:moveTo>
                    <a:lnTo>
                      <a:pt x="2162" y="13873"/>
                    </a:lnTo>
                    <a:lnTo>
                      <a:pt x="1416" y="13873"/>
                    </a:lnTo>
                    <a:lnTo>
                      <a:pt x="1416" y="13127"/>
                    </a:lnTo>
                    <a:close/>
                    <a:moveTo>
                      <a:pt x="7619" y="13127"/>
                    </a:moveTo>
                    <a:lnTo>
                      <a:pt x="7619" y="13873"/>
                    </a:lnTo>
                    <a:lnTo>
                      <a:pt x="6872" y="13873"/>
                    </a:lnTo>
                    <a:lnTo>
                      <a:pt x="6872" y="13127"/>
                    </a:lnTo>
                    <a:close/>
                    <a:moveTo>
                      <a:pt x="2162" y="14594"/>
                    </a:moveTo>
                    <a:lnTo>
                      <a:pt x="2162" y="15315"/>
                    </a:lnTo>
                    <a:lnTo>
                      <a:pt x="1416" y="15315"/>
                    </a:lnTo>
                    <a:lnTo>
                      <a:pt x="1416" y="14594"/>
                    </a:lnTo>
                    <a:close/>
                    <a:moveTo>
                      <a:pt x="4890" y="14594"/>
                    </a:moveTo>
                    <a:lnTo>
                      <a:pt x="4890" y="15315"/>
                    </a:lnTo>
                    <a:lnTo>
                      <a:pt x="4144" y="15315"/>
                    </a:lnTo>
                    <a:lnTo>
                      <a:pt x="4144" y="14594"/>
                    </a:lnTo>
                    <a:close/>
                    <a:moveTo>
                      <a:pt x="7619" y="14594"/>
                    </a:moveTo>
                    <a:lnTo>
                      <a:pt x="7619" y="15315"/>
                    </a:lnTo>
                    <a:lnTo>
                      <a:pt x="6872" y="15315"/>
                    </a:lnTo>
                    <a:lnTo>
                      <a:pt x="6872" y="14594"/>
                    </a:lnTo>
                    <a:close/>
                    <a:moveTo>
                      <a:pt x="4890" y="16035"/>
                    </a:moveTo>
                    <a:lnTo>
                      <a:pt x="4890" y="16756"/>
                    </a:lnTo>
                    <a:lnTo>
                      <a:pt x="4144" y="16756"/>
                    </a:lnTo>
                    <a:lnTo>
                      <a:pt x="4144" y="16035"/>
                    </a:lnTo>
                    <a:close/>
                    <a:moveTo>
                      <a:pt x="2162" y="16035"/>
                    </a:moveTo>
                    <a:lnTo>
                      <a:pt x="2162" y="16782"/>
                    </a:lnTo>
                    <a:lnTo>
                      <a:pt x="1416" y="16782"/>
                    </a:lnTo>
                    <a:lnTo>
                      <a:pt x="1416" y="16035"/>
                    </a:lnTo>
                    <a:close/>
                    <a:moveTo>
                      <a:pt x="7619" y="16035"/>
                    </a:moveTo>
                    <a:lnTo>
                      <a:pt x="7619" y="16782"/>
                    </a:lnTo>
                    <a:lnTo>
                      <a:pt x="6872" y="16782"/>
                    </a:lnTo>
                    <a:lnTo>
                      <a:pt x="6872" y="16035"/>
                    </a:lnTo>
                    <a:close/>
                    <a:moveTo>
                      <a:pt x="2162" y="17502"/>
                    </a:moveTo>
                    <a:lnTo>
                      <a:pt x="2162" y="18223"/>
                    </a:lnTo>
                    <a:lnTo>
                      <a:pt x="1416" y="18223"/>
                    </a:lnTo>
                    <a:lnTo>
                      <a:pt x="1416" y="17502"/>
                    </a:lnTo>
                    <a:close/>
                    <a:moveTo>
                      <a:pt x="4890" y="17502"/>
                    </a:moveTo>
                    <a:lnTo>
                      <a:pt x="4890" y="18223"/>
                    </a:lnTo>
                    <a:lnTo>
                      <a:pt x="4144" y="18223"/>
                    </a:lnTo>
                    <a:lnTo>
                      <a:pt x="4144" y="17502"/>
                    </a:lnTo>
                    <a:close/>
                    <a:moveTo>
                      <a:pt x="7619" y="17502"/>
                    </a:moveTo>
                    <a:lnTo>
                      <a:pt x="7619" y="18223"/>
                    </a:lnTo>
                    <a:lnTo>
                      <a:pt x="6872" y="18223"/>
                    </a:lnTo>
                    <a:lnTo>
                      <a:pt x="6872" y="17502"/>
                    </a:lnTo>
                    <a:close/>
                    <a:moveTo>
                      <a:pt x="4890" y="18944"/>
                    </a:moveTo>
                    <a:lnTo>
                      <a:pt x="4890" y="19664"/>
                    </a:lnTo>
                    <a:lnTo>
                      <a:pt x="4144" y="19664"/>
                    </a:lnTo>
                    <a:lnTo>
                      <a:pt x="4144" y="18944"/>
                    </a:lnTo>
                    <a:close/>
                    <a:moveTo>
                      <a:pt x="2162" y="18944"/>
                    </a:moveTo>
                    <a:lnTo>
                      <a:pt x="2162" y="19690"/>
                    </a:lnTo>
                    <a:lnTo>
                      <a:pt x="1416" y="19690"/>
                    </a:lnTo>
                    <a:lnTo>
                      <a:pt x="1416" y="18944"/>
                    </a:lnTo>
                    <a:close/>
                    <a:moveTo>
                      <a:pt x="7619" y="18944"/>
                    </a:moveTo>
                    <a:lnTo>
                      <a:pt x="7619" y="19690"/>
                    </a:lnTo>
                    <a:lnTo>
                      <a:pt x="6872" y="19690"/>
                    </a:lnTo>
                    <a:lnTo>
                      <a:pt x="6872" y="18944"/>
                    </a:lnTo>
                    <a:close/>
                    <a:moveTo>
                      <a:pt x="2162" y="20411"/>
                    </a:moveTo>
                    <a:lnTo>
                      <a:pt x="2162" y="21132"/>
                    </a:lnTo>
                    <a:lnTo>
                      <a:pt x="1416" y="21132"/>
                    </a:lnTo>
                    <a:lnTo>
                      <a:pt x="1416" y="20411"/>
                    </a:lnTo>
                    <a:close/>
                    <a:moveTo>
                      <a:pt x="4890" y="20411"/>
                    </a:moveTo>
                    <a:lnTo>
                      <a:pt x="4890" y="21132"/>
                    </a:lnTo>
                    <a:lnTo>
                      <a:pt x="4144" y="21132"/>
                    </a:lnTo>
                    <a:lnTo>
                      <a:pt x="4144" y="20411"/>
                    </a:lnTo>
                    <a:close/>
                    <a:moveTo>
                      <a:pt x="7619" y="20411"/>
                    </a:moveTo>
                    <a:lnTo>
                      <a:pt x="7619" y="21132"/>
                    </a:lnTo>
                    <a:lnTo>
                      <a:pt x="6872" y="21132"/>
                    </a:lnTo>
                    <a:lnTo>
                      <a:pt x="6872" y="20411"/>
                    </a:lnTo>
                    <a:close/>
                    <a:moveTo>
                      <a:pt x="2162" y="21852"/>
                    </a:moveTo>
                    <a:lnTo>
                      <a:pt x="2162" y="22238"/>
                    </a:lnTo>
                    <a:lnTo>
                      <a:pt x="1416" y="22238"/>
                    </a:lnTo>
                    <a:lnTo>
                      <a:pt x="1416" y="21852"/>
                    </a:lnTo>
                    <a:close/>
                    <a:moveTo>
                      <a:pt x="4890" y="21852"/>
                    </a:moveTo>
                    <a:lnTo>
                      <a:pt x="4890" y="22238"/>
                    </a:lnTo>
                    <a:lnTo>
                      <a:pt x="4144" y="22238"/>
                    </a:lnTo>
                    <a:lnTo>
                      <a:pt x="4144" y="21852"/>
                    </a:lnTo>
                    <a:close/>
                    <a:moveTo>
                      <a:pt x="7619" y="21852"/>
                    </a:moveTo>
                    <a:lnTo>
                      <a:pt x="7619" y="22238"/>
                    </a:lnTo>
                    <a:lnTo>
                      <a:pt x="6872" y="22238"/>
                    </a:lnTo>
                    <a:lnTo>
                      <a:pt x="6872" y="21852"/>
                    </a:lnTo>
                    <a:close/>
                    <a:moveTo>
                      <a:pt x="8983" y="0"/>
                    </a:moveTo>
                    <a:lnTo>
                      <a:pt x="0" y="3115"/>
                    </a:lnTo>
                    <a:lnTo>
                      <a:pt x="0" y="24194"/>
                    </a:lnTo>
                    <a:lnTo>
                      <a:pt x="8983" y="24194"/>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72" name="Google Shape;1272;p51"/>
          <p:cNvSpPr txBox="1"/>
          <p:nvPr/>
        </p:nvSpPr>
        <p:spPr>
          <a:xfrm>
            <a:off x="971550" y="1043338"/>
            <a:ext cx="562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latin typeface="Lexend"/>
              <a:ea typeface="Lexend"/>
              <a:cs typeface="Lexend"/>
              <a:sym typeface="Lexend"/>
            </a:endParaRPr>
          </a:p>
        </p:txBody>
      </p:sp>
      <p:pic>
        <p:nvPicPr>
          <p:cNvPr id="1273" name="Google Shape;1273;p51"/>
          <p:cNvPicPr preferRelativeResize="0"/>
          <p:nvPr/>
        </p:nvPicPr>
        <p:blipFill>
          <a:blip r:embed="rId3">
            <a:alphaModFix/>
          </a:blip>
          <a:stretch>
            <a:fillRect/>
          </a:stretch>
        </p:blipFill>
        <p:spPr>
          <a:xfrm>
            <a:off x="628647" y="426750"/>
            <a:ext cx="1713814" cy="3808476"/>
          </a:xfrm>
          <a:prstGeom prst="rect">
            <a:avLst/>
          </a:prstGeom>
          <a:noFill/>
          <a:ln>
            <a:noFill/>
          </a:ln>
        </p:spPr>
      </p:pic>
      <p:pic>
        <p:nvPicPr>
          <p:cNvPr id="1274" name="Google Shape;1274;p51"/>
          <p:cNvPicPr preferRelativeResize="0"/>
          <p:nvPr/>
        </p:nvPicPr>
        <p:blipFill>
          <a:blip r:embed="rId4">
            <a:alphaModFix/>
          </a:blip>
          <a:stretch>
            <a:fillRect/>
          </a:stretch>
        </p:blipFill>
        <p:spPr>
          <a:xfrm>
            <a:off x="3373222" y="426750"/>
            <a:ext cx="1764999" cy="3922251"/>
          </a:xfrm>
          <a:prstGeom prst="rect">
            <a:avLst/>
          </a:prstGeom>
          <a:noFill/>
          <a:ln>
            <a:noFill/>
          </a:ln>
        </p:spPr>
      </p:pic>
      <p:pic>
        <p:nvPicPr>
          <p:cNvPr id="1275" name="Google Shape;1275;p51"/>
          <p:cNvPicPr preferRelativeResize="0"/>
          <p:nvPr/>
        </p:nvPicPr>
        <p:blipFill>
          <a:blip r:embed="rId5">
            <a:alphaModFix/>
          </a:blip>
          <a:stretch>
            <a:fillRect/>
          </a:stretch>
        </p:blipFill>
        <p:spPr>
          <a:xfrm>
            <a:off x="6169000" y="426750"/>
            <a:ext cx="1764999" cy="39222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9" name="Shape 1279"/>
        <p:cNvGrpSpPr/>
        <p:nvPr/>
      </p:nvGrpSpPr>
      <p:grpSpPr>
        <a:xfrm>
          <a:off x="0" y="0"/>
          <a:ext cx="0" cy="0"/>
          <a:chOff x="0" y="0"/>
          <a:chExt cx="0" cy="0"/>
        </a:xfrm>
      </p:grpSpPr>
      <p:sp>
        <p:nvSpPr>
          <p:cNvPr id="1280" name="Google Shape;1280;p52"/>
          <p:cNvSpPr txBox="1"/>
          <p:nvPr>
            <p:ph type="title"/>
          </p:nvPr>
        </p:nvSpPr>
        <p:spPr>
          <a:xfrm>
            <a:off x="4592875" y="445025"/>
            <a:ext cx="38379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OUR </a:t>
            </a:r>
            <a:r>
              <a:rPr lang="en">
                <a:latin typeface="Barlow"/>
                <a:ea typeface="Barlow"/>
                <a:cs typeface="Barlow"/>
                <a:sym typeface="Barlow"/>
              </a:rPr>
              <a:t>TEAM</a:t>
            </a:r>
            <a:endParaRPr>
              <a:latin typeface="Barlow"/>
              <a:ea typeface="Barlow"/>
              <a:cs typeface="Barlow"/>
              <a:sym typeface="Barlow"/>
            </a:endParaRPr>
          </a:p>
        </p:txBody>
      </p:sp>
      <p:sp>
        <p:nvSpPr>
          <p:cNvPr id="1281" name="Google Shape;1281;p52"/>
          <p:cNvSpPr txBox="1"/>
          <p:nvPr>
            <p:ph idx="1" type="subTitle"/>
          </p:nvPr>
        </p:nvSpPr>
        <p:spPr>
          <a:xfrm>
            <a:off x="5689850" y="1851850"/>
            <a:ext cx="2598300" cy="467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Md. Anas Jamal</a:t>
            </a:r>
            <a:endParaRPr>
              <a:latin typeface="Barlow"/>
              <a:ea typeface="Barlow"/>
              <a:cs typeface="Barlow"/>
              <a:sym typeface="Barlow"/>
            </a:endParaRPr>
          </a:p>
        </p:txBody>
      </p:sp>
      <p:sp>
        <p:nvSpPr>
          <p:cNvPr id="1282" name="Google Shape;1282;p52"/>
          <p:cNvSpPr txBox="1"/>
          <p:nvPr>
            <p:ph idx="5" type="subTitle"/>
          </p:nvPr>
        </p:nvSpPr>
        <p:spPr>
          <a:xfrm>
            <a:off x="5689850" y="2411675"/>
            <a:ext cx="2598300" cy="467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Aryan Gupta</a:t>
            </a:r>
            <a:endParaRPr>
              <a:latin typeface="Barlow"/>
              <a:ea typeface="Barlow"/>
              <a:cs typeface="Barlow"/>
              <a:sym typeface="Barlow"/>
            </a:endParaRPr>
          </a:p>
        </p:txBody>
      </p:sp>
      <p:sp>
        <p:nvSpPr>
          <p:cNvPr id="1283" name="Google Shape;1283;p52"/>
          <p:cNvSpPr txBox="1"/>
          <p:nvPr>
            <p:ph idx="6" type="subTitle"/>
          </p:nvPr>
        </p:nvSpPr>
        <p:spPr>
          <a:xfrm>
            <a:off x="5139350" y="1250863"/>
            <a:ext cx="3148800" cy="467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Radha Krishna Garg</a:t>
            </a:r>
            <a:endParaRPr>
              <a:latin typeface="Barlow"/>
              <a:ea typeface="Barlow"/>
              <a:cs typeface="Barlow"/>
              <a:sym typeface="Barlow"/>
            </a:endParaRPr>
          </a:p>
        </p:txBody>
      </p:sp>
      <p:cxnSp>
        <p:nvCxnSpPr>
          <p:cNvPr id="1284" name="Google Shape;1284;p52"/>
          <p:cNvCxnSpPr/>
          <p:nvPr/>
        </p:nvCxnSpPr>
        <p:spPr>
          <a:xfrm>
            <a:off x="8430775" y="539500"/>
            <a:ext cx="0" cy="3750900"/>
          </a:xfrm>
          <a:prstGeom prst="straightConnector1">
            <a:avLst/>
          </a:prstGeom>
          <a:noFill/>
          <a:ln cap="flat" cmpd="sng" w="9525">
            <a:solidFill>
              <a:schemeClr val="dk1"/>
            </a:solidFill>
            <a:prstDash val="solid"/>
            <a:round/>
            <a:headEnd len="med" w="med" type="none"/>
            <a:tailEnd len="med" w="med" type="none"/>
          </a:ln>
        </p:spPr>
      </p:cxnSp>
      <p:grpSp>
        <p:nvGrpSpPr>
          <p:cNvPr id="1285" name="Google Shape;1285;p52"/>
          <p:cNvGrpSpPr/>
          <p:nvPr/>
        </p:nvGrpSpPr>
        <p:grpSpPr>
          <a:xfrm>
            <a:off x="-235125" y="1624825"/>
            <a:ext cx="7910701" cy="3592291"/>
            <a:chOff x="-2608550" y="2323875"/>
            <a:chExt cx="7910701" cy="3592291"/>
          </a:xfrm>
        </p:grpSpPr>
        <p:grpSp>
          <p:nvGrpSpPr>
            <p:cNvPr id="1286" name="Google Shape;1286;p52"/>
            <p:cNvGrpSpPr/>
            <p:nvPr/>
          </p:nvGrpSpPr>
          <p:grpSpPr>
            <a:xfrm flipH="1">
              <a:off x="990729" y="2889250"/>
              <a:ext cx="1298599" cy="2254397"/>
              <a:chOff x="3866654" y="-80481"/>
              <a:chExt cx="2544276" cy="4416922"/>
            </a:xfrm>
          </p:grpSpPr>
          <p:sp>
            <p:nvSpPr>
              <p:cNvPr id="1287" name="Google Shape;1287;p52"/>
              <p:cNvSpPr/>
              <p:nvPr/>
            </p:nvSpPr>
            <p:spPr>
              <a:xfrm>
                <a:off x="5086466" y="1226834"/>
                <a:ext cx="181251" cy="3109607"/>
              </a:xfrm>
              <a:custGeom>
                <a:rect b="b" l="l" r="r" t="t"/>
                <a:pathLst>
                  <a:path extrusionOk="0" h="51246" w="2987">
                    <a:moveTo>
                      <a:pt x="953" y="0"/>
                    </a:moveTo>
                    <a:cubicBezTo>
                      <a:pt x="618" y="0"/>
                      <a:pt x="361" y="258"/>
                      <a:pt x="361" y="566"/>
                    </a:cubicBezTo>
                    <a:lnTo>
                      <a:pt x="0" y="51246"/>
                    </a:lnTo>
                    <a:lnTo>
                      <a:pt x="2986" y="51246"/>
                    </a:lnTo>
                    <a:lnTo>
                      <a:pt x="118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52"/>
              <p:cNvSpPr/>
              <p:nvPr/>
            </p:nvSpPr>
            <p:spPr>
              <a:xfrm>
                <a:off x="5063043" y="-80481"/>
                <a:ext cx="145329" cy="1307351"/>
              </a:xfrm>
              <a:custGeom>
                <a:rect b="b" l="l" r="r" t="t"/>
                <a:pathLst>
                  <a:path extrusionOk="0" h="21545" w="2395">
                    <a:moveTo>
                      <a:pt x="1262" y="1"/>
                    </a:moveTo>
                    <a:lnTo>
                      <a:pt x="0" y="17555"/>
                    </a:lnTo>
                    <a:lnTo>
                      <a:pt x="1262" y="21544"/>
                    </a:lnTo>
                    <a:lnTo>
                      <a:pt x="2394" y="17555"/>
                    </a:lnTo>
                    <a:lnTo>
                      <a:pt x="12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52"/>
              <p:cNvSpPr/>
              <p:nvPr/>
            </p:nvSpPr>
            <p:spPr>
              <a:xfrm>
                <a:off x="5164563" y="1248679"/>
                <a:ext cx="1246367" cy="393631"/>
              </a:xfrm>
              <a:custGeom>
                <a:rect b="b" l="l" r="r" t="t"/>
                <a:pathLst>
                  <a:path extrusionOk="0" h="6487" w="20540">
                    <a:moveTo>
                      <a:pt x="3810" y="0"/>
                    </a:moveTo>
                    <a:lnTo>
                      <a:pt x="0" y="26"/>
                    </a:lnTo>
                    <a:lnTo>
                      <a:pt x="3166" y="2085"/>
                    </a:lnTo>
                    <a:lnTo>
                      <a:pt x="20540" y="6487"/>
                    </a:lnTo>
                    <a:lnTo>
                      <a:pt x="20540" y="6487"/>
                    </a:lnTo>
                    <a:lnTo>
                      <a:pt x="381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52"/>
              <p:cNvSpPr/>
              <p:nvPr/>
            </p:nvSpPr>
            <p:spPr>
              <a:xfrm>
                <a:off x="3866654" y="1251774"/>
                <a:ext cx="1249523" cy="384286"/>
              </a:xfrm>
              <a:custGeom>
                <a:rect b="b" l="l" r="r" t="t"/>
                <a:pathLst>
                  <a:path extrusionOk="0" h="6333" w="20592">
                    <a:moveTo>
                      <a:pt x="16782" y="1"/>
                    </a:moveTo>
                    <a:lnTo>
                      <a:pt x="1" y="6333"/>
                    </a:lnTo>
                    <a:lnTo>
                      <a:pt x="17400" y="2086"/>
                    </a:lnTo>
                    <a:lnTo>
                      <a:pt x="20591" y="52"/>
                    </a:lnTo>
                    <a:lnTo>
                      <a:pt x="1678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52"/>
              <p:cNvSpPr/>
              <p:nvPr/>
            </p:nvSpPr>
            <p:spPr>
              <a:xfrm>
                <a:off x="5064621" y="1159660"/>
                <a:ext cx="143751" cy="143751"/>
              </a:xfrm>
              <a:custGeom>
                <a:rect b="b" l="l" r="r" t="t"/>
                <a:pathLst>
                  <a:path extrusionOk="0" h="2369" w="2369">
                    <a:moveTo>
                      <a:pt x="1184" y="0"/>
                    </a:moveTo>
                    <a:cubicBezTo>
                      <a:pt x="515" y="0"/>
                      <a:pt x="0" y="541"/>
                      <a:pt x="0" y="1184"/>
                    </a:cubicBezTo>
                    <a:cubicBezTo>
                      <a:pt x="0" y="1854"/>
                      <a:pt x="515" y="2368"/>
                      <a:pt x="1184" y="2368"/>
                    </a:cubicBezTo>
                    <a:cubicBezTo>
                      <a:pt x="1828" y="2368"/>
                      <a:pt x="2368" y="1854"/>
                      <a:pt x="2368" y="1184"/>
                    </a:cubicBezTo>
                    <a:cubicBezTo>
                      <a:pt x="2368" y="541"/>
                      <a:pt x="1828" y="0"/>
                      <a:pt x="11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2" name="Google Shape;1292;p52"/>
            <p:cNvSpPr/>
            <p:nvPr/>
          </p:nvSpPr>
          <p:spPr>
            <a:xfrm flipH="1">
              <a:off x="-2259584" y="3730540"/>
              <a:ext cx="6327852" cy="2098961"/>
            </a:xfrm>
            <a:custGeom>
              <a:rect b="b" l="l" r="r" t="t"/>
              <a:pathLst>
                <a:path extrusionOk="0" h="44852" w="129543">
                  <a:moveTo>
                    <a:pt x="21013" y="0"/>
                  </a:moveTo>
                  <a:cubicBezTo>
                    <a:pt x="19450" y="0"/>
                    <a:pt x="17928" y="396"/>
                    <a:pt x="16679" y="1258"/>
                  </a:cubicBezTo>
                  <a:cubicBezTo>
                    <a:pt x="9807" y="5994"/>
                    <a:pt x="3218" y="17088"/>
                    <a:pt x="1596" y="21129"/>
                  </a:cubicBezTo>
                  <a:cubicBezTo>
                    <a:pt x="1" y="25144"/>
                    <a:pt x="2394" y="40381"/>
                    <a:pt x="3038" y="44679"/>
                  </a:cubicBezTo>
                  <a:cubicBezTo>
                    <a:pt x="5612" y="44808"/>
                    <a:pt x="20506" y="44851"/>
                    <a:pt x="39220" y="44851"/>
                  </a:cubicBezTo>
                  <a:cubicBezTo>
                    <a:pt x="76650" y="44851"/>
                    <a:pt x="129363" y="44679"/>
                    <a:pt x="129363" y="44679"/>
                  </a:cubicBezTo>
                  <a:cubicBezTo>
                    <a:pt x="129543" y="44139"/>
                    <a:pt x="128694" y="4064"/>
                    <a:pt x="128694" y="4064"/>
                  </a:cubicBezTo>
                  <a:cubicBezTo>
                    <a:pt x="128240" y="3854"/>
                    <a:pt x="127761" y="3760"/>
                    <a:pt x="127270" y="3760"/>
                  </a:cubicBezTo>
                  <a:cubicBezTo>
                    <a:pt x="124746" y="3760"/>
                    <a:pt x="121879" y="6239"/>
                    <a:pt x="120329" y="8285"/>
                  </a:cubicBezTo>
                  <a:cubicBezTo>
                    <a:pt x="118370" y="10799"/>
                    <a:pt x="115085" y="11890"/>
                    <a:pt x="111886" y="11890"/>
                  </a:cubicBezTo>
                  <a:cubicBezTo>
                    <a:pt x="111384" y="11890"/>
                    <a:pt x="110885" y="11864"/>
                    <a:pt x="110393" y="11811"/>
                  </a:cubicBezTo>
                  <a:cubicBezTo>
                    <a:pt x="106739" y="11425"/>
                    <a:pt x="103315" y="9907"/>
                    <a:pt x="99866" y="8620"/>
                  </a:cubicBezTo>
                  <a:cubicBezTo>
                    <a:pt x="97135" y="7593"/>
                    <a:pt x="94224" y="6714"/>
                    <a:pt x="91316" y="6714"/>
                  </a:cubicBezTo>
                  <a:cubicBezTo>
                    <a:pt x="90579" y="6714"/>
                    <a:pt x="89842" y="6770"/>
                    <a:pt x="89108" y="6895"/>
                  </a:cubicBezTo>
                  <a:cubicBezTo>
                    <a:pt x="83868" y="7760"/>
                    <a:pt x="79432" y="11993"/>
                    <a:pt x="74112" y="11993"/>
                  </a:cubicBezTo>
                  <a:cubicBezTo>
                    <a:pt x="74049" y="11993"/>
                    <a:pt x="73985" y="11993"/>
                    <a:pt x="73922" y="11991"/>
                  </a:cubicBezTo>
                  <a:cubicBezTo>
                    <a:pt x="67150" y="11867"/>
                    <a:pt x="61848" y="4760"/>
                    <a:pt x="55196" y="4760"/>
                  </a:cubicBezTo>
                  <a:cubicBezTo>
                    <a:pt x="54971" y="4760"/>
                    <a:pt x="54744" y="4768"/>
                    <a:pt x="54515" y="4785"/>
                  </a:cubicBezTo>
                  <a:cubicBezTo>
                    <a:pt x="50139" y="5119"/>
                    <a:pt x="46639" y="8568"/>
                    <a:pt x="42392" y="9623"/>
                  </a:cubicBezTo>
                  <a:cubicBezTo>
                    <a:pt x="41412" y="9868"/>
                    <a:pt x="40457" y="9985"/>
                    <a:pt x="39531" y="9985"/>
                  </a:cubicBezTo>
                  <a:cubicBezTo>
                    <a:pt x="35204" y="9985"/>
                    <a:pt x="31493" y="7447"/>
                    <a:pt x="28673" y="3652"/>
                  </a:cubicBezTo>
                  <a:cubicBezTo>
                    <a:pt x="26981" y="1374"/>
                    <a:pt x="23927" y="0"/>
                    <a:pt x="210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3" name="Google Shape;1293;p52"/>
            <p:cNvGrpSpPr/>
            <p:nvPr/>
          </p:nvGrpSpPr>
          <p:grpSpPr>
            <a:xfrm flipH="1">
              <a:off x="-139527" y="2323875"/>
              <a:ext cx="1451428" cy="2514852"/>
              <a:chOff x="2725357" y="3004370"/>
              <a:chExt cx="893407" cy="1547983"/>
            </a:xfrm>
          </p:grpSpPr>
          <p:sp>
            <p:nvSpPr>
              <p:cNvPr id="1294" name="Google Shape;1294;p52"/>
              <p:cNvSpPr/>
              <p:nvPr/>
            </p:nvSpPr>
            <p:spPr>
              <a:xfrm>
                <a:off x="3153928" y="3462261"/>
                <a:ext cx="63455" cy="1090092"/>
              </a:xfrm>
              <a:custGeom>
                <a:rect b="b" l="l" r="r" t="t"/>
                <a:pathLst>
                  <a:path extrusionOk="0" h="52636" w="3064">
                    <a:moveTo>
                      <a:pt x="953" y="0"/>
                    </a:moveTo>
                    <a:cubicBezTo>
                      <a:pt x="618" y="0"/>
                      <a:pt x="361" y="283"/>
                      <a:pt x="361" y="592"/>
                    </a:cubicBezTo>
                    <a:lnTo>
                      <a:pt x="1" y="52636"/>
                    </a:lnTo>
                    <a:lnTo>
                      <a:pt x="3064" y="52636"/>
                    </a:lnTo>
                    <a:lnTo>
                      <a:pt x="11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52"/>
              <p:cNvSpPr/>
              <p:nvPr/>
            </p:nvSpPr>
            <p:spPr>
              <a:xfrm>
                <a:off x="3145396" y="3004370"/>
                <a:ext cx="50677" cy="457919"/>
              </a:xfrm>
              <a:custGeom>
                <a:rect b="b" l="l" r="r" t="t"/>
                <a:pathLst>
                  <a:path extrusionOk="0" h="22111" w="2447">
                    <a:moveTo>
                      <a:pt x="1314" y="1"/>
                    </a:moveTo>
                    <a:lnTo>
                      <a:pt x="1" y="18018"/>
                    </a:lnTo>
                    <a:lnTo>
                      <a:pt x="1314" y="22110"/>
                    </a:lnTo>
                    <a:lnTo>
                      <a:pt x="2446" y="18018"/>
                    </a:lnTo>
                    <a:lnTo>
                      <a:pt x="131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52"/>
              <p:cNvSpPr/>
              <p:nvPr/>
            </p:nvSpPr>
            <p:spPr>
              <a:xfrm>
                <a:off x="3180043" y="3473444"/>
                <a:ext cx="438721" cy="133828"/>
              </a:xfrm>
              <a:custGeom>
                <a:rect b="b" l="l" r="r" t="t"/>
                <a:pathLst>
                  <a:path extrusionOk="0" h="6462" w="21184">
                    <a:moveTo>
                      <a:pt x="3913" y="1"/>
                    </a:moveTo>
                    <a:lnTo>
                      <a:pt x="1" y="52"/>
                    </a:lnTo>
                    <a:lnTo>
                      <a:pt x="3270" y="2137"/>
                    </a:lnTo>
                    <a:lnTo>
                      <a:pt x="21184" y="6461"/>
                    </a:lnTo>
                    <a:lnTo>
                      <a:pt x="391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52"/>
              <p:cNvSpPr/>
              <p:nvPr/>
            </p:nvSpPr>
            <p:spPr>
              <a:xfrm>
                <a:off x="2725357" y="3473982"/>
                <a:ext cx="438721" cy="132751"/>
              </a:xfrm>
              <a:custGeom>
                <a:rect b="b" l="l" r="r" t="t"/>
                <a:pathLst>
                  <a:path extrusionOk="0" h="6410" w="21184">
                    <a:moveTo>
                      <a:pt x="17272" y="1"/>
                    </a:moveTo>
                    <a:lnTo>
                      <a:pt x="1" y="6410"/>
                    </a:lnTo>
                    <a:lnTo>
                      <a:pt x="1" y="6410"/>
                    </a:lnTo>
                    <a:lnTo>
                      <a:pt x="17915" y="2137"/>
                    </a:lnTo>
                    <a:lnTo>
                      <a:pt x="21184" y="52"/>
                    </a:lnTo>
                    <a:lnTo>
                      <a:pt x="172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52"/>
              <p:cNvSpPr/>
              <p:nvPr/>
            </p:nvSpPr>
            <p:spPr>
              <a:xfrm>
                <a:off x="3145934" y="3439335"/>
                <a:ext cx="50139" cy="50139"/>
              </a:xfrm>
              <a:custGeom>
                <a:rect b="b" l="l" r="r" t="t"/>
                <a:pathLst>
                  <a:path extrusionOk="0" h="2421" w="2421">
                    <a:moveTo>
                      <a:pt x="1210" y="1"/>
                    </a:moveTo>
                    <a:cubicBezTo>
                      <a:pt x="541" y="1"/>
                      <a:pt x="1" y="541"/>
                      <a:pt x="1" y="1210"/>
                    </a:cubicBezTo>
                    <a:cubicBezTo>
                      <a:pt x="1" y="1880"/>
                      <a:pt x="541" y="2420"/>
                      <a:pt x="1210" y="2420"/>
                    </a:cubicBezTo>
                    <a:cubicBezTo>
                      <a:pt x="1880" y="2420"/>
                      <a:pt x="2420" y="1880"/>
                      <a:pt x="2420" y="1210"/>
                    </a:cubicBezTo>
                    <a:cubicBezTo>
                      <a:pt x="2420" y="541"/>
                      <a:pt x="1880" y="1"/>
                      <a:pt x="12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9" name="Google Shape;1299;p52"/>
            <p:cNvSpPr/>
            <p:nvPr/>
          </p:nvSpPr>
          <p:spPr>
            <a:xfrm flipH="1">
              <a:off x="-2608550" y="3878450"/>
              <a:ext cx="7483169" cy="2037715"/>
            </a:xfrm>
            <a:custGeom>
              <a:rect b="b" l="l" r="r" t="t"/>
              <a:pathLst>
                <a:path extrusionOk="0" h="37355" w="131422">
                  <a:moveTo>
                    <a:pt x="127106" y="0"/>
                  </a:moveTo>
                  <a:cubicBezTo>
                    <a:pt x="126015" y="0"/>
                    <a:pt x="124826" y="383"/>
                    <a:pt x="123545" y="1115"/>
                  </a:cubicBezTo>
                  <a:cubicBezTo>
                    <a:pt x="120328" y="2942"/>
                    <a:pt x="118192" y="6185"/>
                    <a:pt x="115875" y="9119"/>
                  </a:cubicBezTo>
                  <a:cubicBezTo>
                    <a:pt x="113559" y="12028"/>
                    <a:pt x="110676" y="14911"/>
                    <a:pt x="106995" y="15400"/>
                  </a:cubicBezTo>
                  <a:cubicBezTo>
                    <a:pt x="106595" y="15455"/>
                    <a:pt x="106197" y="15482"/>
                    <a:pt x="105802" y="15482"/>
                  </a:cubicBezTo>
                  <a:cubicBezTo>
                    <a:pt x="101638" y="15482"/>
                    <a:pt x="97850" y="12519"/>
                    <a:pt x="94770" y="9557"/>
                  </a:cubicBezTo>
                  <a:cubicBezTo>
                    <a:pt x="91398" y="6314"/>
                    <a:pt x="87846" y="2633"/>
                    <a:pt x="83187" y="2119"/>
                  </a:cubicBezTo>
                  <a:cubicBezTo>
                    <a:pt x="82803" y="2076"/>
                    <a:pt x="82422" y="2055"/>
                    <a:pt x="82045" y="2055"/>
                  </a:cubicBezTo>
                  <a:cubicBezTo>
                    <a:pt x="76543" y="2055"/>
                    <a:pt x="71849" y="6461"/>
                    <a:pt x="67899" y="10484"/>
                  </a:cubicBezTo>
                  <a:cubicBezTo>
                    <a:pt x="64099" y="14329"/>
                    <a:pt x="59414" y="18381"/>
                    <a:pt x="54230" y="18381"/>
                  </a:cubicBezTo>
                  <a:cubicBezTo>
                    <a:pt x="53619" y="18381"/>
                    <a:pt x="53002" y="18324"/>
                    <a:pt x="52378" y="18205"/>
                  </a:cubicBezTo>
                  <a:cubicBezTo>
                    <a:pt x="44476" y="16712"/>
                    <a:pt x="41491" y="6288"/>
                    <a:pt x="34155" y="2994"/>
                  </a:cubicBezTo>
                  <a:cubicBezTo>
                    <a:pt x="32547" y="2260"/>
                    <a:pt x="30831" y="1930"/>
                    <a:pt x="29096" y="1930"/>
                  </a:cubicBezTo>
                  <a:cubicBezTo>
                    <a:pt x="25416" y="1930"/>
                    <a:pt x="21652" y="3414"/>
                    <a:pt x="18661" y="5670"/>
                  </a:cubicBezTo>
                  <a:cubicBezTo>
                    <a:pt x="14259" y="8991"/>
                    <a:pt x="4324" y="20161"/>
                    <a:pt x="2239" y="25283"/>
                  </a:cubicBezTo>
                  <a:cubicBezTo>
                    <a:pt x="1184" y="27883"/>
                    <a:pt x="0" y="36274"/>
                    <a:pt x="0" y="36274"/>
                  </a:cubicBezTo>
                  <a:lnTo>
                    <a:pt x="131396" y="37355"/>
                  </a:lnTo>
                  <a:lnTo>
                    <a:pt x="131421" y="2813"/>
                  </a:lnTo>
                  <a:cubicBezTo>
                    <a:pt x="130222" y="898"/>
                    <a:pt x="128778" y="0"/>
                    <a:pt x="1271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0" name="Google Shape;1300;p52"/>
            <p:cNvGrpSpPr/>
            <p:nvPr/>
          </p:nvGrpSpPr>
          <p:grpSpPr>
            <a:xfrm flipH="1">
              <a:off x="105164" y="3911739"/>
              <a:ext cx="5196987" cy="1254421"/>
              <a:chOff x="18083" y="3911739"/>
              <a:chExt cx="5196987" cy="1254421"/>
            </a:xfrm>
          </p:grpSpPr>
          <p:grpSp>
            <p:nvGrpSpPr>
              <p:cNvPr id="1301" name="Google Shape;1301;p52"/>
              <p:cNvGrpSpPr/>
              <p:nvPr/>
            </p:nvGrpSpPr>
            <p:grpSpPr>
              <a:xfrm>
                <a:off x="4366627" y="4175695"/>
                <a:ext cx="848442" cy="990146"/>
                <a:chOff x="-1103206" y="3119996"/>
                <a:chExt cx="526688" cy="614654"/>
              </a:xfrm>
            </p:grpSpPr>
            <p:sp>
              <p:nvSpPr>
                <p:cNvPr id="1302" name="Google Shape;1302;p52"/>
                <p:cNvSpPr/>
                <p:nvPr/>
              </p:nvSpPr>
              <p:spPr>
                <a:xfrm>
                  <a:off x="-1103206" y="3119996"/>
                  <a:ext cx="526688" cy="481773"/>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52"/>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52"/>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52"/>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6" name="Google Shape;1306;p52"/>
              <p:cNvGrpSpPr/>
              <p:nvPr/>
            </p:nvGrpSpPr>
            <p:grpSpPr>
              <a:xfrm>
                <a:off x="18083" y="3911739"/>
                <a:ext cx="1169442" cy="1254327"/>
                <a:chOff x="-1264872" y="2822942"/>
                <a:chExt cx="850009" cy="911708"/>
              </a:xfrm>
            </p:grpSpPr>
            <p:sp>
              <p:nvSpPr>
                <p:cNvPr id="1307" name="Google Shape;1307;p52"/>
                <p:cNvSpPr/>
                <p:nvPr/>
              </p:nvSpPr>
              <p:spPr>
                <a:xfrm>
                  <a:off x="-1264872" y="2822942"/>
                  <a:ext cx="850009" cy="777521"/>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52"/>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52"/>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52"/>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1" name="Google Shape;1311;p52"/>
              <p:cNvGrpSpPr/>
              <p:nvPr/>
            </p:nvGrpSpPr>
            <p:grpSpPr>
              <a:xfrm>
                <a:off x="713220" y="4296153"/>
                <a:ext cx="774316" cy="870007"/>
                <a:chOff x="-1175666" y="2980025"/>
                <a:chExt cx="671625" cy="754625"/>
              </a:xfrm>
            </p:grpSpPr>
            <p:sp>
              <p:nvSpPr>
                <p:cNvPr id="1312" name="Google Shape;1312;p52"/>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52"/>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52"/>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52"/>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316" name="Google Shape;1316;p52"/>
          <p:cNvGrpSpPr/>
          <p:nvPr/>
        </p:nvGrpSpPr>
        <p:grpSpPr>
          <a:xfrm>
            <a:off x="128499" y="1369852"/>
            <a:ext cx="3148671" cy="1153521"/>
            <a:chOff x="128499" y="1369852"/>
            <a:chExt cx="3148671" cy="1153521"/>
          </a:xfrm>
        </p:grpSpPr>
        <p:grpSp>
          <p:nvGrpSpPr>
            <p:cNvPr id="1317" name="Google Shape;1317;p52"/>
            <p:cNvGrpSpPr/>
            <p:nvPr/>
          </p:nvGrpSpPr>
          <p:grpSpPr>
            <a:xfrm>
              <a:off x="2176426" y="2092475"/>
              <a:ext cx="1100743" cy="430898"/>
              <a:chOff x="6224751" y="1859525"/>
              <a:chExt cx="1100743" cy="430898"/>
            </a:xfrm>
          </p:grpSpPr>
          <p:sp>
            <p:nvSpPr>
              <p:cNvPr id="1318" name="Google Shape;1318;p52"/>
              <p:cNvSpPr/>
              <p:nvPr/>
            </p:nvSpPr>
            <p:spPr>
              <a:xfrm>
                <a:off x="6662906" y="2105650"/>
                <a:ext cx="662589" cy="184773"/>
              </a:xfrm>
              <a:custGeom>
                <a:rect b="b" l="l" r="r" t="t"/>
                <a:pathLst>
                  <a:path extrusionOk="0" h="5118" w="18353">
                    <a:moveTo>
                      <a:pt x="6422" y="1"/>
                    </a:moveTo>
                    <a:cubicBezTo>
                      <a:pt x="6170" y="1"/>
                      <a:pt x="5915" y="33"/>
                      <a:pt x="5663" y="99"/>
                    </a:cubicBezTo>
                    <a:cubicBezTo>
                      <a:pt x="4531" y="407"/>
                      <a:pt x="3836" y="1643"/>
                      <a:pt x="3733" y="2827"/>
                    </a:cubicBezTo>
                    <a:cubicBezTo>
                      <a:pt x="3329" y="2455"/>
                      <a:pt x="2804" y="2260"/>
                      <a:pt x="2276" y="2260"/>
                    </a:cubicBezTo>
                    <a:cubicBezTo>
                      <a:pt x="1928" y="2260"/>
                      <a:pt x="1579" y="2344"/>
                      <a:pt x="1262" y="2518"/>
                    </a:cubicBezTo>
                    <a:cubicBezTo>
                      <a:pt x="490" y="2956"/>
                      <a:pt x="1" y="4243"/>
                      <a:pt x="181" y="5118"/>
                    </a:cubicBezTo>
                    <a:lnTo>
                      <a:pt x="18352" y="4835"/>
                    </a:lnTo>
                    <a:cubicBezTo>
                      <a:pt x="18158" y="4147"/>
                      <a:pt x="17432" y="3749"/>
                      <a:pt x="16721" y="3749"/>
                    </a:cubicBezTo>
                    <a:cubicBezTo>
                      <a:pt x="16395" y="3749"/>
                      <a:pt x="16071" y="3833"/>
                      <a:pt x="15804" y="4011"/>
                    </a:cubicBezTo>
                    <a:cubicBezTo>
                      <a:pt x="15650" y="3342"/>
                      <a:pt x="15161" y="2775"/>
                      <a:pt x="14517" y="2544"/>
                    </a:cubicBezTo>
                    <a:cubicBezTo>
                      <a:pt x="14365" y="2489"/>
                      <a:pt x="14211" y="2464"/>
                      <a:pt x="14058" y="2464"/>
                    </a:cubicBezTo>
                    <a:cubicBezTo>
                      <a:pt x="13565" y="2464"/>
                      <a:pt x="13082" y="2719"/>
                      <a:pt x="12690" y="3033"/>
                    </a:cubicBezTo>
                    <a:cubicBezTo>
                      <a:pt x="12870" y="2055"/>
                      <a:pt x="12407" y="1077"/>
                      <a:pt x="11531" y="613"/>
                    </a:cubicBezTo>
                    <a:cubicBezTo>
                      <a:pt x="11225" y="481"/>
                      <a:pt x="10906" y="418"/>
                      <a:pt x="10590" y="418"/>
                    </a:cubicBezTo>
                    <a:cubicBezTo>
                      <a:pt x="9924" y="418"/>
                      <a:pt x="9275" y="699"/>
                      <a:pt x="8803" y="1205"/>
                    </a:cubicBezTo>
                    <a:cubicBezTo>
                      <a:pt x="8236" y="436"/>
                      <a:pt x="7350" y="1"/>
                      <a:pt x="6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52"/>
              <p:cNvSpPr/>
              <p:nvPr/>
            </p:nvSpPr>
            <p:spPr>
              <a:xfrm>
                <a:off x="6224751" y="1859525"/>
                <a:ext cx="499202" cy="139197"/>
              </a:xfrm>
              <a:custGeom>
                <a:rect b="b" l="l" r="r" t="t"/>
                <a:pathLst>
                  <a:path extrusionOk="0" h="5118" w="18353">
                    <a:moveTo>
                      <a:pt x="6422" y="1"/>
                    </a:moveTo>
                    <a:cubicBezTo>
                      <a:pt x="6170" y="1"/>
                      <a:pt x="5915" y="33"/>
                      <a:pt x="5663" y="99"/>
                    </a:cubicBezTo>
                    <a:cubicBezTo>
                      <a:pt x="4531" y="407"/>
                      <a:pt x="3836" y="1643"/>
                      <a:pt x="3733" y="2827"/>
                    </a:cubicBezTo>
                    <a:cubicBezTo>
                      <a:pt x="3329" y="2455"/>
                      <a:pt x="2804" y="2260"/>
                      <a:pt x="2276" y="2260"/>
                    </a:cubicBezTo>
                    <a:cubicBezTo>
                      <a:pt x="1928" y="2260"/>
                      <a:pt x="1579" y="2344"/>
                      <a:pt x="1262" y="2518"/>
                    </a:cubicBezTo>
                    <a:cubicBezTo>
                      <a:pt x="490" y="2956"/>
                      <a:pt x="1" y="4243"/>
                      <a:pt x="181" y="5118"/>
                    </a:cubicBezTo>
                    <a:lnTo>
                      <a:pt x="18352" y="4835"/>
                    </a:lnTo>
                    <a:cubicBezTo>
                      <a:pt x="18158" y="4147"/>
                      <a:pt x="17432" y="3749"/>
                      <a:pt x="16721" y="3749"/>
                    </a:cubicBezTo>
                    <a:cubicBezTo>
                      <a:pt x="16395" y="3749"/>
                      <a:pt x="16071" y="3833"/>
                      <a:pt x="15804" y="4011"/>
                    </a:cubicBezTo>
                    <a:cubicBezTo>
                      <a:pt x="15650" y="3342"/>
                      <a:pt x="15161" y="2775"/>
                      <a:pt x="14517" y="2544"/>
                    </a:cubicBezTo>
                    <a:cubicBezTo>
                      <a:pt x="14365" y="2489"/>
                      <a:pt x="14211" y="2464"/>
                      <a:pt x="14058" y="2464"/>
                    </a:cubicBezTo>
                    <a:cubicBezTo>
                      <a:pt x="13565" y="2464"/>
                      <a:pt x="13082" y="2719"/>
                      <a:pt x="12690" y="3033"/>
                    </a:cubicBezTo>
                    <a:cubicBezTo>
                      <a:pt x="12870" y="2055"/>
                      <a:pt x="12407" y="1077"/>
                      <a:pt x="11531" y="613"/>
                    </a:cubicBezTo>
                    <a:cubicBezTo>
                      <a:pt x="11225" y="481"/>
                      <a:pt x="10906" y="418"/>
                      <a:pt x="10590" y="418"/>
                    </a:cubicBezTo>
                    <a:cubicBezTo>
                      <a:pt x="9924" y="418"/>
                      <a:pt x="9275" y="699"/>
                      <a:pt x="8803" y="1205"/>
                    </a:cubicBezTo>
                    <a:cubicBezTo>
                      <a:pt x="8236" y="436"/>
                      <a:pt x="7350" y="1"/>
                      <a:pt x="6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0" name="Google Shape;1320;p52"/>
            <p:cNvSpPr/>
            <p:nvPr/>
          </p:nvSpPr>
          <p:spPr>
            <a:xfrm>
              <a:off x="128499" y="1369852"/>
              <a:ext cx="1169453" cy="326081"/>
            </a:xfrm>
            <a:custGeom>
              <a:rect b="b" l="l" r="r" t="t"/>
              <a:pathLst>
                <a:path extrusionOk="0" h="5118" w="18353">
                  <a:moveTo>
                    <a:pt x="6422" y="1"/>
                  </a:moveTo>
                  <a:cubicBezTo>
                    <a:pt x="6170" y="1"/>
                    <a:pt x="5915" y="33"/>
                    <a:pt x="5663" y="99"/>
                  </a:cubicBezTo>
                  <a:cubicBezTo>
                    <a:pt x="4531" y="407"/>
                    <a:pt x="3836" y="1643"/>
                    <a:pt x="3733" y="2827"/>
                  </a:cubicBezTo>
                  <a:cubicBezTo>
                    <a:pt x="3329" y="2455"/>
                    <a:pt x="2804" y="2260"/>
                    <a:pt x="2276" y="2260"/>
                  </a:cubicBezTo>
                  <a:cubicBezTo>
                    <a:pt x="1928" y="2260"/>
                    <a:pt x="1579" y="2344"/>
                    <a:pt x="1262" y="2518"/>
                  </a:cubicBezTo>
                  <a:cubicBezTo>
                    <a:pt x="490" y="2956"/>
                    <a:pt x="1" y="4243"/>
                    <a:pt x="181" y="5118"/>
                  </a:cubicBezTo>
                  <a:lnTo>
                    <a:pt x="18352" y="4835"/>
                  </a:lnTo>
                  <a:cubicBezTo>
                    <a:pt x="18158" y="4147"/>
                    <a:pt x="17432" y="3749"/>
                    <a:pt x="16721" y="3749"/>
                  </a:cubicBezTo>
                  <a:cubicBezTo>
                    <a:pt x="16395" y="3749"/>
                    <a:pt x="16071" y="3833"/>
                    <a:pt x="15804" y="4011"/>
                  </a:cubicBezTo>
                  <a:cubicBezTo>
                    <a:pt x="15650" y="3342"/>
                    <a:pt x="15161" y="2775"/>
                    <a:pt x="14517" y="2544"/>
                  </a:cubicBezTo>
                  <a:cubicBezTo>
                    <a:pt x="14365" y="2489"/>
                    <a:pt x="14211" y="2464"/>
                    <a:pt x="14058" y="2464"/>
                  </a:cubicBezTo>
                  <a:cubicBezTo>
                    <a:pt x="13565" y="2464"/>
                    <a:pt x="13082" y="2719"/>
                    <a:pt x="12690" y="3033"/>
                  </a:cubicBezTo>
                  <a:cubicBezTo>
                    <a:pt x="12870" y="2055"/>
                    <a:pt x="12407" y="1077"/>
                    <a:pt x="11531" y="613"/>
                  </a:cubicBezTo>
                  <a:cubicBezTo>
                    <a:pt x="11225" y="481"/>
                    <a:pt x="10906" y="418"/>
                    <a:pt x="10590" y="418"/>
                  </a:cubicBezTo>
                  <a:cubicBezTo>
                    <a:pt x="9924" y="418"/>
                    <a:pt x="9275" y="699"/>
                    <a:pt x="8803" y="1205"/>
                  </a:cubicBezTo>
                  <a:cubicBezTo>
                    <a:pt x="8236" y="436"/>
                    <a:pt x="7350" y="1"/>
                    <a:pt x="6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4" name="Shape 1324"/>
        <p:cNvGrpSpPr/>
        <p:nvPr/>
      </p:nvGrpSpPr>
      <p:grpSpPr>
        <a:xfrm>
          <a:off x="0" y="0"/>
          <a:ext cx="0" cy="0"/>
          <a:chOff x="0" y="0"/>
          <a:chExt cx="0" cy="0"/>
        </a:xfrm>
      </p:grpSpPr>
      <p:sp>
        <p:nvSpPr>
          <p:cNvPr id="1325" name="Google Shape;1325;p53"/>
          <p:cNvSpPr txBox="1"/>
          <p:nvPr>
            <p:ph type="ctrTitle"/>
          </p:nvPr>
        </p:nvSpPr>
        <p:spPr>
          <a:xfrm>
            <a:off x="713225" y="441869"/>
            <a:ext cx="5400000" cy="134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THANKS!</a:t>
            </a:r>
            <a:endParaRPr/>
          </a:p>
        </p:txBody>
      </p:sp>
      <p:sp>
        <p:nvSpPr>
          <p:cNvPr id="1326" name="Google Shape;1326;p53"/>
          <p:cNvSpPr txBox="1"/>
          <p:nvPr>
            <p:ph idx="1" type="subTitle"/>
          </p:nvPr>
        </p:nvSpPr>
        <p:spPr>
          <a:xfrm>
            <a:off x="713225" y="1734394"/>
            <a:ext cx="2544300" cy="61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200">
                <a:latin typeface="Barlow Black"/>
                <a:ea typeface="Barlow Black"/>
                <a:cs typeface="Barlow Black"/>
                <a:sym typeface="Barlow Black"/>
              </a:rPr>
              <a:t>DO YOU HAVE ANY </a:t>
            </a:r>
            <a:r>
              <a:rPr lang="en" sz="2200">
                <a:latin typeface="Barlow"/>
                <a:ea typeface="Barlow"/>
                <a:cs typeface="Barlow"/>
                <a:sym typeface="Barlow"/>
              </a:rPr>
              <a:t>QUESTIONS?</a:t>
            </a:r>
            <a:endParaRPr sz="2200">
              <a:latin typeface="Barlow"/>
              <a:ea typeface="Barlow"/>
              <a:cs typeface="Barlow"/>
              <a:sym typeface="Barlow"/>
            </a:endParaRPr>
          </a:p>
          <a:p>
            <a:pPr indent="0" lvl="0" marL="0" rtl="0" algn="l">
              <a:spcBef>
                <a:spcPts val="1200"/>
              </a:spcBef>
              <a:spcAft>
                <a:spcPts val="0"/>
              </a:spcAft>
              <a:buClr>
                <a:schemeClr val="dk1"/>
              </a:buClr>
              <a:buSzPts val="1100"/>
              <a:buFont typeface="Arial"/>
              <a:buNone/>
            </a:pPr>
            <a:r>
              <a:t/>
            </a:r>
            <a:endParaRPr sz="1400"/>
          </a:p>
          <a:p>
            <a:pPr indent="0" lvl="0" marL="0" rtl="0" algn="l">
              <a:spcBef>
                <a:spcPts val="1200"/>
              </a:spcBef>
              <a:spcAft>
                <a:spcPts val="0"/>
              </a:spcAft>
              <a:buNone/>
            </a:pPr>
            <a:r>
              <a:t/>
            </a:r>
            <a:endParaRPr/>
          </a:p>
        </p:txBody>
      </p:sp>
      <p:cxnSp>
        <p:nvCxnSpPr>
          <p:cNvPr id="1327" name="Google Shape;1327;p53"/>
          <p:cNvCxnSpPr/>
          <p:nvPr/>
        </p:nvCxnSpPr>
        <p:spPr>
          <a:xfrm>
            <a:off x="713225" y="539500"/>
            <a:ext cx="0" cy="1772100"/>
          </a:xfrm>
          <a:prstGeom prst="straightConnector1">
            <a:avLst/>
          </a:prstGeom>
          <a:noFill/>
          <a:ln cap="flat" cmpd="sng" w="9525">
            <a:solidFill>
              <a:schemeClr val="dk1"/>
            </a:solidFill>
            <a:prstDash val="solid"/>
            <a:round/>
            <a:headEnd len="med" w="med" type="none"/>
            <a:tailEnd len="med" w="med" type="none"/>
          </a:ln>
        </p:spPr>
      </p:cxnSp>
      <p:grpSp>
        <p:nvGrpSpPr>
          <p:cNvPr id="1328" name="Google Shape;1328;p53"/>
          <p:cNvGrpSpPr/>
          <p:nvPr/>
        </p:nvGrpSpPr>
        <p:grpSpPr>
          <a:xfrm>
            <a:off x="4680874" y="1859525"/>
            <a:ext cx="2953921" cy="1816197"/>
            <a:chOff x="4680874" y="1859525"/>
            <a:chExt cx="2953921" cy="1816197"/>
          </a:xfrm>
        </p:grpSpPr>
        <p:sp>
          <p:nvSpPr>
            <p:cNvPr id="1329" name="Google Shape;1329;p53"/>
            <p:cNvSpPr/>
            <p:nvPr/>
          </p:nvSpPr>
          <p:spPr>
            <a:xfrm>
              <a:off x="4680874" y="3490913"/>
              <a:ext cx="662592" cy="184809"/>
            </a:xfrm>
            <a:custGeom>
              <a:rect b="b" l="l" r="r" t="t"/>
              <a:pathLst>
                <a:path extrusionOk="0" h="7610" w="27284">
                  <a:moveTo>
                    <a:pt x="9531" y="0"/>
                  </a:moveTo>
                  <a:cubicBezTo>
                    <a:pt x="9160" y="0"/>
                    <a:pt x="8786" y="47"/>
                    <a:pt x="8417" y="145"/>
                  </a:cubicBezTo>
                  <a:cubicBezTo>
                    <a:pt x="6718" y="608"/>
                    <a:pt x="5688" y="2436"/>
                    <a:pt x="5560" y="4212"/>
                  </a:cubicBezTo>
                  <a:cubicBezTo>
                    <a:pt x="4955" y="3654"/>
                    <a:pt x="4174" y="3367"/>
                    <a:pt x="3389" y="3367"/>
                  </a:cubicBezTo>
                  <a:cubicBezTo>
                    <a:pt x="2871" y="3367"/>
                    <a:pt x="2350" y="3492"/>
                    <a:pt x="1879" y="3749"/>
                  </a:cubicBezTo>
                  <a:cubicBezTo>
                    <a:pt x="721" y="4392"/>
                    <a:pt x="0" y="6322"/>
                    <a:pt x="258" y="7609"/>
                  </a:cubicBezTo>
                  <a:lnTo>
                    <a:pt x="27283" y="7223"/>
                  </a:lnTo>
                  <a:cubicBezTo>
                    <a:pt x="27000" y="6179"/>
                    <a:pt x="25900" y="5572"/>
                    <a:pt x="24823" y="5572"/>
                  </a:cubicBezTo>
                  <a:cubicBezTo>
                    <a:pt x="24334" y="5572"/>
                    <a:pt x="23850" y="5697"/>
                    <a:pt x="23448" y="5962"/>
                  </a:cubicBezTo>
                  <a:cubicBezTo>
                    <a:pt x="23216" y="4984"/>
                    <a:pt x="22496" y="4160"/>
                    <a:pt x="21543" y="3800"/>
                  </a:cubicBezTo>
                  <a:cubicBezTo>
                    <a:pt x="21329" y="3723"/>
                    <a:pt x="21111" y="3688"/>
                    <a:pt x="20892" y="3688"/>
                  </a:cubicBezTo>
                  <a:cubicBezTo>
                    <a:pt x="20165" y="3688"/>
                    <a:pt x="19434" y="4072"/>
                    <a:pt x="18841" y="4546"/>
                  </a:cubicBezTo>
                  <a:cubicBezTo>
                    <a:pt x="19124" y="3079"/>
                    <a:pt x="18429" y="1612"/>
                    <a:pt x="17116" y="917"/>
                  </a:cubicBezTo>
                  <a:cubicBezTo>
                    <a:pt x="16709" y="722"/>
                    <a:pt x="16248" y="630"/>
                    <a:pt x="15779" y="630"/>
                  </a:cubicBezTo>
                  <a:cubicBezTo>
                    <a:pt x="14764" y="630"/>
                    <a:pt x="13709" y="1061"/>
                    <a:pt x="13075" y="1818"/>
                  </a:cubicBezTo>
                  <a:cubicBezTo>
                    <a:pt x="12243" y="661"/>
                    <a:pt x="10914" y="0"/>
                    <a:pt x="95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53"/>
            <p:cNvSpPr/>
            <p:nvPr/>
          </p:nvSpPr>
          <p:spPr>
            <a:xfrm>
              <a:off x="6972206" y="2105650"/>
              <a:ext cx="662589" cy="184773"/>
            </a:xfrm>
            <a:custGeom>
              <a:rect b="b" l="l" r="r" t="t"/>
              <a:pathLst>
                <a:path extrusionOk="0" h="5118" w="18353">
                  <a:moveTo>
                    <a:pt x="6422" y="1"/>
                  </a:moveTo>
                  <a:cubicBezTo>
                    <a:pt x="6170" y="1"/>
                    <a:pt x="5915" y="33"/>
                    <a:pt x="5663" y="99"/>
                  </a:cubicBezTo>
                  <a:cubicBezTo>
                    <a:pt x="4531" y="407"/>
                    <a:pt x="3836" y="1643"/>
                    <a:pt x="3733" y="2827"/>
                  </a:cubicBezTo>
                  <a:cubicBezTo>
                    <a:pt x="3329" y="2455"/>
                    <a:pt x="2804" y="2260"/>
                    <a:pt x="2276" y="2260"/>
                  </a:cubicBezTo>
                  <a:cubicBezTo>
                    <a:pt x="1928" y="2260"/>
                    <a:pt x="1579" y="2344"/>
                    <a:pt x="1262" y="2518"/>
                  </a:cubicBezTo>
                  <a:cubicBezTo>
                    <a:pt x="490" y="2956"/>
                    <a:pt x="1" y="4243"/>
                    <a:pt x="181" y="5118"/>
                  </a:cubicBezTo>
                  <a:lnTo>
                    <a:pt x="18352" y="4835"/>
                  </a:lnTo>
                  <a:cubicBezTo>
                    <a:pt x="18158" y="4147"/>
                    <a:pt x="17432" y="3749"/>
                    <a:pt x="16721" y="3749"/>
                  </a:cubicBezTo>
                  <a:cubicBezTo>
                    <a:pt x="16395" y="3749"/>
                    <a:pt x="16071" y="3833"/>
                    <a:pt x="15804" y="4011"/>
                  </a:cubicBezTo>
                  <a:cubicBezTo>
                    <a:pt x="15650" y="3342"/>
                    <a:pt x="15161" y="2775"/>
                    <a:pt x="14517" y="2544"/>
                  </a:cubicBezTo>
                  <a:cubicBezTo>
                    <a:pt x="14365" y="2489"/>
                    <a:pt x="14211" y="2464"/>
                    <a:pt x="14058" y="2464"/>
                  </a:cubicBezTo>
                  <a:cubicBezTo>
                    <a:pt x="13565" y="2464"/>
                    <a:pt x="13082" y="2719"/>
                    <a:pt x="12690" y="3033"/>
                  </a:cubicBezTo>
                  <a:cubicBezTo>
                    <a:pt x="12870" y="2055"/>
                    <a:pt x="12407" y="1077"/>
                    <a:pt x="11531" y="613"/>
                  </a:cubicBezTo>
                  <a:cubicBezTo>
                    <a:pt x="11225" y="481"/>
                    <a:pt x="10906" y="418"/>
                    <a:pt x="10590" y="418"/>
                  </a:cubicBezTo>
                  <a:cubicBezTo>
                    <a:pt x="9924" y="418"/>
                    <a:pt x="9275" y="699"/>
                    <a:pt x="8803" y="1205"/>
                  </a:cubicBezTo>
                  <a:cubicBezTo>
                    <a:pt x="8236" y="436"/>
                    <a:pt x="7350" y="1"/>
                    <a:pt x="6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53"/>
            <p:cNvSpPr/>
            <p:nvPr/>
          </p:nvSpPr>
          <p:spPr>
            <a:xfrm>
              <a:off x="6534051" y="1859525"/>
              <a:ext cx="499202" cy="139197"/>
            </a:xfrm>
            <a:custGeom>
              <a:rect b="b" l="l" r="r" t="t"/>
              <a:pathLst>
                <a:path extrusionOk="0" h="5118" w="18353">
                  <a:moveTo>
                    <a:pt x="6422" y="1"/>
                  </a:moveTo>
                  <a:cubicBezTo>
                    <a:pt x="6170" y="1"/>
                    <a:pt x="5915" y="33"/>
                    <a:pt x="5663" y="99"/>
                  </a:cubicBezTo>
                  <a:cubicBezTo>
                    <a:pt x="4531" y="407"/>
                    <a:pt x="3836" y="1643"/>
                    <a:pt x="3733" y="2827"/>
                  </a:cubicBezTo>
                  <a:cubicBezTo>
                    <a:pt x="3329" y="2455"/>
                    <a:pt x="2804" y="2260"/>
                    <a:pt x="2276" y="2260"/>
                  </a:cubicBezTo>
                  <a:cubicBezTo>
                    <a:pt x="1928" y="2260"/>
                    <a:pt x="1579" y="2344"/>
                    <a:pt x="1262" y="2518"/>
                  </a:cubicBezTo>
                  <a:cubicBezTo>
                    <a:pt x="490" y="2956"/>
                    <a:pt x="1" y="4243"/>
                    <a:pt x="181" y="5118"/>
                  </a:cubicBezTo>
                  <a:lnTo>
                    <a:pt x="18352" y="4835"/>
                  </a:lnTo>
                  <a:cubicBezTo>
                    <a:pt x="18158" y="4147"/>
                    <a:pt x="17432" y="3749"/>
                    <a:pt x="16721" y="3749"/>
                  </a:cubicBezTo>
                  <a:cubicBezTo>
                    <a:pt x="16395" y="3749"/>
                    <a:pt x="16071" y="3833"/>
                    <a:pt x="15804" y="4011"/>
                  </a:cubicBezTo>
                  <a:cubicBezTo>
                    <a:pt x="15650" y="3342"/>
                    <a:pt x="15161" y="2775"/>
                    <a:pt x="14517" y="2544"/>
                  </a:cubicBezTo>
                  <a:cubicBezTo>
                    <a:pt x="14365" y="2489"/>
                    <a:pt x="14211" y="2464"/>
                    <a:pt x="14058" y="2464"/>
                  </a:cubicBezTo>
                  <a:cubicBezTo>
                    <a:pt x="13565" y="2464"/>
                    <a:pt x="13082" y="2719"/>
                    <a:pt x="12690" y="3033"/>
                  </a:cubicBezTo>
                  <a:cubicBezTo>
                    <a:pt x="12870" y="2055"/>
                    <a:pt x="12407" y="1077"/>
                    <a:pt x="11531" y="613"/>
                  </a:cubicBezTo>
                  <a:cubicBezTo>
                    <a:pt x="11225" y="481"/>
                    <a:pt x="10906" y="418"/>
                    <a:pt x="10590" y="418"/>
                  </a:cubicBezTo>
                  <a:cubicBezTo>
                    <a:pt x="9924" y="418"/>
                    <a:pt x="9275" y="699"/>
                    <a:pt x="8803" y="1205"/>
                  </a:cubicBezTo>
                  <a:cubicBezTo>
                    <a:pt x="8236" y="436"/>
                    <a:pt x="7350" y="1"/>
                    <a:pt x="6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2" name="Google Shape;1332;p53"/>
          <p:cNvGrpSpPr/>
          <p:nvPr/>
        </p:nvGrpSpPr>
        <p:grpSpPr>
          <a:xfrm>
            <a:off x="0" y="2107690"/>
            <a:ext cx="9638844" cy="3808475"/>
            <a:chOff x="0" y="2107690"/>
            <a:chExt cx="9638844" cy="3808475"/>
          </a:xfrm>
        </p:grpSpPr>
        <p:grpSp>
          <p:nvGrpSpPr>
            <p:cNvPr id="1333" name="Google Shape;1333;p53"/>
            <p:cNvGrpSpPr/>
            <p:nvPr/>
          </p:nvGrpSpPr>
          <p:grpSpPr>
            <a:xfrm>
              <a:off x="6435116" y="2889250"/>
              <a:ext cx="1298599" cy="2254397"/>
              <a:chOff x="3269475" y="-80481"/>
              <a:chExt cx="2544276" cy="4416922"/>
            </a:xfrm>
          </p:grpSpPr>
          <p:sp>
            <p:nvSpPr>
              <p:cNvPr id="1334" name="Google Shape;1334;p53"/>
              <p:cNvSpPr/>
              <p:nvPr/>
            </p:nvSpPr>
            <p:spPr>
              <a:xfrm>
                <a:off x="4489288" y="1226834"/>
                <a:ext cx="181251" cy="3109607"/>
              </a:xfrm>
              <a:custGeom>
                <a:rect b="b" l="l" r="r" t="t"/>
                <a:pathLst>
                  <a:path extrusionOk="0" h="51246" w="2987">
                    <a:moveTo>
                      <a:pt x="953" y="0"/>
                    </a:moveTo>
                    <a:cubicBezTo>
                      <a:pt x="618" y="0"/>
                      <a:pt x="361" y="258"/>
                      <a:pt x="361" y="566"/>
                    </a:cubicBezTo>
                    <a:lnTo>
                      <a:pt x="0" y="51246"/>
                    </a:lnTo>
                    <a:lnTo>
                      <a:pt x="2986" y="51246"/>
                    </a:lnTo>
                    <a:lnTo>
                      <a:pt x="118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53"/>
              <p:cNvSpPr/>
              <p:nvPr/>
            </p:nvSpPr>
            <p:spPr>
              <a:xfrm>
                <a:off x="4465865" y="-80481"/>
                <a:ext cx="145329" cy="1307351"/>
              </a:xfrm>
              <a:custGeom>
                <a:rect b="b" l="l" r="r" t="t"/>
                <a:pathLst>
                  <a:path extrusionOk="0" h="21545" w="2395">
                    <a:moveTo>
                      <a:pt x="1262" y="1"/>
                    </a:moveTo>
                    <a:lnTo>
                      <a:pt x="0" y="17555"/>
                    </a:lnTo>
                    <a:lnTo>
                      <a:pt x="1262" y="21544"/>
                    </a:lnTo>
                    <a:lnTo>
                      <a:pt x="2394" y="17555"/>
                    </a:lnTo>
                    <a:lnTo>
                      <a:pt x="12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53"/>
              <p:cNvSpPr/>
              <p:nvPr/>
            </p:nvSpPr>
            <p:spPr>
              <a:xfrm>
                <a:off x="4567384" y="1248679"/>
                <a:ext cx="1246367" cy="393631"/>
              </a:xfrm>
              <a:custGeom>
                <a:rect b="b" l="l" r="r" t="t"/>
                <a:pathLst>
                  <a:path extrusionOk="0" h="6487" w="20540">
                    <a:moveTo>
                      <a:pt x="3810" y="0"/>
                    </a:moveTo>
                    <a:lnTo>
                      <a:pt x="0" y="26"/>
                    </a:lnTo>
                    <a:lnTo>
                      <a:pt x="3166" y="2085"/>
                    </a:lnTo>
                    <a:lnTo>
                      <a:pt x="20540" y="6487"/>
                    </a:lnTo>
                    <a:lnTo>
                      <a:pt x="20540" y="6487"/>
                    </a:lnTo>
                    <a:lnTo>
                      <a:pt x="381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53"/>
              <p:cNvSpPr/>
              <p:nvPr/>
            </p:nvSpPr>
            <p:spPr>
              <a:xfrm>
                <a:off x="3269475" y="1251774"/>
                <a:ext cx="1249523" cy="384286"/>
              </a:xfrm>
              <a:custGeom>
                <a:rect b="b" l="l" r="r" t="t"/>
                <a:pathLst>
                  <a:path extrusionOk="0" h="6333" w="20592">
                    <a:moveTo>
                      <a:pt x="16782" y="1"/>
                    </a:moveTo>
                    <a:lnTo>
                      <a:pt x="1" y="6333"/>
                    </a:lnTo>
                    <a:lnTo>
                      <a:pt x="17400" y="2086"/>
                    </a:lnTo>
                    <a:lnTo>
                      <a:pt x="20591" y="52"/>
                    </a:lnTo>
                    <a:lnTo>
                      <a:pt x="1678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53"/>
              <p:cNvSpPr/>
              <p:nvPr/>
            </p:nvSpPr>
            <p:spPr>
              <a:xfrm>
                <a:off x="4467442" y="1159660"/>
                <a:ext cx="143751" cy="143751"/>
              </a:xfrm>
              <a:custGeom>
                <a:rect b="b" l="l" r="r" t="t"/>
                <a:pathLst>
                  <a:path extrusionOk="0" h="2369" w="2369">
                    <a:moveTo>
                      <a:pt x="1184" y="0"/>
                    </a:moveTo>
                    <a:cubicBezTo>
                      <a:pt x="515" y="0"/>
                      <a:pt x="0" y="541"/>
                      <a:pt x="0" y="1184"/>
                    </a:cubicBezTo>
                    <a:cubicBezTo>
                      <a:pt x="0" y="1854"/>
                      <a:pt x="515" y="2368"/>
                      <a:pt x="1184" y="2368"/>
                    </a:cubicBezTo>
                    <a:cubicBezTo>
                      <a:pt x="1828" y="2368"/>
                      <a:pt x="2368" y="1854"/>
                      <a:pt x="2368" y="1184"/>
                    </a:cubicBezTo>
                    <a:cubicBezTo>
                      <a:pt x="2368" y="541"/>
                      <a:pt x="1828" y="0"/>
                      <a:pt x="11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9" name="Google Shape;1339;p53"/>
            <p:cNvSpPr/>
            <p:nvPr/>
          </p:nvSpPr>
          <p:spPr>
            <a:xfrm>
              <a:off x="2962027" y="3730540"/>
              <a:ext cx="6327852" cy="2098961"/>
            </a:xfrm>
            <a:custGeom>
              <a:rect b="b" l="l" r="r" t="t"/>
              <a:pathLst>
                <a:path extrusionOk="0" h="44852" w="129543">
                  <a:moveTo>
                    <a:pt x="21013" y="0"/>
                  </a:moveTo>
                  <a:cubicBezTo>
                    <a:pt x="19450" y="0"/>
                    <a:pt x="17928" y="396"/>
                    <a:pt x="16679" y="1258"/>
                  </a:cubicBezTo>
                  <a:cubicBezTo>
                    <a:pt x="9807" y="5994"/>
                    <a:pt x="3218" y="17088"/>
                    <a:pt x="1596" y="21129"/>
                  </a:cubicBezTo>
                  <a:cubicBezTo>
                    <a:pt x="1" y="25144"/>
                    <a:pt x="2394" y="40381"/>
                    <a:pt x="3038" y="44679"/>
                  </a:cubicBezTo>
                  <a:cubicBezTo>
                    <a:pt x="5612" y="44808"/>
                    <a:pt x="20506" y="44851"/>
                    <a:pt x="39220" y="44851"/>
                  </a:cubicBezTo>
                  <a:cubicBezTo>
                    <a:pt x="76650" y="44851"/>
                    <a:pt x="129363" y="44679"/>
                    <a:pt x="129363" y="44679"/>
                  </a:cubicBezTo>
                  <a:cubicBezTo>
                    <a:pt x="129543" y="44139"/>
                    <a:pt x="128694" y="4064"/>
                    <a:pt x="128694" y="4064"/>
                  </a:cubicBezTo>
                  <a:cubicBezTo>
                    <a:pt x="128240" y="3854"/>
                    <a:pt x="127761" y="3760"/>
                    <a:pt x="127270" y="3760"/>
                  </a:cubicBezTo>
                  <a:cubicBezTo>
                    <a:pt x="124746" y="3760"/>
                    <a:pt x="121879" y="6239"/>
                    <a:pt x="120329" y="8285"/>
                  </a:cubicBezTo>
                  <a:cubicBezTo>
                    <a:pt x="118370" y="10799"/>
                    <a:pt x="115085" y="11890"/>
                    <a:pt x="111886" y="11890"/>
                  </a:cubicBezTo>
                  <a:cubicBezTo>
                    <a:pt x="111384" y="11890"/>
                    <a:pt x="110885" y="11864"/>
                    <a:pt x="110393" y="11811"/>
                  </a:cubicBezTo>
                  <a:cubicBezTo>
                    <a:pt x="106739" y="11425"/>
                    <a:pt x="103315" y="9907"/>
                    <a:pt x="99866" y="8620"/>
                  </a:cubicBezTo>
                  <a:cubicBezTo>
                    <a:pt x="97135" y="7593"/>
                    <a:pt x="94224" y="6714"/>
                    <a:pt x="91316" y="6714"/>
                  </a:cubicBezTo>
                  <a:cubicBezTo>
                    <a:pt x="90579" y="6714"/>
                    <a:pt x="89842" y="6770"/>
                    <a:pt x="89108" y="6895"/>
                  </a:cubicBezTo>
                  <a:cubicBezTo>
                    <a:pt x="83868" y="7760"/>
                    <a:pt x="79432" y="11993"/>
                    <a:pt x="74112" y="11993"/>
                  </a:cubicBezTo>
                  <a:cubicBezTo>
                    <a:pt x="74049" y="11993"/>
                    <a:pt x="73985" y="11993"/>
                    <a:pt x="73922" y="11991"/>
                  </a:cubicBezTo>
                  <a:cubicBezTo>
                    <a:pt x="67150" y="11867"/>
                    <a:pt x="61848" y="4760"/>
                    <a:pt x="55196" y="4760"/>
                  </a:cubicBezTo>
                  <a:cubicBezTo>
                    <a:pt x="54971" y="4760"/>
                    <a:pt x="54744" y="4768"/>
                    <a:pt x="54515" y="4785"/>
                  </a:cubicBezTo>
                  <a:cubicBezTo>
                    <a:pt x="50139" y="5119"/>
                    <a:pt x="46639" y="8568"/>
                    <a:pt x="42392" y="9623"/>
                  </a:cubicBezTo>
                  <a:cubicBezTo>
                    <a:pt x="41412" y="9868"/>
                    <a:pt x="40457" y="9985"/>
                    <a:pt x="39531" y="9985"/>
                  </a:cubicBezTo>
                  <a:cubicBezTo>
                    <a:pt x="35204" y="9985"/>
                    <a:pt x="31493" y="7447"/>
                    <a:pt x="28673" y="3652"/>
                  </a:cubicBezTo>
                  <a:cubicBezTo>
                    <a:pt x="26981" y="1374"/>
                    <a:pt x="23927" y="0"/>
                    <a:pt x="210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0" name="Google Shape;1340;p53"/>
            <p:cNvGrpSpPr/>
            <p:nvPr/>
          </p:nvGrpSpPr>
          <p:grpSpPr>
            <a:xfrm>
              <a:off x="7264270" y="2107690"/>
              <a:ext cx="1752090" cy="3035809"/>
              <a:chOff x="2446475" y="2871300"/>
              <a:chExt cx="1078475" cy="1868650"/>
            </a:xfrm>
          </p:grpSpPr>
          <p:sp>
            <p:nvSpPr>
              <p:cNvPr id="1341" name="Google Shape;1341;p53"/>
              <p:cNvSpPr/>
              <p:nvPr/>
            </p:nvSpPr>
            <p:spPr>
              <a:xfrm>
                <a:off x="2963825" y="3424050"/>
                <a:ext cx="76600" cy="1315900"/>
              </a:xfrm>
              <a:custGeom>
                <a:rect b="b" l="l" r="r" t="t"/>
                <a:pathLst>
                  <a:path extrusionOk="0" h="52636" w="3064">
                    <a:moveTo>
                      <a:pt x="953" y="0"/>
                    </a:moveTo>
                    <a:cubicBezTo>
                      <a:pt x="618" y="0"/>
                      <a:pt x="361" y="283"/>
                      <a:pt x="361" y="592"/>
                    </a:cubicBezTo>
                    <a:lnTo>
                      <a:pt x="1" y="52636"/>
                    </a:lnTo>
                    <a:lnTo>
                      <a:pt x="3064" y="52636"/>
                    </a:lnTo>
                    <a:lnTo>
                      <a:pt x="11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53"/>
              <p:cNvSpPr/>
              <p:nvPr/>
            </p:nvSpPr>
            <p:spPr>
              <a:xfrm>
                <a:off x="2953525" y="2871300"/>
                <a:ext cx="61175" cy="552775"/>
              </a:xfrm>
              <a:custGeom>
                <a:rect b="b" l="l" r="r" t="t"/>
                <a:pathLst>
                  <a:path extrusionOk="0" h="22111" w="2447">
                    <a:moveTo>
                      <a:pt x="1314" y="1"/>
                    </a:moveTo>
                    <a:lnTo>
                      <a:pt x="1" y="18018"/>
                    </a:lnTo>
                    <a:lnTo>
                      <a:pt x="1314" y="22110"/>
                    </a:lnTo>
                    <a:lnTo>
                      <a:pt x="2446" y="18018"/>
                    </a:lnTo>
                    <a:lnTo>
                      <a:pt x="131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53"/>
              <p:cNvSpPr/>
              <p:nvPr/>
            </p:nvSpPr>
            <p:spPr>
              <a:xfrm>
                <a:off x="2995350" y="3437550"/>
                <a:ext cx="529600" cy="161550"/>
              </a:xfrm>
              <a:custGeom>
                <a:rect b="b" l="l" r="r" t="t"/>
                <a:pathLst>
                  <a:path extrusionOk="0" h="6462" w="21184">
                    <a:moveTo>
                      <a:pt x="3913" y="1"/>
                    </a:moveTo>
                    <a:lnTo>
                      <a:pt x="1" y="52"/>
                    </a:lnTo>
                    <a:lnTo>
                      <a:pt x="3270" y="2137"/>
                    </a:lnTo>
                    <a:lnTo>
                      <a:pt x="21184" y="6461"/>
                    </a:lnTo>
                    <a:lnTo>
                      <a:pt x="391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53"/>
              <p:cNvSpPr/>
              <p:nvPr/>
            </p:nvSpPr>
            <p:spPr>
              <a:xfrm>
                <a:off x="2446475" y="3438200"/>
                <a:ext cx="529600" cy="160250"/>
              </a:xfrm>
              <a:custGeom>
                <a:rect b="b" l="l" r="r" t="t"/>
                <a:pathLst>
                  <a:path extrusionOk="0" h="6410" w="21184">
                    <a:moveTo>
                      <a:pt x="17272" y="1"/>
                    </a:moveTo>
                    <a:lnTo>
                      <a:pt x="1" y="6410"/>
                    </a:lnTo>
                    <a:lnTo>
                      <a:pt x="1" y="6410"/>
                    </a:lnTo>
                    <a:lnTo>
                      <a:pt x="17915" y="2137"/>
                    </a:lnTo>
                    <a:lnTo>
                      <a:pt x="21184" y="52"/>
                    </a:lnTo>
                    <a:lnTo>
                      <a:pt x="172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53"/>
              <p:cNvSpPr/>
              <p:nvPr/>
            </p:nvSpPr>
            <p:spPr>
              <a:xfrm>
                <a:off x="2954175" y="3396375"/>
                <a:ext cx="60525" cy="60525"/>
              </a:xfrm>
              <a:custGeom>
                <a:rect b="b" l="l" r="r" t="t"/>
                <a:pathLst>
                  <a:path extrusionOk="0" h="2421" w="2421">
                    <a:moveTo>
                      <a:pt x="1210" y="1"/>
                    </a:moveTo>
                    <a:cubicBezTo>
                      <a:pt x="541" y="1"/>
                      <a:pt x="1" y="541"/>
                      <a:pt x="1" y="1210"/>
                    </a:cubicBezTo>
                    <a:cubicBezTo>
                      <a:pt x="1" y="1880"/>
                      <a:pt x="541" y="2420"/>
                      <a:pt x="1210" y="2420"/>
                    </a:cubicBezTo>
                    <a:cubicBezTo>
                      <a:pt x="1880" y="2420"/>
                      <a:pt x="2420" y="1880"/>
                      <a:pt x="2420" y="1210"/>
                    </a:cubicBezTo>
                    <a:cubicBezTo>
                      <a:pt x="2420" y="541"/>
                      <a:pt x="1880" y="1"/>
                      <a:pt x="12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6" name="Google Shape;1346;p53"/>
            <p:cNvGrpSpPr/>
            <p:nvPr/>
          </p:nvGrpSpPr>
          <p:grpSpPr>
            <a:xfrm>
              <a:off x="5154208" y="2107690"/>
              <a:ext cx="1752090" cy="3035809"/>
              <a:chOff x="2446475" y="2871300"/>
              <a:chExt cx="1078475" cy="1868650"/>
            </a:xfrm>
          </p:grpSpPr>
          <p:sp>
            <p:nvSpPr>
              <p:cNvPr id="1347" name="Google Shape;1347;p53"/>
              <p:cNvSpPr/>
              <p:nvPr/>
            </p:nvSpPr>
            <p:spPr>
              <a:xfrm>
                <a:off x="2963825" y="3424050"/>
                <a:ext cx="76600" cy="1315900"/>
              </a:xfrm>
              <a:custGeom>
                <a:rect b="b" l="l" r="r" t="t"/>
                <a:pathLst>
                  <a:path extrusionOk="0" h="52636" w="3064">
                    <a:moveTo>
                      <a:pt x="953" y="0"/>
                    </a:moveTo>
                    <a:cubicBezTo>
                      <a:pt x="618" y="0"/>
                      <a:pt x="361" y="283"/>
                      <a:pt x="361" y="592"/>
                    </a:cubicBezTo>
                    <a:lnTo>
                      <a:pt x="1" y="52636"/>
                    </a:lnTo>
                    <a:lnTo>
                      <a:pt x="3064" y="52636"/>
                    </a:lnTo>
                    <a:lnTo>
                      <a:pt x="11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53"/>
              <p:cNvSpPr/>
              <p:nvPr/>
            </p:nvSpPr>
            <p:spPr>
              <a:xfrm>
                <a:off x="2953525" y="2871300"/>
                <a:ext cx="61175" cy="552775"/>
              </a:xfrm>
              <a:custGeom>
                <a:rect b="b" l="l" r="r" t="t"/>
                <a:pathLst>
                  <a:path extrusionOk="0" h="22111" w="2447">
                    <a:moveTo>
                      <a:pt x="1314" y="1"/>
                    </a:moveTo>
                    <a:lnTo>
                      <a:pt x="1" y="18018"/>
                    </a:lnTo>
                    <a:lnTo>
                      <a:pt x="1314" y="22110"/>
                    </a:lnTo>
                    <a:lnTo>
                      <a:pt x="2446" y="18018"/>
                    </a:lnTo>
                    <a:lnTo>
                      <a:pt x="131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53"/>
              <p:cNvSpPr/>
              <p:nvPr/>
            </p:nvSpPr>
            <p:spPr>
              <a:xfrm>
                <a:off x="2995350" y="3437550"/>
                <a:ext cx="529600" cy="161550"/>
              </a:xfrm>
              <a:custGeom>
                <a:rect b="b" l="l" r="r" t="t"/>
                <a:pathLst>
                  <a:path extrusionOk="0" h="6462" w="21184">
                    <a:moveTo>
                      <a:pt x="3913" y="1"/>
                    </a:moveTo>
                    <a:lnTo>
                      <a:pt x="1" y="52"/>
                    </a:lnTo>
                    <a:lnTo>
                      <a:pt x="3270" y="2137"/>
                    </a:lnTo>
                    <a:lnTo>
                      <a:pt x="21184" y="6461"/>
                    </a:lnTo>
                    <a:lnTo>
                      <a:pt x="391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53"/>
              <p:cNvSpPr/>
              <p:nvPr/>
            </p:nvSpPr>
            <p:spPr>
              <a:xfrm>
                <a:off x="2446475" y="3438200"/>
                <a:ext cx="529600" cy="160250"/>
              </a:xfrm>
              <a:custGeom>
                <a:rect b="b" l="l" r="r" t="t"/>
                <a:pathLst>
                  <a:path extrusionOk="0" h="6410" w="21184">
                    <a:moveTo>
                      <a:pt x="17272" y="1"/>
                    </a:moveTo>
                    <a:lnTo>
                      <a:pt x="1" y="6410"/>
                    </a:lnTo>
                    <a:lnTo>
                      <a:pt x="1" y="6410"/>
                    </a:lnTo>
                    <a:lnTo>
                      <a:pt x="17915" y="2137"/>
                    </a:lnTo>
                    <a:lnTo>
                      <a:pt x="21184" y="52"/>
                    </a:lnTo>
                    <a:lnTo>
                      <a:pt x="172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53"/>
              <p:cNvSpPr/>
              <p:nvPr/>
            </p:nvSpPr>
            <p:spPr>
              <a:xfrm>
                <a:off x="2954175" y="3396375"/>
                <a:ext cx="60525" cy="60525"/>
              </a:xfrm>
              <a:custGeom>
                <a:rect b="b" l="l" r="r" t="t"/>
                <a:pathLst>
                  <a:path extrusionOk="0" h="2421" w="2421">
                    <a:moveTo>
                      <a:pt x="1210" y="1"/>
                    </a:moveTo>
                    <a:cubicBezTo>
                      <a:pt x="541" y="1"/>
                      <a:pt x="1" y="541"/>
                      <a:pt x="1" y="1210"/>
                    </a:cubicBezTo>
                    <a:cubicBezTo>
                      <a:pt x="1" y="1880"/>
                      <a:pt x="541" y="2420"/>
                      <a:pt x="1210" y="2420"/>
                    </a:cubicBezTo>
                    <a:cubicBezTo>
                      <a:pt x="1880" y="2420"/>
                      <a:pt x="2420" y="1880"/>
                      <a:pt x="2420" y="1210"/>
                    </a:cubicBezTo>
                    <a:cubicBezTo>
                      <a:pt x="2420" y="541"/>
                      <a:pt x="1880" y="1"/>
                      <a:pt x="12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2" name="Google Shape;1352;p53"/>
            <p:cNvSpPr/>
            <p:nvPr/>
          </p:nvSpPr>
          <p:spPr>
            <a:xfrm>
              <a:off x="2155675" y="3878450"/>
              <a:ext cx="7483169" cy="2037715"/>
            </a:xfrm>
            <a:custGeom>
              <a:rect b="b" l="l" r="r" t="t"/>
              <a:pathLst>
                <a:path extrusionOk="0" h="37355" w="131422">
                  <a:moveTo>
                    <a:pt x="127106" y="0"/>
                  </a:moveTo>
                  <a:cubicBezTo>
                    <a:pt x="126015" y="0"/>
                    <a:pt x="124826" y="383"/>
                    <a:pt x="123545" y="1115"/>
                  </a:cubicBezTo>
                  <a:cubicBezTo>
                    <a:pt x="120328" y="2942"/>
                    <a:pt x="118192" y="6185"/>
                    <a:pt x="115875" y="9119"/>
                  </a:cubicBezTo>
                  <a:cubicBezTo>
                    <a:pt x="113559" y="12028"/>
                    <a:pt x="110676" y="14911"/>
                    <a:pt x="106995" y="15400"/>
                  </a:cubicBezTo>
                  <a:cubicBezTo>
                    <a:pt x="106595" y="15455"/>
                    <a:pt x="106197" y="15482"/>
                    <a:pt x="105802" y="15482"/>
                  </a:cubicBezTo>
                  <a:cubicBezTo>
                    <a:pt x="101638" y="15482"/>
                    <a:pt x="97850" y="12519"/>
                    <a:pt x="94770" y="9557"/>
                  </a:cubicBezTo>
                  <a:cubicBezTo>
                    <a:pt x="91398" y="6314"/>
                    <a:pt x="87846" y="2633"/>
                    <a:pt x="83187" y="2119"/>
                  </a:cubicBezTo>
                  <a:cubicBezTo>
                    <a:pt x="82803" y="2076"/>
                    <a:pt x="82422" y="2055"/>
                    <a:pt x="82045" y="2055"/>
                  </a:cubicBezTo>
                  <a:cubicBezTo>
                    <a:pt x="76543" y="2055"/>
                    <a:pt x="71849" y="6461"/>
                    <a:pt x="67899" y="10484"/>
                  </a:cubicBezTo>
                  <a:cubicBezTo>
                    <a:pt x="64099" y="14329"/>
                    <a:pt x="59414" y="18381"/>
                    <a:pt x="54230" y="18381"/>
                  </a:cubicBezTo>
                  <a:cubicBezTo>
                    <a:pt x="53619" y="18381"/>
                    <a:pt x="53002" y="18324"/>
                    <a:pt x="52378" y="18205"/>
                  </a:cubicBezTo>
                  <a:cubicBezTo>
                    <a:pt x="44476" y="16712"/>
                    <a:pt x="41491" y="6288"/>
                    <a:pt x="34155" y="2994"/>
                  </a:cubicBezTo>
                  <a:cubicBezTo>
                    <a:pt x="32547" y="2260"/>
                    <a:pt x="30831" y="1930"/>
                    <a:pt x="29096" y="1930"/>
                  </a:cubicBezTo>
                  <a:cubicBezTo>
                    <a:pt x="25416" y="1930"/>
                    <a:pt x="21652" y="3414"/>
                    <a:pt x="18661" y="5670"/>
                  </a:cubicBezTo>
                  <a:cubicBezTo>
                    <a:pt x="14259" y="8991"/>
                    <a:pt x="4324" y="20161"/>
                    <a:pt x="2239" y="25283"/>
                  </a:cubicBezTo>
                  <a:cubicBezTo>
                    <a:pt x="1184" y="27883"/>
                    <a:pt x="0" y="36274"/>
                    <a:pt x="0" y="36274"/>
                  </a:cubicBezTo>
                  <a:lnTo>
                    <a:pt x="131396" y="37355"/>
                  </a:lnTo>
                  <a:lnTo>
                    <a:pt x="131421" y="2813"/>
                  </a:lnTo>
                  <a:cubicBezTo>
                    <a:pt x="130222" y="898"/>
                    <a:pt x="128778" y="0"/>
                    <a:pt x="1271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3" name="Google Shape;1353;p53"/>
            <p:cNvGrpSpPr/>
            <p:nvPr/>
          </p:nvGrpSpPr>
          <p:grpSpPr>
            <a:xfrm>
              <a:off x="0" y="3878450"/>
              <a:ext cx="5397292" cy="1265190"/>
              <a:chOff x="0" y="3878450"/>
              <a:chExt cx="5397292" cy="1265190"/>
            </a:xfrm>
          </p:grpSpPr>
          <p:sp>
            <p:nvSpPr>
              <p:cNvPr id="1354" name="Google Shape;1354;p53"/>
              <p:cNvSpPr/>
              <p:nvPr/>
            </p:nvSpPr>
            <p:spPr>
              <a:xfrm>
                <a:off x="285231" y="3878450"/>
                <a:ext cx="329518" cy="1265189"/>
              </a:xfrm>
              <a:custGeom>
                <a:rect b="b" l="l" r="r" t="t"/>
                <a:pathLst>
                  <a:path extrusionOk="0" h="34594" w="9010">
                    <a:moveTo>
                      <a:pt x="7877" y="12072"/>
                    </a:moveTo>
                    <a:lnTo>
                      <a:pt x="7851" y="12406"/>
                    </a:lnTo>
                    <a:lnTo>
                      <a:pt x="7130" y="12406"/>
                    </a:lnTo>
                    <a:lnTo>
                      <a:pt x="7130" y="12072"/>
                    </a:lnTo>
                    <a:close/>
                    <a:moveTo>
                      <a:pt x="2394" y="12072"/>
                    </a:moveTo>
                    <a:lnTo>
                      <a:pt x="2420" y="12432"/>
                    </a:lnTo>
                    <a:lnTo>
                      <a:pt x="1674" y="12432"/>
                    </a:lnTo>
                    <a:lnTo>
                      <a:pt x="1674" y="12072"/>
                    </a:lnTo>
                    <a:close/>
                    <a:moveTo>
                      <a:pt x="5148" y="12072"/>
                    </a:moveTo>
                    <a:lnTo>
                      <a:pt x="5148" y="12432"/>
                    </a:lnTo>
                    <a:lnTo>
                      <a:pt x="4402" y="12432"/>
                    </a:lnTo>
                    <a:lnTo>
                      <a:pt x="4402" y="12072"/>
                    </a:lnTo>
                    <a:close/>
                    <a:moveTo>
                      <a:pt x="2394" y="13153"/>
                    </a:moveTo>
                    <a:lnTo>
                      <a:pt x="2420" y="13874"/>
                    </a:lnTo>
                    <a:lnTo>
                      <a:pt x="1674" y="13874"/>
                    </a:lnTo>
                    <a:lnTo>
                      <a:pt x="1674" y="13153"/>
                    </a:lnTo>
                    <a:close/>
                    <a:moveTo>
                      <a:pt x="5148" y="13153"/>
                    </a:moveTo>
                    <a:lnTo>
                      <a:pt x="5148" y="13874"/>
                    </a:lnTo>
                    <a:lnTo>
                      <a:pt x="4402" y="13874"/>
                    </a:lnTo>
                    <a:lnTo>
                      <a:pt x="4402" y="13153"/>
                    </a:lnTo>
                    <a:close/>
                    <a:moveTo>
                      <a:pt x="7877" y="13153"/>
                    </a:moveTo>
                    <a:lnTo>
                      <a:pt x="7851" y="13874"/>
                    </a:lnTo>
                    <a:lnTo>
                      <a:pt x="7130" y="13874"/>
                    </a:lnTo>
                    <a:lnTo>
                      <a:pt x="7130" y="13153"/>
                    </a:lnTo>
                    <a:close/>
                    <a:moveTo>
                      <a:pt x="7877" y="14594"/>
                    </a:moveTo>
                    <a:lnTo>
                      <a:pt x="7851" y="15315"/>
                    </a:lnTo>
                    <a:lnTo>
                      <a:pt x="7130" y="15315"/>
                    </a:lnTo>
                    <a:lnTo>
                      <a:pt x="7130" y="14594"/>
                    </a:lnTo>
                    <a:close/>
                    <a:moveTo>
                      <a:pt x="2394" y="14620"/>
                    </a:moveTo>
                    <a:lnTo>
                      <a:pt x="2420" y="15341"/>
                    </a:lnTo>
                    <a:lnTo>
                      <a:pt x="1674" y="15341"/>
                    </a:lnTo>
                    <a:lnTo>
                      <a:pt x="1674" y="14620"/>
                    </a:lnTo>
                    <a:close/>
                    <a:moveTo>
                      <a:pt x="5148" y="14594"/>
                    </a:moveTo>
                    <a:lnTo>
                      <a:pt x="5148" y="15341"/>
                    </a:lnTo>
                    <a:lnTo>
                      <a:pt x="4402" y="15341"/>
                    </a:lnTo>
                    <a:lnTo>
                      <a:pt x="4402" y="14594"/>
                    </a:lnTo>
                    <a:close/>
                    <a:moveTo>
                      <a:pt x="2394" y="16061"/>
                    </a:moveTo>
                    <a:lnTo>
                      <a:pt x="2420" y="16782"/>
                    </a:lnTo>
                    <a:lnTo>
                      <a:pt x="1674" y="16782"/>
                    </a:lnTo>
                    <a:lnTo>
                      <a:pt x="1674" y="16061"/>
                    </a:lnTo>
                    <a:close/>
                    <a:moveTo>
                      <a:pt x="5148" y="16061"/>
                    </a:moveTo>
                    <a:lnTo>
                      <a:pt x="5148" y="16782"/>
                    </a:lnTo>
                    <a:lnTo>
                      <a:pt x="4402" y="16782"/>
                    </a:lnTo>
                    <a:lnTo>
                      <a:pt x="4402" y="16061"/>
                    </a:lnTo>
                    <a:close/>
                    <a:moveTo>
                      <a:pt x="7877" y="16061"/>
                    </a:moveTo>
                    <a:lnTo>
                      <a:pt x="7851" y="16782"/>
                    </a:lnTo>
                    <a:lnTo>
                      <a:pt x="7130" y="16782"/>
                    </a:lnTo>
                    <a:lnTo>
                      <a:pt x="7130" y="16061"/>
                    </a:lnTo>
                    <a:close/>
                    <a:moveTo>
                      <a:pt x="7877" y="17503"/>
                    </a:moveTo>
                    <a:lnTo>
                      <a:pt x="7851" y="18223"/>
                    </a:lnTo>
                    <a:lnTo>
                      <a:pt x="7130" y="18223"/>
                    </a:lnTo>
                    <a:lnTo>
                      <a:pt x="7130" y="17503"/>
                    </a:lnTo>
                    <a:close/>
                    <a:moveTo>
                      <a:pt x="2394" y="17528"/>
                    </a:moveTo>
                    <a:lnTo>
                      <a:pt x="2420" y="18249"/>
                    </a:lnTo>
                    <a:lnTo>
                      <a:pt x="1674" y="18249"/>
                    </a:lnTo>
                    <a:lnTo>
                      <a:pt x="1674" y="17528"/>
                    </a:lnTo>
                    <a:close/>
                    <a:moveTo>
                      <a:pt x="5148" y="17503"/>
                    </a:moveTo>
                    <a:lnTo>
                      <a:pt x="5148" y="18249"/>
                    </a:lnTo>
                    <a:lnTo>
                      <a:pt x="4402" y="18249"/>
                    </a:lnTo>
                    <a:lnTo>
                      <a:pt x="4402" y="17503"/>
                    </a:lnTo>
                    <a:close/>
                    <a:moveTo>
                      <a:pt x="2394" y="18970"/>
                    </a:moveTo>
                    <a:lnTo>
                      <a:pt x="2420" y="19691"/>
                    </a:lnTo>
                    <a:lnTo>
                      <a:pt x="1674" y="19691"/>
                    </a:lnTo>
                    <a:lnTo>
                      <a:pt x="1674" y="18970"/>
                    </a:lnTo>
                    <a:close/>
                    <a:moveTo>
                      <a:pt x="5148" y="18970"/>
                    </a:moveTo>
                    <a:lnTo>
                      <a:pt x="5148" y="19691"/>
                    </a:lnTo>
                    <a:lnTo>
                      <a:pt x="4402" y="19691"/>
                    </a:lnTo>
                    <a:lnTo>
                      <a:pt x="4402" y="18970"/>
                    </a:lnTo>
                    <a:close/>
                    <a:moveTo>
                      <a:pt x="7877" y="18970"/>
                    </a:moveTo>
                    <a:lnTo>
                      <a:pt x="7851" y="19691"/>
                    </a:lnTo>
                    <a:lnTo>
                      <a:pt x="7130" y="19691"/>
                    </a:lnTo>
                    <a:lnTo>
                      <a:pt x="7130" y="18970"/>
                    </a:lnTo>
                    <a:close/>
                    <a:moveTo>
                      <a:pt x="7877" y="20437"/>
                    </a:moveTo>
                    <a:lnTo>
                      <a:pt x="7851" y="21132"/>
                    </a:lnTo>
                    <a:lnTo>
                      <a:pt x="7130" y="21132"/>
                    </a:lnTo>
                    <a:lnTo>
                      <a:pt x="7130" y="20437"/>
                    </a:lnTo>
                    <a:close/>
                    <a:moveTo>
                      <a:pt x="2394" y="20437"/>
                    </a:moveTo>
                    <a:lnTo>
                      <a:pt x="2420" y="21158"/>
                    </a:lnTo>
                    <a:lnTo>
                      <a:pt x="1674" y="21158"/>
                    </a:lnTo>
                    <a:lnTo>
                      <a:pt x="1674" y="20437"/>
                    </a:lnTo>
                    <a:close/>
                    <a:moveTo>
                      <a:pt x="5148" y="20437"/>
                    </a:moveTo>
                    <a:lnTo>
                      <a:pt x="5148" y="21158"/>
                    </a:lnTo>
                    <a:lnTo>
                      <a:pt x="4402" y="21158"/>
                    </a:lnTo>
                    <a:lnTo>
                      <a:pt x="4402" y="20437"/>
                    </a:lnTo>
                    <a:close/>
                    <a:moveTo>
                      <a:pt x="2394" y="21878"/>
                    </a:moveTo>
                    <a:lnTo>
                      <a:pt x="2420" y="22599"/>
                    </a:lnTo>
                    <a:lnTo>
                      <a:pt x="1674" y="22599"/>
                    </a:lnTo>
                    <a:lnTo>
                      <a:pt x="1674" y="21878"/>
                    </a:lnTo>
                    <a:close/>
                    <a:moveTo>
                      <a:pt x="5148" y="21878"/>
                    </a:moveTo>
                    <a:lnTo>
                      <a:pt x="5148" y="22599"/>
                    </a:lnTo>
                    <a:lnTo>
                      <a:pt x="4402" y="22599"/>
                    </a:lnTo>
                    <a:lnTo>
                      <a:pt x="4402" y="21878"/>
                    </a:lnTo>
                    <a:close/>
                    <a:moveTo>
                      <a:pt x="7877" y="21878"/>
                    </a:moveTo>
                    <a:lnTo>
                      <a:pt x="7851" y="22599"/>
                    </a:lnTo>
                    <a:lnTo>
                      <a:pt x="7130" y="22599"/>
                    </a:lnTo>
                    <a:lnTo>
                      <a:pt x="7130" y="21878"/>
                    </a:lnTo>
                    <a:close/>
                    <a:moveTo>
                      <a:pt x="7877" y="23320"/>
                    </a:moveTo>
                    <a:lnTo>
                      <a:pt x="7851" y="24040"/>
                    </a:lnTo>
                    <a:lnTo>
                      <a:pt x="7130" y="24040"/>
                    </a:lnTo>
                    <a:lnTo>
                      <a:pt x="7130" y="23320"/>
                    </a:lnTo>
                    <a:close/>
                    <a:moveTo>
                      <a:pt x="2394" y="23345"/>
                    </a:moveTo>
                    <a:lnTo>
                      <a:pt x="2420" y="24066"/>
                    </a:lnTo>
                    <a:lnTo>
                      <a:pt x="1674" y="24066"/>
                    </a:lnTo>
                    <a:lnTo>
                      <a:pt x="1674" y="23345"/>
                    </a:lnTo>
                    <a:close/>
                    <a:moveTo>
                      <a:pt x="5148" y="23320"/>
                    </a:moveTo>
                    <a:lnTo>
                      <a:pt x="5148" y="24066"/>
                    </a:lnTo>
                    <a:lnTo>
                      <a:pt x="4402" y="24066"/>
                    </a:lnTo>
                    <a:lnTo>
                      <a:pt x="4402" y="23320"/>
                    </a:lnTo>
                    <a:close/>
                    <a:moveTo>
                      <a:pt x="2394" y="24787"/>
                    </a:moveTo>
                    <a:lnTo>
                      <a:pt x="2420" y="25507"/>
                    </a:lnTo>
                    <a:lnTo>
                      <a:pt x="1674" y="25507"/>
                    </a:lnTo>
                    <a:lnTo>
                      <a:pt x="1674" y="24787"/>
                    </a:lnTo>
                    <a:close/>
                    <a:moveTo>
                      <a:pt x="5148" y="24787"/>
                    </a:moveTo>
                    <a:lnTo>
                      <a:pt x="5148" y="25507"/>
                    </a:lnTo>
                    <a:lnTo>
                      <a:pt x="4402" y="25507"/>
                    </a:lnTo>
                    <a:lnTo>
                      <a:pt x="4402" y="24787"/>
                    </a:lnTo>
                    <a:close/>
                    <a:moveTo>
                      <a:pt x="7877" y="24787"/>
                    </a:moveTo>
                    <a:lnTo>
                      <a:pt x="7851" y="25507"/>
                    </a:lnTo>
                    <a:lnTo>
                      <a:pt x="7130" y="25507"/>
                    </a:lnTo>
                    <a:lnTo>
                      <a:pt x="7130" y="24787"/>
                    </a:lnTo>
                    <a:close/>
                    <a:moveTo>
                      <a:pt x="7877" y="26228"/>
                    </a:moveTo>
                    <a:lnTo>
                      <a:pt x="7851" y="26949"/>
                    </a:lnTo>
                    <a:lnTo>
                      <a:pt x="7130" y="26949"/>
                    </a:lnTo>
                    <a:lnTo>
                      <a:pt x="7130" y="26228"/>
                    </a:lnTo>
                    <a:close/>
                    <a:moveTo>
                      <a:pt x="2394" y="26254"/>
                    </a:moveTo>
                    <a:lnTo>
                      <a:pt x="2420" y="26975"/>
                    </a:lnTo>
                    <a:lnTo>
                      <a:pt x="1674" y="26975"/>
                    </a:lnTo>
                    <a:lnTo>
                      <a:pt x="1674" y="26254"/>
                    </a:lnTo>
                    <a:close/>
                    <a:moveTo>
                      <a:pt x="5148" y="26228"/>
                    </a:moveTo>
                    <a:lnTo>
                      <a:pt x="5148" y="26975"/>
                    </a:lnTo>
                    <a:lnTo>
                      <a:pt x="4402" y="26975"/>
                    </a:lnTo>
                    <a:lnTo>
                      <a:pt x="4402" y="26228"/>
                    </a:lnTo>
                    <a:close/>
                    <a:moveTo>
                      <a:pt x="2394" y="27695"/>
                    </a:moveTo>
                    <a:lnTo>
                      <a:pt x="2420" y="28416"/>
                    </a:lnTo>
                    <a:lnTo>
                      <a:pt x="1674" y="28416"/>
                    </a:lnTo>
                    <a:lnTo>
                      <a:pt x="1674" y="27695"/>
                    </a:lnTo>
                    <a:close/>
                    <a:moveTo>
                      <a:pt x="5148" y="27695"/>
                    </a:moveTo>
                    <a:lnTo>
                      <a:pt x="5148" y="28416"/>
                    </a:lnTo>
                    <a:lnTo>
                      <a:pt x="4402" y="28416"/>
                    </a:lnTo>
                    <a:lnTo>
                      <a:pt x="4402" y="27695"/>
                    </a:lnTo>
                    <a:close/>
                    <a:moveTo>
                      <a:pt x="7877" y="27695"/>
                    </a:moveTo>
                    <a:lnTo>
                      <a:pt x="7851" y="28416"/>
                    </a:lnTo>
                    <a:lnTo>
                      <a:pt x="7130" y="28416"/>
                    </a:lnTo>
                    <a:lnTo>
                      <a:pt x="7130" y="27695"/>
                    </a:lnTo>
                    <a:close/>
                    <a:moveTo>
                      <a:pt x="7877" y="29137"/>
                    </a:moveTo>
                    <a:lnTo>
                      <a:pt x="7851" y="29857"/>
                    </a:lnTo>
                    <a:lnTo>
                      <a:pt x="7130" y="29857"/>
                    </a:lnTo>
                    <a:lnTo>
                      <a:pt x="7130" y="29137"/>
                    </a:lnTo>
                    <a:close/>
                    <a:moveTo>
                      <a:pt x="2394" y="29162"/>
                    </a:moveTo>
                    <a:lnTo>
                      <a:pt x="2420" y="29883"/>
                    </a:lnTo>
                    <a:lnTo>
                      <a:pt x="1674" y="29883"/>
                    </a:lnTo>
                    <a:lnTo>
                      <a:pt x="1674" y="29162"/>
                    </a:lnTo>
                    <a:close/>
                    <a:moveTo>
                      <a:pt x="5148" y="29137"/>
                    </a:moveTo>
                    <a:lnTo>
                      <a:pt x="5148" y="29883"/>
                    </a:lnTo>
                    <a:lnTo>
                      <a:pt x="4402" y="29883"/>
                    </a:lnTo>
                    <a:lnTo>
                      <a:pt x="4402" y="29137"/>
                    </a:lnTo>
                    <a:close/>
                    <a:moveTo>
                      <a:pt x="2394" y="30604"/>
                    </a:moveTo>
                    <a:lnTo>
                      <a:pt x="2420" y="31324"/>
                    </a:lnTo>
                    <a:lnTo>
                      <a:pt x="1674" y="31324"/>
                    </a:lnTo>
                    <a:lnTo>
                      <a:pt x="1674" y="30604"/>
                    </a:lnTo>
                    <a:close/>
                    <a:moveTo>
                      <a:pt x="5148" y="30604"/>
                    </a:moveTo>
                    <a:lnTo>
                      <a:pt x="5148" y="31324"/>
                    </a:lnTo>
                    <a:lnTo>
                      <a:pt x="4402" y="31324"/>
                    </a:lnTo>
                    <a:lnTo>
                      <a:pt x="4402" y="30604"/>
                    </a:lnTo>
                    <a:close/>
                    <a:moveTo>
                      <a:pt x="7877" y="30604"/>
                    </a:moveTo>
                    <a:lnTo>
                      <a:pt x="7851" y="31324"/>
                    </a:lnTo>
                    <a:lnTo>
                      <a:pt x="7130" y="31324"/>
                    </a:lnTo>
                    <a:lnTo>
                      <a:pt x="7130" y="30604"/>
                    </a:lnTo>
                    <a:close/>
                    <a:moveTo>
                      <a:pt x="2394" y="32071"/>
                    </a:moveTo>
                    <a:lnTo>
                      <a:pt x="2420" y="32431"/>
                    </a:lnTo>
                    <a:lnTo>
                      <a:pt x="1674" y="32431"/>
                    </a:lnTo>
                    <a:lnTo>
                      <a:pt x="1674" y="32071"/>
                    </a:lnTo>
                    <a:close/>
                    <a:moveTo>
                      <a:pt x="5148" y="32045"/>
                    </a:moveTo>
                    <a:lnTo>
                      <a:pt x="5148" y="32431"/>
                    </a:lnTo>
                    <a:lnTo>
                      <a:pt x="4402" y="32431"/>
                    </a:lnTo>
                    <a:lnTo>
                      <a:pt x="4402" y="32045"/>
                    </a:lnTo>
                    <a:close/>
                    <a:moveTo>
                      <a:pt x="7877" y="32045"/>
                    </a:moveTo>
                    <a:lnTo>
                      <a:pt x="7851" y="32431"/>
                    </a:lnTo>
                    <a:lnTo>
                      <a:pt x="7130" y="32431"/>
                    </a:lnTo>
                    <a:lnTo>
                      <a:pt x="7130" y="32045"/>
                    </a:lnTo>
                    <a:close/>
                    <a:moveTo>
                      <a:pt x="4376" y="0"/>
                    </a:moveTo>
                    <a:lnTo>
                      <a:pt x="4376" y="5663"/>
                    </a:lnTo>
                    <a:lnTo>
                      <a:pt x="3063" y="5663"/>
                    </a:lnTo>
                    <a:lnTo>
                      <a:pt x="3063" y="7439"/>
                    </a:lnTo>
                    <a:lnTo>
                      <a:pt x="2317" y="7439"/>
                    </a:lnTo>
                    <a:lnTo>
                      <a:pt x="2317" y="10528"/>
                    </a:lnTo>
                    <a:lnTo>
                      <a:pt x="1" y="10528"/>
                    </a:lnTo>
                    <a:lnTo>
                      <a:pt x="1" y="34593"/>
                    </a:lnTo>
                    <a:lnTo>
                      <a:pt x="9009" y="34593"/>
                    </a:lnTo>
                    <a:lnTo>
                      <a:pt x="9009" y="10528"/>
                    </a:lnTo>
                    <a:lnTo>
                      <a:pt x="6693" y="10528"/>
                    </a:lnTo>
                    <a:lnTo>
                      <a:pt x="6693" y="7439"/>
                    </a:lnTo>
                    <a:lnTo>
                      <a:pt x="5946" y="7439"/>
                    </a:lnTo>
                    <a:lnTo>
                      <a:pt x="5946" y="5663"/>
                    </a:lnTo>
                    <a:lnTo>
                      <a:pt x="4633" y="5663"/>
                    </a:lnTo>
                    <a:lnTo>
                      <a:pt x="46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53"/>
              <p:cNvSpPr/>
              <p:nvPr/>
            </p:nvSpPr>
            <p:spPr>
              <a:xfrm>
                <a:off x="2155675" y="3949036"/>
                <a:ext cx="328531" cy="1194604"/>
              </a:xfrm>
              <a:custGeom>
                <a:rect b="b" l="l" r="r" t="t"/>
                <a:pathLst>
                  <a:path extrusionOk="0" h="32664" w="8983">
                    <a:moveTo>
                      <a:pt x="2188" y="10142"/>
                    </a:moveTo>
                    <a:lnTo>
                      <a:pt x="2188" y="10502"/>
                    </a:lnTo>
                    <a:lnTo>
                      <a:pt x="1442" y="10502"/>
                    </a:lnTo>
                    <a:lnTo>
                      <a:pt x="1442" y="10142"/>
                    </a:lnTo>
                    <a:close/>
                    <a:moveTo>
                      <a:pt x="4890" y="10142"/>
                    </a:moveTo>
                    <a:lnTo>
                      <a:pt x="4890" y="10502"/>
                    </a:lnTo>
                    <a:lnTo>
                      <a:pt x="4144" y="10502"/>
                    </a:lnTo>
                    <a:lnTo>
                      <a:pt x="4144" y="10142"/>
                    </a:lnTo>
                    <a:close/>
                    <a:moveTo>
                      <a:pt x="7619" y="10142"/>
                    </a:moveTo>
                    <a:lnTo>
                      <a:pt x="7619" y="10502"/>
                    </a:lnTo>
                    <a:lnTo>
                      <a:pt x="6872" y="10502"/>
                    </a:lnTo>
                    <a:lnTo>
                      <a:pt x="6872" y="10142"/>
                    </a:lnTo>
                    <a:close/>
                    <a:moveTo>
                      <a:pt x="4890" y="11223"/>
                    </a:moveTo>
                    <a:lnTo>
                      <a:pt x="4890" y="11944"/>
                    </a:lnTo>
                    <a:lnTo>
                      <a:pt x="4144" y="11944"/>
                    </a:lnTo>
                    <a:lnTo>
                      <a:pt x="4144" y="11223"/>
                    </a:lnTo>
                    <a:close/>
                    <a:moveTo>
                      <a:pt x="7619" y="11223"/>
                    </a:moveTo>
                    <a:lnTo>
                      <a:pt x="7619" y="11944"/>
                    </a:lnTo>
                    <a:lnTo>
                      <a:pt x="6872" y="11944"/>
                    </a:lnTo>
                    <a:lnTo>
                      <a:pt x="6872" y="11223"/>
                    </a:lnTo>
                    <a:close/>
                    <a:moveTo>
                      <a:pt x="2188" y="11223"/>
                    </a:moveTo>
                    <a:lnTo>
                      <a:pt x="2188" y="11969"/>
                    </a:lnTo>
                    <a:lnTo>
                      <a:pt x="1442" y="11969"/>
                    </a:lnTo>
                    <a:lnTo>
                      <a:pt x="1442" y="11223"/>
                    </a:lnTo>
                    <a:close/>
                    <a:moveTo>
                      <a:pt x="2188" y="12690"/>
                    </a:moveTo>
                    <a:lnTo>
                      <a:pt x="2188" y="13411"/>
                    </a:lnTo>
                    <a:lnTo>
                      <a:pt x="1442" y="13411"/>
                    </a:lnTo>
                    <a:lnTo>
                      <a:pt x="1442" y="12690"/>
                    </a:lnTo>
                    <a:close/>
                    <a:moveTo>
                      <a:pt x="4890" y="12690"/>
                    </a:moveTo>
                    <a:lnTo>
                      <a:pt x="4890" y="13411"/>
                    </a:lnTo>
                    <a:lnTo>
                      <a:pt x="4144" y="13411"/>
                    </a:lnTo>
                    <a:lnTo>
                      <a:pt x="4144" y="12690"/>
                    </a:lnTo>
                    <a:close/>
                    <a:moveTo>
                      <a:pt x="7619" y="12664"/>
                    </a:moveTo>
                    <a:lnTo>
                      <a:pt x="7619" y="13411"/>
                    </a:lnTo>
                    <a:lnTo>
                      <a:pt x="6872" y="13411"/>
                    </a:lnTo>
                    <a:lnTo>
                      <a:pt x="6872" y="12664"/>
                    </a:lnTo>
                    <a:close/>
                    <a:moveTo>
                      <a:pt x="4890" y="14131"/>
                    </a:moveTo>
                    <a:lnTo>
                      <a:pt x="4890" y="14852"/>
                    </a:lnTo>
                    <a:lnTo>
                      <a:pt x="4144" y="14852"/>
                    </a:lnTo>
                    <a:lnTo>
                      <a:pt x="4144" y="14131"/>
                    </a:lnTo>
                    <a:close/>
                    <a:moveTo>
                      <a:pt x="7619" y="14131"/>
                    </a:moveTo>
                    <a:lnTo>
                      <a:pt x="7619" y="14852"/>
                    </a:lnTo>
                    <a:lnTo>
                      <a:pt x="6872" y="14852"/>
                    </a:lnTo>
                    <a:lnTo>
                      <a:pt x="6872" y="14131"/>
                    </a:lnTo>
                    <a:close/>
                    <a:moveTo>
                      <a:pt x="2188" y="14131"/>
                    </a:moveTo>
                    <a:lnTo>
                      <a:pt x="2188" y="14878"/>
                    </a:lnTo>
                    <a:lnTo>
                      <a:pt x="1442" y="14878"/>
                    </a:lnTo>
                    <a:lnTo>
                      <a:pt x="1442" y="14131"/>
                    </a:lnTo>
                    <a:close/>
                    <a:moveTo>
                      <a:pt x="2188" y="15598"/>
                    </a:moveTo>
                    <a:lnTo>
                      <a:pt x="2188" y="16319"/>
                    </a:lnTo>
                    <a:lnTo>
                      <a:pt x="1442" y="16319"/>
                    </a:lnTo>
                    <a:lnTo>
                      <a:pt x="1442" y="15598"/>
                    </a:lnTo>
                    <a:close/>
                    <a:moveTo>
                      <a:pt x="4890" y="15598"/>
                    </a:moveTo>
                    <a:lnTo>
                      <a:pt x="4890" y="16319"/>
                    </a:lnTo>
                    <a:lnTo>
                      <a:pt x="4144" y="16319"/>
                    </a:lnTo>
                    <a:lnTo>
                      <a:pt x="4144" y="15598"/>
                    </a:lnTo>
                    <a:close/>
                    <a:moveTo>
                      <a:pt x="7619" y="15573"/>
                    </a:moveTo>
                    <a:lnTo>
                      <a:pt x="7619" y="16319"/>
                    </a:lnTo>
                    <a:lnTo>
                      <a:pt x="6872" y="16319"/>
                    </a:lnTo>
                    <a:lnTo>
                      <a:pt x="6872" y="15573"/>
                    </a:lnTo>
                    <a:close/>
                    <a:moveTo>
                      <a:pt x="4890" y="17040"/>
                    </a:moveTo>
                    <a:lnTo>
                      <a:pt x="4890" y="17761"/>
                    </a:lnTo>
                    <a:lnTo>
                      <a:pt x="4144" y="17761"/>
                    </a:lnTo>
                    <a:lnTo>
                      <a:pt x="4144" y="17040"/>
                    </a:lnTo>
                    <a:close/>
                    <a:moveTo>
                      <a:pt x="7619" y="17040"/>
                    </a:moveTo>
                    <a:lnTo>
                      <a:pt x="7619" y="17761"/>
                    </a:lnTo>
                    <a:lnTo>
                      <a:pt x="6872" y="17761"/>
                    </a:lnTo>
                    <a:lnTo>
                      <a:pt x="6872" y="17040"/>
                    </a:lnTo>
                    <a:close/>
                    <a:moveTo>
                      <a:pt x="2188" y="17040"/>
                    </a:moveTo>
                    <a:lnTo>
                      <a:pt x="2188" y="17786"/>
                    </a:lnTo>
                    <a:lnTo>
                      <a:pt x="1442" y="17786"/>
                    </a:lnTo>
                    <a:lnTo>
                      <a:pt x="1442" y="17040"/>
                    </a:lnTo>
                    <a:close/>
                    <a:moveTo>
                      <a:pt x="2188" y="18507"/>
                    </a:moveTo>
                    <a:lnTo>
                      <a:pt x="2188" y="19228"/>
                    </a:lnTo>
                    <a:lnTo>
                      <a:pt x="1442" y="19228"/>
                    </a:lnTo>
                    <a:lnTo>
                      <a:pt x="1442" y="18507"/>
                    </a:lnTo>
                    <a:close/>
                    <a:moveTo>
                      <a:pt x="4890" y="18507"/>
                    </a:moveTo>
                    <a:lnTo>
                      <a:pt x="4890" y="19228"/>
                    </a:lnTo>
                    <a:lnTo>
                      <a:pt x="4144" y="19228"/>
                    </a:lnTo>
                    <a:lnTo>
                      <a:pt x="4144" y="18507"/>
                    </a:lnTo>
                    <a:close/>
                    <a:moveTo>
                      <a:pt x="7619" y="18507"/>
                    </a:moveTo>
                    <a:lnTo>
                      <a:pt x="7619" y="19228"/>
                    </a:lnTo>
                    <a:lnTo>
                      <a:pt x="6872" y="19228"/>
                    </a:lnTo>
                    <a:lnTo>
                      <a:pt x="6872" y="18507"/>
                    </a:lnTo>
                    <a:close/>
                    <a:moveTo>
                      <a:pt x="4890" y="19948"/>
                    </a:moveTo>
                    <a:lnTo>
                      <a:pt x="4890" y="20669"/>
                    </a:lnTo>
                    <a:lnTo>
                      <a:pt x="4144" y="20669"/>
                    </a:lnTo>
                    <a:lnTo>
                      <a:pt x="4144" y="19948"/>
                    </a:lnTo>
                    <a:close/>
                    <a:moveTo>
                      <a:pt x="7619" y="19948"/>
                    </a:moveTo>
                    <a:lnTo>
                      <a:pt x="7619" y="20669"/>
                    </a:lnTo>
                    <a:lnTo>
                      <a:pt x="6872" y="20669"/>
                    </a:lnTo>
                    <a:lnTo>
                      <a:pt x="6872" y="19948"/>
                    </a:lnTo>
                    <a:close/>
                    <a:moveTo>
                      <a:pt x="2188" y="19948"/>
                    </a:moveTo>
                    <a:lnTo>
                      <a:pt x="2188" y="20695"/>
                    </a:lnTo>
                    <a:lnTo>
                      <a:pt x="1442" y="20695"/>
                    </a:lnTo>
                    <a:lnTo>
                      <a:pt x="1442" y="19948"/>
                    </a:lnTo>
                    <a:close/>
                    <a:moveTo>
                      <a:pt x="2188" y="21415"/>
                    </a:moveTo>
                    <a:lnTo>
                      <a:pt x="2188" y="22136"/>
                    </a:lnTo>
                    <a:lnTo>
                      <a:pt x="1442" y="22136"/>
                    </a:lnTo>
                    <a:lnTo>
                      <a:pt x="1442" y="21415"/>
                    </a:lnTo>
                    <a:close/>
                    <a:moveTo>
                      <a:pt x="4890" y="21415"/>
                    </a:moveTo>
                    <a:lnTo>
                      <a:pt x="4890" y="22136"/>
                    </a:lnTo>
                    <a:lnTo>
                      <a:pt x="4144" y="22136"/>
                    </a:lnTo>
                    <a:lnTo>
                      <a:pt x="4144" y="21415"/>
                    </a:lnTo>
                    <a:close/>
                    <a:moveTo>
                      <a:pt x="7619" y="21390"/>
                    </a:moveTo>
                    <a:lnTo>
                      <a:pt x="7619" y="22136"/>
                    </a:lnTo>
                    <a:lnTo>
                      <a:pt x="6872" y="22136"/>
                    </a:lnTo>
                    <a:lnTo>
                      <a:pt x="6872" y="21390"/>
                    </a:lnTo>
                    <a:close/>
                    <a:moveTo>
                      <a:pt x="4890" y="22857"/>
                    </a:moveTo>
                    <a:lnTo>
                      <a:pt x="4890" y="23577"/>
                    </a:lnTo>
                    <a:lnTo>
                      <a:pt x="4144" y="23577"/>
                    </a:lnTo>
                    <a:lnTo>
                      <a:pt x="4144" y="22857"/>
                    </a:lnTo>
                    <a:close/>
                    <a:moveTo>
                      <a:pt x="7619" y="22857"/>
                    </a:moveTo>
                    <a:lnTo>
                      <a:pt x="7619" y="23577"/>
                    </a:lnTo>
                    <a:lnTo>
                      <a:pt x="6872" y="23577"/>
                    </a:lnTo>
                    <a:lnTo>
                      <a:pt x="6872" y="22857"/>
                    </a:lnTo>
                    <a:close/>
                    <a:moveTo>
                      <a:pt x="2188" y="22857"/>
                    </a:moveTo>
                    <a:lnTo>
                      <a:pt x="2188" y="23603"/>
                    </a:lnTo>
                    <a:lnTo>
                      <a:pt x="1442" y="23603"/>
                    </a:lnTo>
                    <a:lnTo>
                      <a:pt x="1442" y="22857"/>
                    </a:lnTo>
                    <a:close/>
                    <a:moveTo>
                      <a:pt x="2188" y="24324"/>
                    </a:moveTo>
                    <a:lnTo>
                      <a:pt x="2188" y="25045"/>
                    </a:lnTo>
                    <a:lnTo>
                      <a:pt x="1442" y="25045"/>
                    </a:lnTo>
                    <a:lnTo>
                      <a:pt x="1442" y="24324"/>
                    </a:lnTo>
                    <a:close/>
                    <a:moveTo>
                      <a:pt x="4890" y="24324"/>
                    </a:moveTo>
                    <a:lnTo>
                      <a:pt x="4890" y="25045"/>
                    </a:lnTo>
                    <a:lnTo>
                      <a:pt x="4144" y="25045"/>
                    </a:lnTo>
                    <a:lnTo>
                      <a:pt x="4144" y="24324"/>
                    </a:lnTo>
                    <a:close/>
                    <a:moveTo>
                      <a:pt x="7619" y="24298"/>
                    </a:moveTo>
                    <a:lnTo>
                      <a:pt x="7619" y="25045"/>
                    </a:lnTo>
                    <a:lnTo>
                      <a:pt x="6872" y="25045"/>
                    </a:lnTo>
                    <a:lnTo>
                      <a:pt x="6872" y="24298"/>
                    </a:lnTo>
                    <a:close/>
                    <a:moveTo>
                      <a:pt x="4890" y="25765"/>
                    </a:moveTo>
                    <a:lnTo>
                      <a:pt x="4890" y="26486"/>
                    </a:lnTo>
                    <a:lnTo>
                      <a:pt x="4144" y="26486"/>
                    </a:lnTo>
                    <a:lnTo>
                      <a:pt x="4144" y="25765"/>
                    </a:lnTo>
                    <a:close/>
                    <a:moveTo>
                      <a:pt x="7619" y="25765"/>
                    </a:moveTo>
                    <a:lnTo>
                      <a:pt x="7619" y="26486"/>
                    </a:lnTo>
                    <a:lnTo>
                      <a:pt x="6872" y="26486"/>
                    </a:lnTo>
                    <a:lnTo>
                      <a:pt x="6872" y="25765"/>
                    </a:lnTo>
                    <a:close/>
                    <a:moveTo>
                      <a:pt x="2188" y="25765"/>
                    </a:moveTo>
                    <a:lnTo>
                      <a:pt x="2188" y="26512"/>
                    </a:lnTo>
                    <a:lnTo>
                      <a:pt x="1442" y="26512"/>
                    </a:lnTo>
                    <a:lnTo>
                      <a:pt x="1442" y="25765"/>
                    </a:lnTo>
                    <a:close/>
                    <a:moveTo>
                      <a:pt x="2188" y="27232"/>
                    </a:moveTo>
                    <a:lnTo>
                      <a:pt x="2188" y="27953"/>
                    </a:lnTo>
                    <a:lnTo>
                      <a:pt x="1442" y="27953"/>
                    </a:lnTo>
                    <a:lnTo>
                      <a:pt x="1442" y="27232"/>
                    </a:lnTo>
                    <a:close/>
                    <a:moveTo>
                      <a:pt x="4890" y="27232"/>
                    </a:moveTo>
                    <a:lnTo>
                      <a:pt x="4890" y="27953"/>
                    </a:lnTo>
                    <a:lnTo>
                      <a:pt x="4144" y="27953"/>
                    </a:lnTo>
                    <a:lnTo>
                      <a:pt x="4144" y="27232"/>
                    </a:lnTo>
                    <a:close/>
                    <a:moveTo>
                      <a:pt x="7619" y="27207"/>
                    </a:moveTo>
                    <a:lnTo>
                      <a:pt x="7619" y="27953"/>
                    </a:lnTo>
                    <a:lnTo>
                      <a:pt x="6872" y="27953"/>
                    </a:lnTo>
                    <a:lnTo>
                      <a:pt x="6872" y="27207"/>
                    </a:lnTo>
                    <a:close/>
                    <a:moveTo>
                      <a:pt x="4890" y="28674"/>
                    </a:moveTo>
                    <a:lnTo>
                      <a:pt x="4890" y="29394"/>
                    </a:lnTo>
                    <a:lnTo>
                      <a:pt x="4144" y="29394"/>
                    </a:lnTo>
                    <a:lnTo>
                      <a:pt x="4144" y="28674"/>
                    </a:lnTo>
                    <a:close/>
                    <a:moveTo>
                      <a:pt x="7619" y="28674"/>
                    </a:moveTo>
                    <a:lnTo>
                      <a:pt x="7619" y="29394"/>
                    </a:lnTo>
                    <a:lnTo>
                      <a:pt x="6872" y="29394"/>
                    </a:lnTo>
                    <a:lnTo>
                      <a:pt x="6872" y="28674"/>
                    </a:lnTo>
                    <a:close/>
                    <a:moveTo>
                      <a:pt x="2188" y="28674"/>
                    </a:moveTo>
                    <a:lnTo>
                      <a:pt x="2188" y="29420"/>
                    </a:lnTo>
                    <a:lnTo>
                      <a:pt x="1442" y="29420"/>
                    </a:lnTo>
                    <a:lnTo>
                      <a:pt x="1442" y="28674"/>
                    </a:lnTo>
                    <a:close/>
                    <a:moveTo>
                      <a:pt x="2188" y="30141"/>
                    </a:moveTo>
                    <a:lnTo>
                      <a:pt x="2188" y="30501"/>
                    </a:lnTo>
                    <a:lnTo>
                      <a:pt x="1442" y="30501"/>
                    </a:lnTo>
                    <a:lnTo>
                      <a:pt x="1442" y="30141"/>
                    </a:lnTo>
                    <a:close/>
                    <a:moveTo>
                      <a:pt x="4890" y="30141"/>
                    </a:moveTo>
                    <a:lnTo>
                      <a:pt x="4890" y="30501"/>
                    </a:lnTo>
                    <a:lnTo>
                      <a:pt x="4144" y="30501"/>
                    </a:lnTo>
                    <a:lnTo>
                      <a:pt x="4144" y="30141"/>
                    </a:lnTo>
                    <a:close/>
                    <a:moveTo>
                      <a:pt x="7619" y="30115"/>
                    </a:moveTo>
                    <a:lnTo>
                      <a:pt x="7619" y="30501"/>
                    </a:lnTo>
                    <a:lnTo>
                      <a:pt x="6872" y="30501"/>
                    </a:lnTo>
                    <a:lnTo>
                      <a:pt x="6872" y="30115"/>
                    </a:lnTo>
                    <a:close/>
                    <a:moveTo>
                      <a:pt x="4350" y="1"/>
                    </a:moveTo>
                    <a:lnTo>
                      <a:pt x="4350" y="4068"/>
                    </a:lnTo>
                    <a:lnTo>
                      <a:pt x="3037" y="5663"/>
                    </a:lnTo>
                    <a:lnTo>
                      <a:pt x="3037" y="7439"/>
                    </a:lnTo>
                    <a:lnTo>
                      <a:pt x="2291" y="7439"/>
                    </a:lnTo>
                    <a:lnTo>
                      <a:pt x="2291" y="8598"/>
                    </a:lnTo>
                    <a:lnTo>
                      <a:pt x="0" y="8598"/>
                    </a:lnTo>
                    <a:lnTo>
                      <a:pt x="0" y="32663"/>
                    </a:lnTo>
                    <a:lnTo>
                      <a:pt x="8983" y="32663"/>
                    </a:lnTo>
                    <a:lnTo>
                      <a:pt x="8983" y="8598"/>
                    </a:lnTo>
                    <a:lnTo>
                      <a:pt x="6692" y="8598"/>
                    </a:lnTo>
                    <a:lnTo>
                      <a:pt x="6692" y="7439"/>
                    </a:lnTo>
                    <a:lnTo>
                      <a:pt x="5946" y="7439"/>
                    </a:lnTo>
                    <a:lnTo>
                      <a:pt x="5946" y="5663"/>
                    </a:lnTo>
                    <a:lnTo>
                      <a:pt x="4607" y="4068"/>
                    </a:lnTo>
                    <a:lnTo>
                      <a:pt x="46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53"/>
              <p:cNvSpPr/>
              <p:nvPr/>
            </p:nvSpPr>
            <p:spPr>
              <a:xfrm>
                <a:off x="896144" y="4257820"/>
                <a:ext cx="328567" cy="884872"/>
              </a:xfrm>
              <a:custGeom>
                <a:rect b="b" l="l" r="r" t="t"/>
                <a:pathLst>
                  <a:path extrusionOk="0" h="24195" w="8984">
                    <a:moveTo>
                      <a:pt x="7594" y="4401"/>
                    </a:moveTo>
                    <a:lnTo>
                      <a:pt x="7594" y="5122"/>
                    </a:lnTo>
                    <a:lnTo>
                      <a:pt x="6847" y="5122"/>
                    </a:lnTo>
                    <a:lnTo>
                      <a:pt x="6847" y="4401"/>
                    </a:lnTo>
                    <a:close/>
                    <a:moveTo>
                      <a:pt x="2163" y="4427"/>
                    </a:moveTo>
                    <a:lnTo>
                      <a:pt x="2163" y="5148"/>
                    </a:lnTo>
                    <a:lnTo>
                      <a:pt x="1417" y="5148"/>
                    </a:lnTo>
                    <a:lnTo>
                      <a:pt x="1417" y="4427"/>
                    </a:lnTo>
                    <a:close/>
                    <a:moveTo>
                      <a:pt x="4865" y="4401"/>
                    </a:moveTo>
                    <a:lnTo>
                      <a:pt x="4891" y="5148"/>
                    </a:lnTo>
                    <a:lnTo>
                      <a:pt x="4145" y="5148"/>
                    </a:lnTo>
                    <a:lnTo>
                      <a:pt x="4145" y="4401"/>
                    </a:lnTo>
                    <a:close/>
                    <a:moveTo>
                      <a:pt x="2163" y="5869"/>
                    </a:moveTo>
                    <a:lnTo>
                      <a:pt x="2163" y="6589"/>
                    </a:lnTo>
                    <a:lnTo>
                      <a:pt x="1417" y="6589"/>
                    </a:lnTo>
                    <a:lnTo>
                      <a:pt x="1417" y="5869"/>
                    </a:lnTo>
                    <a:close/>
                    <a:moveTo>
                      <a:pt x="4865" y="5869"/>
                    </a:moveTo>
                    <a:lnTo>
                      <a:pt x="4891" y="6589"/>
                    </a:lnTo>
                    <a:lnTo>
                      <a:pt x="4145" y="6589"/>
                    </a:lnTo>
                    <a:lnTo>
                      <a:pt x="4145" y="5869"/>
                    </a:lnTo>
                    <a:close/>
                    <a:moveTo>
                      <a:pt x="7594" y="5869"/>
                    </a:moveTo>
                    <a:lnTo>
                      <a:pt x="7594" y="6589"/>
                    </a:lnTo>
                    <a:lnTo>
                      <a:pt x="6847" y="6589"/>
                    </a:lnTo>
                    <a:lnTo>
                      <a:pt x="6847" y="5869"/>
                    </a:lnTo>
                    <a:close/>
                    <a:moveTo>
                      <a:pt x="7594" y="7310"/>
                    </a:moveTo>
                    <a:lnTo>
                      <a:pt x="7594" y="8031"/>
                    </a:lnTo>
                    <a:lnTo>
                      <a:pt x="6847" y="8031"/>
                    </a:lnTo>
                    <a:lnTo>
                      <a:pt x="6847" y="7310"/>
                    </a:lnTo>
                    <a:close/>
                    <a:moveTo>
                      <a:pt x="2163" y="7336"/>
                    </a:moveTo>
                    <a:lnTo>
                      <a:pt x="2163" y="8056"/>
                    </a:lnTo>
                    <a:lnTo>
                      <a:pt x="1417" y="8056"/>
                    </a:lnTo>
                    <a:lnTo>
                      <a:pt x="1417" y="7336"/>
                    </a:lnTo>
                    <a:close/>
                    <a:moveTo>
                      <a:pt x="4865" y="7310"/>
                    </a:moveTo>
                    <a:lnTo>
                      <a:pt x="4891" y="8056"/>
                    </a:lnTo>
                    <a:lnTo>
                      <a:pt x="4145" y="8056"/>
                    </a:lnTo>
                    <a:lnTo>
                      <a:pt x="4145" y="7310"/>
                    </a:lnTo>
                    <a:close/>
                    <a:moveTo>
                      <a:pt x="2163" y="8777"/>
                    </a:moveTo>
                    <a:lnTo>
                      <a:pt x="2163" y="9498"/>
                    </a:lnTo>
                    <a:lnTo>
                      <a:pt x="1417" y="9498"/>
                    </a:lnTo>
                    <a:lnTo>
                      <a:pt x="1417" y="8777"/>
                    </a:lnTo>
                    <a:close/>
                    <a:moveTo>
                      <a:pt x="4865" y="8777"/>
                    </a:moveTo>
                    <a:lnTo>
                      <a:pt x="4891" y="9498"/>
                    </a:lnTo>
                    <a:lnTo>
                      <a:pt x="4145" y="9498"/>
                    </a:lnTo>
                    <a:lnTo>
                      <a:pt x="4145" y="8777"/>
                    </a:lnTo>
                    <a:close/>
                    <a:moveTo>
                      <a:pt x="7594" y="8777"/>
                    </a:moveTo>
                    <a:lnTo>
                      <a:pt x="7594" y="9498"/>
                    </a:lnTo>
                    <a:lnTo>
                      <a:pt x="6847" y="9498"/>
                    </a:lnTo>
                    <a:lnTo>
                      <a:pt x="6847" y="8777"/>
                    </a:lnTo>
                    <a:close/>
                    <a:moveTo>
                      <a:pt x="7594" y="10218"/>
                    </a:moveTo>
                    <a:lnTo>
                      <a:pt x="7594" y="10939"/>
                    </a:lnTo>
                    <a:lnTo>
                      <a:pt x="6847" y="10939"/>
                    </a:lnTo>
                    <a:lnTo>
                      <a:pt x="6847" y="10218"/>
                    </a:lnTo>
                    <a:close/>
                    <a:moveTo>
                      <a:pt x="2163" y="10244"/>
                    </a:moveTo>
                    <a:lnTo>
                      <a:pt x="2163" y="10965"/>
                    </a:lnTo>
                    <a:lnTo>
                      <a:pt x="1417" y="10965"/>
                    </a:lnTo>
                    <a:lnTo>
                      <a:pt x="1417" y="10244"/>
                    </a:lnTo>
                    <a:close/>
                    <a:moveTo>
                      <a:pt x="4865" y="10218"/>
                    </a:moveTo>
                    <a:lnTo>
                      <a:pt x="4891" y="10965"/>
                    </a:lnTo>
                    <a:lnTo>
                      <a:pt x="4145" y="10965"/>
                    </a:lnTo>
                    <a:lnTo>
                      <a:pt x="4145" y="10218"/>
                    </a:lnTo>
                    <a:close/>
                    <a:moveTo>
                      <a:pt x="2163" y="11685"/>
                    </a:moveTo>
                    <a:lnTo>
                      <a:pt x="2163" y="12406"/>
                    </a:lnTo>
                    <a:lnTo>
                      <a:pt x="1417" y="12406"/>
                    </a:lnTo>
                    <a:lnTo>
                      <a:pt x="1417" y="11685"/>
                    </a:lnTo>
                    <a:close/>
                    <a:moveTo>
                      <a:pt x="4865" y="11685"/>
                    </a:moveTo>
                    <a:lnTo>
                      <a:pt x="4891" y="12406"/>
                    </a:lnTo>
                    <a:lnTo>
                      <a:pt x="4145" y="12406"/>
                    </a:lnTo>
                    <a:lnTo>
                      <a:pt x="4145" y="11685"/>
                    </a:lnTo>
                    <a:close/>
                    <a:moveTo>
                      <a:pt x="7594" y="11685"/>
                    </a:moveTo>
                    <a:lnTo>
                      <a:pt x="7594" y="12406"/>
                    </a:lnTo>
                    <a:lnTo>
                      <a:pt x="6847" y="12406"/>
                    </a:lnTo>
                    <a:lnTo>
                      <a:pt x="6847" y="11685"/>
                    </a:lnTo>
                    <a:close/>
                    <a:moveTo>
                      <a:pt x="7594" y="13127"/>
                    </a:moveTo>
                    <a:lnTo>
                      <a:pt x="7594" y="13848"/>
                    </a:lnTo>
                    <a:lnTo>
                      <a:pt x="6847" y="13848"/>
                    </a:lnTo>
                    <a:lnTo>
                      <a:pt x="6847" y="13127"/>
                    </a:lnTo>
                    <a:close/>
                    <a:moveTo>
                      <a:pt x="2163" y="13153"/>
                    </a:moveTo>
                    <a:lnTo>
                      <a:pt x="2163" y="13873"/>
                    </a:lnTo>
                    <a:lnTo>
                      <a:pt x="1417" y="13873"/>
                    </a:lnTo>
                    <a:lnTo>
                      <a:pt x="1417" y="13153"/>
                    </a:lnTo>
                    <a:close/>
                    <a:moveTo>
                      <a:pt x="4865" y="13127"/>
                    </a:moveTo>
                    <a:lnTo>
                      <a:pt x="4891" y="13873"/>
                    </a:lnTo>
                    <a:lnTo>
                      <a:pt x="4145" y="13873"/>
                    </a:lnTo>
                    <a:lnTo>
                      <a:pt x="4145" y="13127"/>
                    </a:lnTo>
                    <a:close/>
                    <a:moveTo>
                      <a:pt x="2163" y="14594"/>
                    </a:moveTo>
                    <a:lnTo>
                      <a:pt x="2163" y="15315"/>
                    </a:lnTo>
                    <a:lnTo>
                      <a:pt x="1417" y="15315"/>
                    </a:lnTo>
                    <a:lnTo>
                      <a:pt x="1417" y="14594"/>
                    </a:lnTo>
                    <a:close/>
                    <a:moveTo>
                      <a:pt x="4865" y="14594"/>
                    </a:moveTo>
                    <a:lnTo>
                      <a:pt x="4891" y="15315"/>
                    </a:lnTo>
                    <a:lnTo>
                      <a:pt x="4145" y="15315"/>
                    </a:lnTo>
                    <a:lnTo>
                      <a:pt x="4145" y="14594"/>
                    </a:lnTo>
                    <a:close/>
                    <a:moveTo>
                      <a:pt x="7594" y="14594"/>
                    </a:moveTo>
                    <a:lnTo>
                      <a:pt x="7594" y="15315"/>
                    </a:lnTo>
                    <a:lnTo>
                      <a:pt x="6847" y="15315"/>
                    </a:lnTo>
                    <a:lnTo>
                      <a:pt x="6847" y="14594"/>
                    </a:lnTo>
                    <a:close/>
                    <a:moveTo>
                      <a:pt x="7594" y="16035"/>
                    </a:moveTo>
                    <a:lnTo>
                      <a:pt x="7594" y="16756"/>
                    </a:lnTo>
                    <a:lnTo>
                      <a:pt x="6847" y="16756"/>
                    </a:lnTo>
                    <a:lnTo>
                      <a:pt x="6847" y="16035"/>
                    </a:lnTo>
                    <a:close/>
                    <a:moveTo>
                      <a:pt x="2163" y="16061"/>
                    </a:moveTo>
                    <a:lnTo>
                      <a:pt x="2163" y="16782"/>
                    </a:lnTo>
                    <a:lnTo>
                      <a:pt x="1417" y="16782"/>
                    </a:lnTo>
                    <a:lnTo>
                      <a:pt x="1417" y="16061"/>
                    </a:lnTo>
                    <a:close/>
                    <a:moveTo>
                      <a:pt x="4865" y="16035"/>
                    </a:moveTo>
                    <a:lnTo>
                      <a:pt x="4891" y="16782"/>
                    </a:lnTo>
                    <a:lnTo>
                      <a:pt x="4145" y="16782"/>
                    </a:lnTo>
                    <a:lnTo>
                      <a:pt x="4145" y="16035"/>
                    </a:lnTo>
                    <a:close/>
                    <a:moveTo>
                      <a:pt x="2163" y="17502"/>
                    </a:moveTo>
                    <a:lnTo>
                      <a:pt x="2163" y="18223"/>
                    </a:lnTo>
                    <a:lnTo>
                      <a:pt x="1417" y="18223"/>
                    </a:lnTo>
                    <a:lnTo>
                      <a:pt x="1417" y="17502"/>
                    </a:lnTo>
                    <a:close/>
                    <a:moveTo>
                      <a:pt x="4865" y="17502"/>
                    </a:moveTo>
                    <a:lnTo>
                      <a:pt x="4891" y="18223"/>
                    </a:lnTo>
                    <a:lnTo>
                      <a:pt x="4145" y="18223"/>
                    </a:lnTo>
                    <a:lnTo>
                      <a:pt x="4145" y="17502"/>
                    </a:lnTo>
                    <a:close/>
                    <a:moveTo>
                      <a:pt x="7594" y="17502"/>
                    </a:moveTo>
                    <a:lnTo>
                      <a:pt x="7594" y="18223"/>
                    </a:lnTo>
                    <a:lnTo>
                      <a:pt x="6847" y="18223"/>
                    </a:lnTo>
                    <a:lnTo>
                      <a:pt x="6847" y="17502"/>
                    </a:lnTo>
                    <a:close/>
                    <a:moveTo>
                      <a:pt x="7594" y="18969"/>
                    </a:moveTo>
                    <a:lnTo>
                      <a:pt x="7594" y="19664"/>
                    </a:lnTo>
                    <a:lnTo>
                      <a:pt x="6847" y="19664"/>
                    </a:lnTo>
                    <a:lnTo>
                      <a:pt x="6847" y="18969"/>
                    </a:lnTo>
                    <a:close/>
                    <a:moveTo>
                      <a:pt x="2163" y="18969"/>
                    </a:moveTo>
                    <a:lnTo>
                      <a:pt x="2163" y="19690"/>
                    </a:lnTo>
                    <a:lnTo>
                      <a:pt x="1417" y="19690"/>
                    </a:lnTo>
                    <a:lnTo>
                      <a:pt x="1417" y="18969"/>
                    </a:lnTo>
                    <a:close/>
                    <a:moveTo>
                      <a:pt x="4865" y="18969"/>
                    </a:moveTo>
                    <a:lnTo>
                      <a:pt x="4891" y="19690"/>
                    </a:lnTo>
                    <a:lnTo>
                      <a:pt x="4145" y="19690"/>
                    </a:lnTo>
                    <a:lnTo>
                      <a:pt x="4145" y="18969"/>
                    </a:lnTo>
                    <a:close/>
                    <a:moveTo>
                      <a:pt x="2163" y="20411"/>
                    </a:moveTo>
                    <a:lnTo>
                      <a:pt x="2163" y="21132"/>
                    </a:lnTo>
                    <a:lnTo>
                      <a:pt x="1417" y="21132"/>
                    </a:lnTo>
                    <a:lnTo>
                      <a:pt x="1417" y="20411"/>
                    </a:lnTo>
                    <a:close/>
                    <a:moveTo>
                      <a:pt x="4865" y="20411"/>
                    </a:moveTo>
                    <a:lnTo>
                      <a:pt x="4891" y="21132"/>
                    </a:lnTo>
                    <a:lnTo>
                      <a:pt x="4145" y="21132"/>
                    </a:lnTo>
                    <a:lnTo>
                      <a:pt x="4145" y="20411"/>
                    </a:lnTo>
                    <a:close/>
                    <a:moveTo>
                      <a:pt x="7594" y="20411"/>
                    </a:moveTo>
                    <a:lnTo>
                      <a:pt x="7594" y="21132"/>
                    </a:lnTo>
                    <a:lnTo>
                      <a:pt x="6847" y="21132"/>
                    </a:lnTo>
                    <a:lnTo>
                      <a:pt x="6847" y="20411"/>
                    </a:lnTo>
                    <a:close/>
                    <a:moveTo>
                      <a:pt x="7594" y="21878"/>
                    </a:moveTo>
                    <a:lnTo>
                      <a:pt x="7594" y="22213"/>
                    </a:lnTo>
                    <a:lnTo>
                      <a:pt x="6847" y="22213"/>
                    </a:lnTo>
                    <a:lnTo>
                      <a:pt x="6847" y="21878"/>
                    </a:lnTo>
                    <a:close/>
                    <a:moveTo>
                      <a:pt x="2163" y="21878"/>
                    </a:moveTo>
                    <a:lnTo>
                      <a:pt x="2163" y="22238"/>
                    </a:lnTo>
                    <a:lnTo>
                      <a:pt x="1417" y="22238"/>
                    </a:lnTo>
                    <a:lnTo>
                      <a:pt x="1417" y="21878"/>
                    </a:lnTo>
                    <a:close/>
                    <a:moveTo>
                      <a:pt x="4865" y="21878"/>
                    </a:moveTo>
                    <a:lnTo>
                      <a:pt x="4891" y="22238"/>
                    </a:lnTo>
                    <a:lnTo>
                      <a:pt x="4145" y="22238"/>
                    </a:lnTo>
                    <a:lnTo>
                      <a:pt x="4145" y="21878"/>
                    </a:lnTo>
                    <a:close/>
                    <a:moveTo>
                      <a:pt x="8984" y="0"/>
                    </a:moveTo>
                    <a:lnTo>
                      <a:pt x="1" y="3115"/>
                    </a:lnTo>
                    <a:lnTo>
                      <a:pt x="1" y="24194"/>
                    </a:lnTo>
                    <a:lnTo>
                      <a:pt x="8984" y="24194"/>
                    </a:lnTo>
                    <a:lnTo>
                      <a:pt x="8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53"/>
              <p:cNvSpPr/>
              <p:nvPr/>
            </p:nvSpPr>
            <p:spPr>
              <a:xfrm>
                <a:off x="2482307" y="4257820"/>
                <a:ext cx="328567" cy="884872"/>
              </a:xfrm>
              <a:custGeom>
                <a:rect b="b" l="l" r="r" t="t"/>
                <a:pathLst>
                  <a:path extrusionOk="0" h="24195" w="8984">
                    <a:moveTo>
                      <a:pt x="7593" y="4401"/>
                    </a:moveTo>
                    <a:lnTo>
                      <a:pt x="7593" y="5122"/>
                    </a:lnTo>
                    <a:lnTo>
                      <a:pt x="6847" y="5122"/>
                    </a:lnTo>
                    <a:lnTo>
                      <a:pt x="6847" y="4401"/>
                    </a:lnTo>
                    <a:close/>
                    <a:moveTo>
                      <a:pt x="2162" y="4427"/>
                    </a:moveTo>
                    <a:lnTo>
                      <a:pt x="2162" y="5148"/>
                    </a:lnTo>
                    <a:lnTo>
                      <a:pt x="1442" y="5148"/>
                    </a:lnTo>
                    <a:lnTo>
                      <a:pt x="1442" y="4427"/>
                    </a:lnTo>
                    <a:close/>
                    <a:moveTo>
                      <a:pt x="4891" y="4401"/>
                    </a:moveTo>
                    <a:lnTo>
                      <a:pt x="4891" y="5148"/>
                    </a:lnTo>
                    <a:lnTo>
                      <a:pt x="4144" y="5148"/>
                    </a:lnTo>
                    <a:lnTo>
                      <a:pt x="4144" y="4401"/>
                    </a:lnTo>
                    <a:close/>
                    <a:moveTo>
                      <a:pt x="2162" y="5869"/>
                    </a:moveTo>
                    <a:lnTo>
                      <a:pt x="2162" y="6589"/>
                    </a:lnTo>
                    <a:lnTo>
                      <a:pt x="1442" y="6589"/>
                    </a:lnTo>
                    <a:lnTo>
                      <a:pt x="1442" y="5869"/>
                    </a:lnTo>
                    <a:close/>
                    <a:moveTo>
                      <a:pt x="4891" y="5869"/>
                    </a:moveTo>
                    <a:lnTo>
                      <a:pt x="4891" y="6589"/>
                    </a:lnTo>
                    <a:lnTo>
                      <a:pt x="4144" y="6589"/>
                    </a:lnTo>
                    <a:lnTo>
                      <a:pt x="4144" y="5869"/>
                    </a:lnTo>
                    <a:close/>
                    <a:moveTo>
                      <a:pt x="7593" y="5869"/>
                    </a:moveTo>
                    <a:lnTo>
                      <a:pt x="7593" y="6589"/>
                    </a:lnTo>
                    <a:lnTo>
                      <a:pt x="6847" y="6589"/>
                    </a:lnTo>
                    <a:lnTo>
                      <a:pt x="6847" y="5869"/>
                    </a:lnTo>
                    <a:close/>
                    <a:moveTo>
                      <a:pt x="7593" y="7310"/>
                    </a:moveTo>
                    <a:lnTo>
                      <a:pt x="7593" y="8031"/>
                    </a:lnTo>
                    <a:lnTo>
                      <a:pt x="6847" y="8031"/>
                    </a:lnTo>
                    <a:lnTo>
                      <a:pt x="6847" y="7310"/>
                    </a:lnTo>
                    <a:close/>
                    <a:moveTo>
                      <a:pt x="2162" y="7336"/>
                    </a:moveTo>
                    <a:lnTo>
                      <a:pt x="2162" y="8056"/>
                    </a:lnTo>
                    <a:lnTo>
                      <a:pt x="1442" y="8056"/>
                    </a:lnTo>
                    <a:lnTo>
                      <a:pt x="1442" y="7336"/>
                    </a:lnTo>
                    <a:close/>
                    <a:moveTo>
                      <a:pt x="4891" y="7310"/>
                    </a:moveTo>
                    <a:lnTo>
                      <a:pt x="4891" y="8056"/>
                    </a:lnTo>
                    <a:lnTo>
                      <a:pt x="4144" y="8056"/>
                    </a:lnTo>
                    <a:lnTo>
                      <a:pt x="4144" y="7310"/>
                    </a:lnTo>
                    <a:close/>
                    <a:moveTo>
                      <a:pt x="2162" y="8777"/>
                    </a:moveTo>
                    <a:lnTo>
                      <a:pt x="2162" y="9498"/>
                    </a:lnTo>
                    <a:lnTo>
                      <a:pt x="1442" y="9498"/>
                    </a:lnTo>
                    <a:lnTo>
                      <a:pt x="1442" y="8777"/>
                    </a:lnTo>
                    <a:close/>
                    <a:moveTo>
                      <a:pt x="4891" y="8777"/>
                    </a:moveTo>
                    <a:lnTo>
                      <a:pt x="4891" y="9498"/>
                    </a:lnTo>
                    <a:lnTo>
                      <a:pt x="4144" y="9498"/>
                    </a:lnTo>
                    <a:lnTo>
                      <a:pt x="4144" y="8777"/>
                    </a:lnTo>
                    <a:close/>
                    <a:moveTo>
                      <a:pt x="7593" y="8777"/>
                    </a:moveTo>
                    <a:lnTo>
                      <a:pt x="7593" y="9498"/>
                    </a:lnTo>
                    <a:lnTo>
                      <a:pt x="6847" y="9498"/>
                    </a:lnTo>
                    <a:lnTo>
                      <a:pt x="6847" y="8777"/>
                    </a:lnTo>
                    <a:close/>
                    <a:moveTo>
                      <a:pt x="7593" y="10218"/>
                    </a:moveTo>
                    <a:lnTo>
                      <a:pt x="7593" y="10939"/>
                    </a:lnTo>
                    <a:lnTo>
                      <a:pt x="6847" y="10939"/>
                    </a:lnTo>
                    <a:lnTo>
                      <a:pt x="6847" y="10218"/>
                    </a:lnTo>
                    <a:close/>
                    <a:moveTo>
                      <a:pt x="2162" y="10244"/>
                    </a:moveTo>
                    <a:lnTo>
                      <a:pt x="2162" y="10965"/>
                    </a:lnTo>
                    <a:lnTo>
                      <a:pt x="1442" y="10965"/>
                    </a:lnTo>
                    <a:lnTo>
                      <a:pt x="1442" y="10244"/>
                    </a:lnTo>
                    <a:close/>
                    <a:moveTo>
                      <a:pt x="4891" y="10218"/>
                    </a:moveTo>
                    <a:lnTo>
                      <a:pt x="4891" y="10965"/>
                    </a:lnTo>
                    <a:lnTo>
                      <a:pt x="4144" y="10965"/>
                    </a:lnTo>
                    <a:lnTo>
                      <a:pt x="4144" y="10218"/>
                    </a:lnTo>
                    <a:close/>
                    <a:moveTo>
                      <a:pt x="2162" y="11685"/>
                    </a:moveTo>
                    <a:lnTo>
                      <a:pt x="2162" y="12406"/>
                    </a:lnTo>
                    <a:lnTo>
                      <a:pt x="1442" y="12406"/>
                    </a:lnTo>
                    <a:lnTo>
                      <a:pt x="1442" y="11685"/>
                    </a:lnTo>
                    <a:close/>
                    <a:moveTo>
                      <a:pt x="4891" y="11685"/>
                    </a:moveTo>
                    <a:lnTo>
                      <a:pt x="4891" y="12406"/>
                    </a:lnTo>
                    <a:lnTo>
                      <a:pt x="4144" y="12406"/>
                    </a:lnTo>
                    <a:lnTo>
                      <a:pt x="4144" y="11685"/>
                    </a:lnTo>
                    <a:close/>
                    <a:moveTo>
                      <a:pt x="7593" y="11685"/>
                    </a:moveTo>
                    <a:lnTo>
                      <a:pt x="7593" y="12406"/>
                    </a:lnTo>
                    <a:lnTo>
                      <a:pt x="6847" y="12406"/>
                    </a:lnTo>
                    <a:lnTo>
                      <a:pt x="6847" y="11685"/>
                    </a:lnTo>
                    <a:close/>
                    <a:moveTo>
                      <a:pt x="7593" y="13127"/>
                    </a:moveTo>
                    <a:lnTo>
                      <a:pt x="7593" y="13848"/>
                    </a:lnTo>
                    <a:lnTo>
                      <a:pt x="6847" y="13848"/>
                    </a:lnTo>
                    <a:lnTo>
                      <a:pt x="6847" y="13127"/>
                    </a:lnTo>
                    <a:close/>
                    <a:moveTo>
                      <a:pt x="2162" y="13153"/>
                    </a:moveTo>
                    <a:lnTo>
                      <a:pt x="2162" y="13873"/>
                    </a:lnTo>
                    <a:lnTo>
                      <a:pt x="1442" y="13873"/>
                    </a:lnTo>
                    <a:lnTo>
                      <a:pt x="1442" y="13153"/>
                    </a:lnTo>
                    <a:close/>
                    <a:moveTo>
                      <a:pt x="4891" y="13127"/>
                    </a:moveTo>
                    <a:lnTo>
                      <a:pt x="4891" y="13873"/>
                    </a:lnTo>
                    <a:lnTo>
                      <a:pt x="4144" y="13873"/>
                    </a:lnTo>
                    <a:lnTo>
                      <a:pt x="4144" y="13127"/>
                    </a:lnTo>
                    <a:close/>
                    <a:moveTo>
                      <a:pt x="2162" y="14594"/>
                    </a:moveTo>
                    <a:lnTo>
                      <a:pt x="2162" y="15315"/>
                    </a:lnTo>
                    <a:lnTo>
                      <a:pt x="1442" y="15315"/>
                    </a:lnTo>
                    <a:lnTo>
                      <a:pt x="1442" y="14594"/>
                    </a:lnTo>
                    <a:close/>
                    <a:moveTo>
                      <a:pt x="4891" y="14594"/>
                    </a:moveTo>
                    <a:lnTo>
                      <a:pt x="4891" y="15315"/>
                    </a:lnTo>
                    <a:lnTo>
                      <a:pt x="4144" y="15315"/>
                    </a:lnTo>
                    <a:lnTo>
                      <a:pt x="4144" y="14594"/>
                    </a:lnTo>
                    <a:close/>
                    <a:moveTo>
                      <a:pt x="7593" y="14594"/>
                    </a:moveTo>
                    <a:lnTo>
                      <a:pt x="7593" y="15315"/>
                    </a:lnTo>
                    <a:lnTo>
                      <a:pt x="6847" y="15315"/>
                    </a:lnTo>
                    <a:lnTo>
                      <a:pt x="6847" y="14594"/>
                    </a:lnTo>
                    <a:close/>
                    <a:moveTo>
                      <a:pt x="7593" y="16035"/>
                    </a:moveTo>
                    <a:lnTo>
                      <a:pt x="7593" y="16756"/>
                    </a:lnTo>
                    <a:lnTo>
                      <a:pt x="6847" y="16756"/>
                    </a:lnTo>
                    <a:lnTo>
                      <a:pt x="6847" y="16035"/>
                    </a:lnTo>
                    <a:close/>
                    <a:moveTo>
                      <a:pt x="2162" y="16061"/>
                    </a:moveTo>
                    <a:lnTo>
                      <a:pt x="2162" y="16782"/>
                    </a:lnTo>
                    <a:lnTo>
                      <a:pt x="1442" y="16782"/>
                    </a:lnTo>
                    <a:lnTo>
                      <a:pt x="1442" y="16061"/>
                    </a:lnTo>
                    <a:close/>
                    <a:moveTo>
                      <a:pt x="4891" y="16035"/>
                    </a:moveTo>
                    <a:lnTo>
                      <a:pt x="4891" y="16782"/>
                    </a:lnTo>
                    <a:lnTo>
                      <a:pt x="4144" y="16782"/>
                    </a:lnTo>
                    <a:lnTo>
                      <a:pt x="4144" y="16035"/>
                    </a:lnTo>
                    <a:close/>
                    <a:moveTo>
                      <a:pt x="2162" y="17502"/>
                    </a:moveTo>
                    <a:lnTo>
                      <a:pt x="2162" y="18223"/>
                    </a:lnTo>
                    <a:lnTo>
                      <a:pt x="1442" y="18223"/>
                    </a:lnTo>
                    <a:lnTo>
                      <a:pt x="1442" y="17502"/>
                    </a:lnTo>
                    <a:close/>
                    <a:moveTo>
                      <a:pt x="4891" y="17502"/>
                    </a:moveTo>
                    <a:lnTo>
                      <a:pt x="4891" y="18223"/>
                    </a:lnTo>
                    <a:lnTo>
                      <a:pt x="4144" y="18223"/>
                    </a:lnTo>
                    <a:lnTo>
                      <a:pt x="4144" y="17502"/>
                    </a:lnTo>
                    <a:close/>
                    <a:moveTo>
                      <a:pt x="7593" y="17502"/>
                    </a:moveTo>
                    <a:lnTo>
                      <a:pt x="7593" y="18223"/>
                    </a:lnTo>
                    <a:lnTo>
                      <a:pt x="6847" y="18223"/>
                    </a:lnTo>
                    <a:lnTo>
                      <a:pt x="6847" y="17502"/>
                    </a:lnTo>
                    <a:close/>
                    <a:moveTo>
                      <a:pt x="7593" y="18969"/>
                    </a:moveTo>
                    <a:lnTo>
                      <a:pt x="7593" y="19664"/>
                    </a:lnTo>
                    <a:lnTo>
                      <a:pt x="6847" y="19664"/>
                    </a:lnTo>
                    <a:lnTo>
                      <a:pt x="6847" y="18969"/>
                    </a:lnTo>
                    <a:close/>
                    <a:moveTo>
                      <a:pt x="2162" y="18969"/>
                    </a:moveTo>
                    <a:lnTo>
                      <a:pt x="2162" y="19690"/>
                    </a:lnTo>
                    <a:lnTo>
                      <a:pt x="1442" y="19690"/>
                    </a:lnTo>
                    <a:lnTo>
                      <a:pt x="1442" y="18969"/>
                    </a:lnTo>
                    <a:close/>
                    <a:moveTo>
                      <a:pt x="4891" y="18969"/>
                    </a:moveTo>
                    <a:lnTo>
                      <a:pt x="4891" y="19690"/>
                    </a:lnTo>
                    <a:lnTo>
                      <a:pt x="4144" y="19690"/>
                    </a:lnTo>
                    <a:lnTo>
                      <a:pt x="4144" y="18969"/>
                    </a:lnTo>
                    <a:close/>
                    <a:moveTo>
                      <a:pt x="2162" y="20411"/>
                    </a:moveTo>
                    <a:lnTo>
                      <a:pt x="2162" y="21132"/>
                    </a:lnTo>
                    <a:lnTo>
                      <a:pt x="1442" y="21132"/>
                    </a:lnTo>
                    <a:lnTo>
                      <a:pt x="1442" y="20411"/>
                    </a:lnTo>
                    <a:close/>
                    <a:moveTo>
                      <a:pt x="4891" y="20411"/>
                    </a:moveTo>
                    <a:lnTo>
                      <a:pt x="4891" y="21132"/>
                    </a:lnTo>
                    <a:lnTo>
                      <a:pt x="4144" y="21132"/>
                    </a:lnTo>
                    <a:lnTo>
                      <a:pt x="4144" y="20411"/>
                    </a:lnTo>
                    <a:close/>
                    <a:moveTo>
                      <a:pt x="7593" y="20411"/>
                    </a:moveTo>
                    <a:lnTo>
                      <a:pt x="7593" y="21132"/>
                    </a:lnTo>
                    <a:lnTo>
                      <a:pt x="6847" y="21132"/>
                    </a:lnTo>
                    <a:lnTo>
                      <a:pt x="6847" y="20411"/>
                    </a:lnTo>
                    <a:close/>
                    <a:moveTo>
                      <a:pt x="7593" y="21878"/>
                    </a:moveTo>
                    <a:lnTo>
                      <a:pt x="7593" y="22213"/>
                    </a:lnTo>
                    <a:lnTo>
                      <a:pt x="6847" y="22213"/>
                    </a:lnTo>
                    <a:lnTo>
                      <a:pt x="6847" y="21878"/>
                    </a:lnTo>
                    <a:close/>
                    <a:moveTo>
                      <a:pt x="2162" y="21878"/>
                    </a:moveTo>
                    <a:lnTo>
                      <a:pt x="2162" y="22238"/>
                    </a:lnTo>
                    <a:lnTo>
                      <a:pt x="1442" y="22238"/>
                    </a:lnTo>
                    <a:lnTo>
                      <a:pt x="1442" y="21878"/>
                    </a:lnTo>
                    <a:close/>
                    <a:moveTo>
                      <a:pt x="4891" y="21878"/>
                    </a:moveTo>
                    <a:lnTo>
                      <a:pt x="4891" y="22238"/>
                    </a:lnTo>
                    <a:lnTo>
                      <a:pt x="4144" y="22238"/>
                    </a:lnTo>
                    <a:lnTo>
                      <a:pt x="4144" y="21878"/>
                    </a:lnTo>
                    <a:close/>
                    <a:moveTo>
                      <a:pt x="8983" y="0"/>
                    </a:moveTo>
                    <a:lnTo>
                      <a:pt x="0" y="3115"/>
                    </a:lnTo>
                    <a:lnTo>
                      <a:pt x="0" y="24194"/>
                    </a:lnTo>
                    <a:lnTo>
                      <a:pt x="8983" y="24194"/>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53"/>
              <p:cNvSpPr/>
              <p:nvPr/>
            </p:nvSpPr>
            <p:spPr>
              <a:xfrm>
                <a:off x="1553211" y="4123195"/>
                <a:ext cx="328567" cy="1019495"/>
              </a:xfrm>
              <a:custGeom>
                <a:rect b="b" l="l" r="r" t="t"/>
                <a:pathLst>
                  <a:path extrusionOk="0" h="27876" w="8984">
                    <a:moveTo>
                      <a:pt x="2291" y="4736"/>
                    </a:moveTo>
                    <a:lnTo>
                      <a:pt x="2291" y="5097"/>
                    </a:lnTo>
                    <a:lnTo>
                      <a:pt x="1545" y="5097"/>
                    </a:lnTo>
                    <a:lnTo>
                      <a:pt x="1545" y="4736"/>
                    </a:lnTo>
                    <a:close/>
                    <a:moveTo>
                      <a:pt x="4994" y="4711"/>
                    </a:moveTo>
                    <a:lnTo>
                      <a:pt x="4994" y="5097"/>
                    </a:lnTo>
                    <a:lnTo>
                      <a:pt x="4273" y="5097"/>
                    </a:lnTo>
                    <a:lnTo>
                      <a:pt x="4273" y="4711"/>
                    </a:lnTo>
                    <a:close/>
                    <a:moveTo>
                      <a:pt x="7722" y="4711"/>
                    </a:moveTo>
                    <a:lnTo>
                      <a:pt x="7722" y="5097"/>
                    </a:lnTo>
                    <a:lnTo>
                      <a:pt x="6976" y="5097"/>
                    </a:lnTo>
                    <a:lnTo>
                      <a:pt x="6976" y="4711"/>
                    </a:lnTo>
                    <a:close/>
                    <a:moveTo>
                      <a:pt x="4994" y="5817"/>
                    </a:moveTo>
                    <a:lnTo>
                      <a:pt x="4994" y="6538"/>
                    </a:lnTo>
                    <a:lnTo>
                      <a:pt x="4273" y="6538"/>
                    </a:lnTo>
                    <a:lnTo>
                      <a:pt x="4273" y="5817"/>
                    </a:lnTo>
                    <a:close/>
                    <a:moveTo>
                      <a:pt x="7722" y="5817"/>
                    </a:moveTo>
                    <a:lnTo>
                      <a:pt x="7722" y="6538"/>
                    </a:lnTo>
                    <a:lnTo>
                      <a:pt x="6976" y="6538"/>
                    </a:lnTo>
                    <a:lnTo>
                      <a:pt x="6976" y="5817"/>
                    </a:lnTo>
                    <a:close/>
                    <a:moveTo>
                      <a:pt x="2291" y="5817"/>
                    </a:moveTo>
                    <a:lnTo>
                      <a:pt x="2291" y="6564"/>
                    </a:lnTo>
                    <a:lnTo>
                      <a:pt x="1545" y="6564"/>
                    </a:lnTo>
                    <a:lnTo>
                      <a:pt x="1545" y="5817"/>
                    </a:lnTo>
                    <a:close/>
                    <a:moveTo>
                      <a:pt x="2291" y="7285"/>
                    </a:moveTo>
                    <a:lnTo>
                      <a:pt x="2291" y="8005"/>
                    </a:lnTo>
                    <a:lnTo>
                      <a:pt x="1545" y="8005"/>
                    </a:lnTo>
                    <a:lnTo>
                      <a:pt x="1545" y="7285"/>
                    </a:lnTo>
                    <a:close/>
                    <a:moveTo>
                      <a:pt x="4994" y="7285"/>
                    </a:moveTo>
                    <a:lnTo>
                      <a:pt x="4994" y="8005"/>
                    </a:lnTo>
                    <a:lnTo>
                      <a:pt x="4273" y="8005"/>
                    </a:lnTo>
                    <a:lnTo>
                      <a:pt x="4273" y="7285"/>
                    </a:lnTo>
                    <a:close/>
                    <a:moveTo>
                      <a:pt x="7722" y="7259"/>
                    </a:moveTo>
                    <a:lnTo>
                      <a:pt x="7722" y="8005"/>
                    </a:lnTo>
                    <a:lnTo>
                      <a:pt x="6976" y="8005"/>
                    </a:lnTo>
                    <a:lnTo>
                      <a:pt x="6976" y="7259"/>
                    </a:lnTo>
                    <a:close/>
                    <a:moveTo>
                      <a:pt x="4994" y="8726"/>
                    </a:moveTo>
                    <a:lnTo>
                      <a:pt x="4994" y="9447"/>
                    </a:lnTo>
                    <a:lnTo>
                      <a:pt x="4273" y="9447"/>
                    </a:lnTo>
                    <a:lnTo>
                      <a:pt x="4273" y="8726"/>
                    </a:lnTo>
                    <a:close/>
                    <a:moveTo>
                      <a:pt x="7722" y="8726"/>
                    </a:moveTo>
                    <a:lnTo>
                      <a:pt x="7722" y="9447"/>
                    </a:lnTo>
                    <a:lnTo>
                      <a:pt x="6976" y="9447"/>
                    </a:lnTo>
                    <a:lnTo>
                      <a:pt x="6976" y="8726"/>
                    </a:lnTo>
                    <a:close/>
                    <a:moveTo>
                      <a:pt x="2291" y="8726"/>
                    </a:moveTo>
                    <a:lnTo>
                      <a:pt x="2291" y="9472"/>
                    </a:lnTo>
                    <a:lnTo>
                      <a:pt x="1545" y="9472"/>
                    </a:lnTo>
                    <a:lnTo>
                      <a:pt x="1545" y="8726"/>
                    </a:lnTo>
                    <a:close/>
                    <a:moveTo>
                      <a:pt x="2291" y="10193"/>
                    </a:moveTo>
                    <a:lnTo>
                      <a:pt x="2291" y="10914"/>
                    </a:lnTo>
                    <a:lnTo>
                      <a:pt x="1545" y="10914"/>
                    </a:lnTo>
                    <a:lnTo>
                      <a:pt x="1545" y="10193"/>
                    </a:lnTo>
                    <a:close/>
                    <a:moveTo>
                      <a:pt x="4994" y="10193"/>
                    </a:moveTo>
                    <a:lnTo>
                      <a:pt x="4994" y="10914"/>
                    </a:lnTo>
                    <a:lnTo>
                      <a:pt x="4273" y="10914"/>
                    </a:lnTo>
                    <a:lnTo>
                      <a:pt x="4273" y="10193"/>
                    </a:lnTo>
                    <a:close/>
                    <a:moveTo>
                      <a:pt x="7722" y="10193"/>
                    </a:moveTo>
                    <a:lnTo>
                      <a:pt x="7722" y="10914"/>
                    </a:lnTo>
                    <a:lnTo>
                      <a:pt x="6976" y="10914"/>
                    </a:lnTo>
                    <a:lnTo>
                      <a:pt x="6976" y="10193"/>
                    </a:lnTo>
                    <a:close/>
                    <a:moveTo>
                      <a:pt x="4994" y="11634"/>
                    </a:moveTo>
                    <a:lnTo>
                      <a:pt x="4994" y="12355"/>
                    </a:lnTo>
                    <a:lnTo>
                      <a:pt x="4273" y="12355"/>
                    </a:lnTo>
                    <a:lnTo>
                      <a:pt x="4273" y="11634"/>
                    </a:lnTo>
                    <a:close/>
                    <a:moveTo>
                      <a:pt x="7722" y="11634"/>
                    </a:moveTo>
                    <a:lnTo>
                      <a:pt x="7722" y="12355"/>
                    </a:lnTo>
                    <a:lnTo>
                      <a:pt x="6976" y="12355"/>
                    </a:lnTo>
                    <a:lnTo>
                      <a:pt x="6976" y="11634"/>
                    </a:lnTo>
                    <a:close/>
                    <a:moveTo>
                      <a:pt x="2291" y="11634"/>
                    </a:moveTo>
                    <a:lnTo>
                      <a:pt x="2291" y="12381"/>
                    </a:lnTo>
                    <a:lnTo>
                      <a:pt x="1545" y="12381"/>
                    </a:lnTo>
                    <a:lnTo>
                      <a:pt x="1545" y="11634"/>
                    </a:lnTo>
                    <a:close/>
                    <a:moveTo>
                      <a:pt x="2291" y="13101"/>
                    </a:moveTo>
                    <a:lnTo>
                      <a:pt x="2291" y="13822"/>
                    </a:lnTo>
                    <a:lnTo>
                      <a:pt x="1545" y="13822"/>
                    </a:lnTo>
                    <a:lnTo>
                      <a:pt x="1545" y="13101"/>
                    </a:lnTo>
                    <a:close/>
                    <a:moveTo>
                      <a:pt x="4994" y="13101"/>
                    </a:moveTo>
                    <a:lnTo>
                      <a:pt x="4994" y="13822"/>
                    </a:lnTo>
                    <a:lnTo>
                      <a:pt x="4273" y="13822"/>
                    </a:lnTo>
                    <a:lnTo>
                      <a:pt x="4273" y="13101"/>
                    </a:lnTo>
                    <a:close/>
                    <a:moveTo>
                      <a:pt x="7722" y="13076"/>
                    </a:moveTo>
                    <a:lnTo>
                      <a:pt x="7722" y="13822"/>
                    </a:lnTo>
                    <a:lnTo>
                      <a:pt x="6976" y="13822"/>
                    </a:lnTo>
                    <a:lnTo>
                      <a:pt x="6976" y="13076"/>
                    </a:lnTo>
                    <a:close/>
                    <a:moveTo>
                      <a:pt x="4994" y="14543"/>
                    </a:moveTo>
                    <a:lnTo>
                      <a:pt x="4994" y="15264"/>
                    </a:lnTo>
                    <a:lnTo>
                      <a:pt x="4273" y="15264"/>
                    </a:lnTo>
                    <a:lnTo>
                      <a:pt x="4273" y="14543"/>
                    </a:lnTo>
                    <a:close/>
                    <a:moveTo>
                      <a:pt x="7722" y="14543"/>
                    </a:moveTo>
                    <a:lnTo>
                      <a:pt x="7722" y="15264"/>
                    </a:lnTo>
                    <a:lnTo>
                      <a:pt x="6976" y="15264"/>
                    </a:lnTo>
                    <a:lnTo>
                      <a:pt x="6976" y="14543"/>
                    </a:lnTo>
                    <a:close/>
                    <a:moveTo>
                      <a:pt x="2291" y="14543"/>
                    </a:moveTo>
                    <a:lnTo>
                      <a:pt x="2291" y="15289"/>
                    </a:lnTo>
                    <a:lnTo>
                      <a:pt x="1545" y="15289"/>
                    </a:lnTo>
                    <a:lnTo>
                      <a:pt x="1545" y="14543"/>
                    </a:lnTo>
                    <a:close/>
                    <a:moveTo>
                      <a:pt x="2291" y="16010"/>
                    </a:moveTo>
                    <a:lnTo>
                      <a:pt x="2291" y="16731"/>
                    </a:lnTo>
                    <a:lnTo>
                      <a:pt x="1545" y="16731"/>
                    </a:lnTo>
                    <a:lnTo>
                      <a:pt x="1545" y="16010"/>
                    </a:lnTo>
                    <a:close/>
                    <a:moveTo>
                      <a:pt x="4994" y="16010"/>
                    </a:moveTo>
                    <a:lnTo>
                      <a:pt x="4994" y="16731"/>
                    </a:lnTo>
                    <a:lnTo>
                      <a:pt x="4273" y="16731"/>
                    </a:lnTo>
                    <a:lnTo>
                      <a:pt x="4273" y="16010"/>
                    </a:lnTo>
                    <a:close/>
                    <a:moveTo>
                      <a:pt x="7722" y="15984"/>
                    </a:moveTo>
                    <a:lnTo>
                      <a:pt x="7722" y="16731"/>
                    </a:lnTo>
                    <a:lnTo>
                      <a:pt x="6976" y="16731"/>
                    </a:lnTo>
                    <a:lnTo>
                      <a:pt x="6976" y="15984"/>
                    </a:lnTo>
                    <a:close/>
                    <a:moveTo>
                      <a:pt x="4994" y="17477"/>
                    </a:moveTo>
                    <a:lnTo>
                      <a:pt x="4994" y="18172"/>
                    </a:lnTo>
                    <a:lnTo>
                      <a:pt x="4273" y="18172"/>
                    </a:lnTo>
                    <a:lnTo>
                      <a:pt x="4273" y="17477"/>
                    </a:lnTo>
                    <a:close/>
                    <a:moveTo>
                      <a:pt x="7722" y="17477"/>
                    </a:moveTo>
                    <a:lnTo>
                      <a:pt x="7722" y="18172"/>
                    </a:lnTo>
                    <a:lnTo>
                      <a:pt x="6976" y="18172"/>
                    </a:lnTo>
                    <a:lnTo>
                      <a:pt x="6976" y="17477"/>
                    </a:lnTo>
                    <a:close/>
                    <a:moveTo>
                      <a:pt x="2291" y="17477"/>
                    </a:moveTo>
                    <a:lnTo>
                      <a:pt x="2291" y="18198"/>
                    </a:lnTo>
                    <a:lnTo>
                      <a:pt x="1545" y="18198"/>
                    </a:lnTo>
                    <a:lnTo>
                      <a:pt x="1545" y="17477"/>
                    </a:lnTo>
                    <a:close/>
                    <a:moveTo>
                      <a:pt x="2291" y="18918"/>
                    </a:moveTo>
                    <a:lnTo>
                      <a:pt x="2291" y="19639"/>
                    </a:lnTo>
                    <a:lnTo>
                      <a:pt x="1545" y="19639"/>
                    </a:lnTo>
                    <a:lnTo>
                      <a:pt x="1545" y="18918"/>
                    </a:lnTo>
                    <a:close/>
                    <a:moveTo>
                      <a:pt x="4994" y="18918"/>
                    </a:moveTo>
                    <a:lnTo>
                      <a:pt x="4994" y="19639"/>
                    </a:lnTo>
                    <a:lnTo>
                      <a:pt x="4273" y="19639"/>
                    </a:lnTo>
                    <a:lnTo>
                      <a:pt x="4273" y="18918"/>
                    </a:lnTo>
                    <a:close/>
                    <a:moveTo>
                      <a:pt x="7722" y="18893"/>
                    </a:moveTo>
                    <a:lnTo>
                      <a:pt x="7722" y="19639"/>
                    </a:lnTo>
                    <a:lnTo>
                      <a:pt x="6976" y="19639"/>
                    </a:lnTo>
                    <a:lnTo>
                      <a:pt x="6976" y="18893"/>
                    </a:lnTo>
                    <a:close/>
                    <a:moveTo>
                      <a:pt x="4994" y="20360"/>
                    </a:moveTo>
                    <a:lnTo>
                      <a:pt x="4994" y="21080"/>
                    </a:lnTo>
                    <a:lnTo>
                      <a:pt x="4273" y="21080"/>
                    </a:lnTo>
                    <a:lnTo>
                      <a:pt x="4273" y="20360"/>
                    </a:lnTo>
                    <a:close/>
                    <a:moveTo>
                      <a:pt x="7722" y="20360"/>
                    </a:moveTo>
                    <a:lnTo>
                      <a:pt x="7722" y="21080"/>
                    </a:lnTo>
                    <a:lnTo>
                      <a:pt x="6976" y="21080"/>
                    </a:lnTo>
                    <a:lnTo>
                      <a:pt x="6976" y="20360"/>
                    </a:lnTo>
                    <a:close/>
                    <a:moveTo>
                      <a:pt x="2291" y="20360"/>
                    </a:moveTo>
                    <a:lnTo>
                      <a:pt x="2291" y="21106"/>
                    </a:lnTo>
                    <a:lnTo>
                      <a:pt x="1545" y="21106"/>
                    </a:lnTo>
                    <a:lnTo>
                      <a:pt x="1545" y="20360"/>
                    </a:lnTo>
                    <a:close/>
                    <a:moveTo>
                      <a:pt x="2291" y="21827"/>
                    </a:moveTo>
                    <a:lnTo>
                      <a:pt x="2291" y="22548"/>
                    </a:lnTo>
                    <a:lnTo>
                      <a:pt x="1545" y="22548"/>
                    </a:lnTo>
                    <a:lnTo>
                      <a:pt x="1545" y="21827"/>
                    </a:lnTo>
                    <a:close/>
                    <a:moveTo>
                      <a:pt x="4994" y="21827"/>
                    </a:moveTo>
                    <a:lnTo>
                      <a:pt x="4994" y="22548"/>
                    </a:lnTo>
                    <a:lnTo>
                      <a:pt x="4273" y="22548"/>
                    </a:lnTo>
                    <a:lnTo>
                      <a:pt x="4273" y="21827"/>
                    </a:lnTo>
                    <a:close/>
                    <a:moveTo>
                      <a:pt x="7722" y="21801"/>
                    </a:moveTo>
                    <a:lnTo>
                      <a:pt x="7722" y="22548"/>
                    </a:lnTo>
                    <a:lnTo>
                      <a:pt x="6976" y="22548"/>
                    </a:lnTo>
                    <a:lnTo>
                      <a:pt x="6976" y="21801"/>
                    </a:lnTo>
                    <a:close/>
                    <a:moveTo>
                      <a:pt x="4994" y="23294"/>
                    </a:moveTo>
                    <a:lnTo>
                      <a:pt x="4994" y="23989"/>
                    </a:lnTo>
                    <a:lnTo>
                      <a:pt x="4273" y="23989"/>
                    </a:lnTo>
                    <a:lnTo>
                      <a:pt x="4273" y="23294"/>
                    </a:lnTo>
                    <a:close/>
                    <a:moveTo>
                      <a:pt x="7722" y="23294"/>
                    </a:moveTo>
                    <a:lnTo>
                      <a:pt x="7722" y="23989"/>
                    </a:lnTo>
                    <a:lnTo>
                      <a:pt x="6976" y="23989"/>
                    </a:lnTo>
                    <a:lnTo>
                      <a:pt x="6976" y="23294"/>
                    </a:lnTo>
                    <a:close/>
                    <a:moveTo>
                      <a:pt x="2291" y="23294"/>
                    </a:moveTo>
                    <a:lnTo>
                      <a:pt x="2291" y="24015"/>
                    </a:lnTo>
                    <a:lnTo>
                      <a:pt x="1545" y="24015"/>
                    </a:lnTo>
                    <a:lnTo>
                      <a:pt x="1545" y="23294"/>
                    </a:lnTo>
                    <a:close/>
                    <a:moveTo>
                      <a:pt x="2291" y="24735"/>
                    </a:moveTo>
                    <a:lnTo>
                      <a:pt x="2291" y="25096"/>
                    </a:lnTo>
                    <a:lnTo>
                      <a:pt x="1545" y="25096"/>
                    </a:lnTo>
                    <a:lnTo>
                      <a:pt x="1545" y="24735"/>
                    </a:lnTo>
                    <a:close/>
                    <a:moveTo>
                      <a:pt x="4994" y="24735"/>
                    </a:moveTo>
                    <a:lnTo>
                      <a:pt x="4994" y="25096"/>
                    </a:lnTo>
                    <a:lnTo>
                      <a:pt x="4273" y="25096"/>
                    </a:lnTo>
                    <a:lnTo>
                      <a:pt x="4273" y="24735"/>
                    </a:lnTo>
                    <a:close/>
                    <a:moveTo>
                      <a:pt x="7722" y="24710"/>
                    </a:moveTo>
                    <a:lnTo>
                      <a:pt x="7722" y="25096"/>
                    </a:lnTo>
                    <a:lnTo>
                      <a:pt x="6976" y="25096"/>
                    </a:lnTo>
                    <a:lnTo>
                      <a:pt x="6976" y="24710"/>
                    </a:lnTo>
                    <a:close/>
                    <a:moveTo>
                      <a:pt x="4505" y="1"/>
                    </a:moveTo>
                    <a:lnTo>
                      <a:pt x="0" y="3681"/>
                    </a:lnTo>
                    <a:lnTo>
                      <a:pt x="0" y="27875"/>
                    </a:lnTo>
                    <a:lnTo>
                      <a:pt x="8983" y="27875"/>
                    </a:lnTo>
                    <a:lnTo>
                      <a:pt x="8983" y="368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53"/>
              <p:cNvSpPr/>
              <p:nvPr/>
            </p:nvSpPr>
            <p:spPr>
              <a:xfrm>
                <a:off x="612814" y="4567518"/>
                <a:ext cx="284315" cy="575176"/>
              </a:xfrm>
              <a:custGeom>
                <a:rect b="b" l="l" r="r" t="t"/>
                <a:pathLst>
                  <a:path extrusionOk="0" h="15727" w="7774">
                    <a:moveTo>
                      <a:pt x="2574" y="1030"/>
                    </a:moveTo>
                    <a:lnTo>
                      <a:pt x="2574" y="1416"/>
                    </a:lnTo>
                    <a:lnTo>
                      <a:pt x="1828" y="1416"/>
                    </a:lnTo>
                    <a:lnTo>
                      <a:pt x="1828" y="1030"/>
                    </a:lnTo>
                    <a:close/>
                    <a:moveTo>
                      <a:pt x="4556" y="1030"/>
                    </a:moveTo>
                    <a:lnTo>
                      <a:pt x="4556" y="1416"/>
                    </a:lnTo>
                    <a:lnTo>
                      <a:pt x="3810" y="1416"/>
                    </a:lnTo>
                    <a:lnTo>
                      <a:pt x="3810" y="1030"/>
                    </a:lnTo>
                    <a:close/>
                    <a:moveTo>
                      <a:pt x="6538" y="1030"/>
                    </a:moveTo>
                    <a:lnTo>
                      <a:pt x="6538" y="1416"/>
                    </a:lnTo>
                    <a:lnTo>
                      <a:pt x="5792" y="1416"/>
                    </a:lnTo>
                    <a:lnTo>
                      <a:pt x="5792" y="1030"/>
                    </a:lnTo>
                    <a:close/>
                    <a:moveTo>
                      <a:pt x="2574" y="2111"/>
                    </a:moveTo>
                    <a:lnTo>
                      <a:pt x="2574" y="2831"/>
                    </a:lnTo>
                    <a:lnTo>
                      <a:pt x="1828" y="2831"/>
                    </a:lnTo>
                    <a:lnTo>
                      <a:pt x="1828" y="2111"/>
                    </a:lnTo>
                    <a:close/>
                    <a:moveTo>
                      <a:pt x="4556" y="2111"/>
                    </a:moveTo>
                    <a:lnTo>
                      <a:pt x="4556" y="2831"/>
                    </a:lnTo>
                    <a:lnTo>
                      <a:pt x="3810" y="2831"/>
                    </a:lnTo>
                    <a:lnTo>
                      <a:pt x="3810" y="2111"/>
                    </a:lnTo>
                    <a:close/>
                    <a:moveTo>
                      <a:pt x="6538" y="2111"/>
                    </a:moveTo>
                    <a:lnTo>
                      <a:pt x="6538" y="2831"/>
                    </a:lnTo>
                    <a:lnTo>
                      <a:pt x="5792" y="2831"/>
                    </a:lnTo>
                    <a:lnTo>
                      <a:pt x="5792" y="2111"/>
                    </a:lnTo>
                    <a:close/>
                    <a:moveTo>
                      <a:pt x="2574" y="3552"/>
                    </a:moveTo>
                    <a:lnTo>
                      <a:pt x="2574" y="4247"/>
                    </a:lnTo>
                    <a:lnTo>
                      <a:pt x="1828" y="4247"/>
                    </a:lnTo>
                    <a:lnTo>
                      <a:pt x="1828" y="3552"/>
                    </a:lnTo>
                    <a:close/>
                    <a:moveTo>
                      <a:pt x="6538" y="3552"/>
                    </a:moveTo>
                    <a:lnTo>
                      <a:pt x="6538" y="4247"/>
                    </a:lnTo>
                    <a:lnTo>
                      <a:pt x="5792" y="4247"/>
                    </a:lnTo>
                    <a:lnTo>
                      <a:pt x="5792" y="3552"/>
                    </a:lnTo>
                    <a:close/>
                    <a:moveTo>
                      <a:pt x="4556" y="3552"/>
                    </a:moveTo>
                    <a:lnTo>
                      <a:pt x="4556" y="4273"/>
                    </a:lnTo>
                    <a:lnTo>
                      <a:pt x="3810" y="4273"/>
                    </a:lnTo>
                    <a:lnTo>
                      <a:pt x="3810" y="3552"/>
                    </a:lnTo>
                    <a:close/>
                    <a:moveTo>
                      <a:pt x="2574" y="4968"/>
                    </a:moveTo>
                    <a:lnTo>
                      <a:pt x="2574" y="5688"/>
                    </a:lnTo>
                    <a:lnTo>
                      <a:pt x="1828" y="5688"/>
                    </a:lnTo>
                    <a:lnTo>
                      <a:pt x="1828" y="4968"/>
                    </a:lnTo>
                    <a:close/>
                    <a:moveTo>
                      <a:pt x="4556" y="4968"/>
                    </a:moveTo>
                    <a:lnTo>
                      <a:pt x="4556" y="5688"/>
                    </a:lnTo>
                    <a:lnTo>
                      <a:pt x="3810" y="5688"/>
                    </a:lnTo>
                    <a:lnTo>
                      <a:pt x="3810" y="4968"/>
                    </a:lnTo>
                    <a:close/>
                    <a:moveTo>
                      <a:pt x="6538" y="4968"/>
                    </a:moveTo>
                    <a:lnTo>
                      <a:pt x="6538" y="5688"/>
                    </a:lnTo>
                    <a:lnTo>
                      <a:pt x="5792" y="5688"/>
                    </a:lnTo>
                    <a:lnTo>
                      <a:pt x="5792" y="4968"/>
                    </a:lnTo>
                    <a:close/>
                    <a:moveTo>
                      <a:pt x="2574" y="6383"/>
                    </a:moveTo>
                    <a:lnTo>
                      <a:pt x="2574" y="7104"/>
                    </a:lnTo>
                    <a:lnTo>
                      <a:pt x="1828" y="7104"/>
                    </a:lnTo>
                    <a:lnTo>
                      <a:pt x="1828" y="6383"/>
                    </a:lnTo>
                    <a:close/>
                    <a:moveTo>
                      <a:pt x="4556" y="6409"/>
                    </a:moveTo>
                    <a:lnTo>
                      <a:pt x="4556" y="7104"/>
                    </a:lnTo>
                    <a:lnTo>
                      <a:pt x="3810" y="7104"/>
                    </a:lnTo>
                    <a:lnTo>
                      <a:pt x="3810" y="6409"/>
                    </a:lnTo>
                    <a:close/>
                    <a:moveTo>
                      <a:pt x="6538" y="6383"/>
                    </a:moveTo>
                    <a:lnTo>
                      <a:pt x="6538" y="7104"/>
                    </a:lnTo>
                    <a:lnTo>
                      <a:pt x="5792" y="7104"/>
                    </a:lnTo>
                    <a:lnTo>
                      <a:pt x="5792" y="6383"/>
                    </a:lnTo>
                    <a:close/>
                    <a:moveTo>
                      <a:pt x="2574" y="7825"/>
                    </a:moveTo>
                    <a:lnTo>
                      <a:pt x="2574" y="8545"/>
                    </a:lnTo>
                    <a:lnTo>
                      <a:pt x="1828" y="8545"/>
                    </a:lnTo>
                    <a:lnTo>
                      <a:pt x="1828" y="7825"/>
                    </a:lnTo>
                    <a:close/>
                    <a:moveTo>
                      <a:pt x="4556" y="7825"/>
                    </a:moveTo>
                    <a:lnTo>
                      <a:pt x="4556" y="8545"/>
                    </a:lnTo>
                    <a:lnTo>
                      <a:pt x="3810" y="8545"/>
                    </a:lnTo>
                    <a:lnTo>
                      <a:pt x="3810" y="7825"/>
                    </a:lnTo>
                    <a:close/>
                    <a:moveTo>
                      <a:pt x="6538" y="7825"/>
                    </a:moveTo>
                    <a:lnTo>
                      <a:pt x="6538" y="8545"/>
                    </a:lnTo>
                    <a:lnTo>
                      <a:pt x="5792" y="8545"/>
                    </a:lnTo>
                    <a:lnTo>
                      <a:pt x="5792" y="7825"/>
                    </a:lnTo>
                    <a:close/>
                    <a:moveTo>
                      <a:pt x="2574" y="9240"/>
                    </a:moveTo>
                    <a:lnTo>
                      <a:pt x="2574" y="9961"/>
                    </a:lnTo>
                    <a:lnTo>
                      <a:pt x="1828" y="9961"/>
                    </a:lnTo>
                    <a:lnTo>
                      <a:pt x="1828" y="9240"/>
                    </a:lnTo>
                    <a:close/>
                    <a:moveTo>
                      <a:pt x="4556" y="9240"/>
                    </a:moveTo>
                    <a:lnTo>
                      <a:pt x="4556" y="9961"/>
                    </a:lnTo>
                    <a:lnTo>
                      <a:pt x="3810" y="9961"/>
                    </a:lnTo>
                    <a:lnTo>
                      <a:pt x="3810" y="9240"/>
                    </a:lnTo>
                    <a:close/>
                    <a:moveTo>
                      <a:pt x="6538" y="9240"/>
                    </a:moveTo>
                    <a:lnTo>
                      <a:pt x="6538" y="9961"/>
                    </a:lnTo>
                    <a:lnTo>
                      <a:pt x="5792" y="9961"/>
                    </a:lnTo>
                    <a:lnTo>
                      <a:pt x="5792" y="9240"/>
                    </a:lnTo>
                    <a:close/>
                    <a:moveTo>
                      <a:pt x="2574" y="10682"/>
                    </a:moveTo>
                    <a:lnTo>
                      <a:pt x="2574" y="11402"/>
                    </a:lnTo>
                    <a:lnTo>
                      <a:pt x="1828" y="11402"/>
                    </a:lnTo>
                    <a:lnTo>
                      <a:pt x="1828" y="10682"/>
                    </a:lnTo>
                    <a:close/>
                    <a:moveTo>
                      <a:pt x="4556" y="10682"/>
                    </a:moveTo>
                    <a:lnTo>
                      <a:pt x="4556" y="11402"/>
                    </a:lnTo>
                    <a:lnTo>
                      <a:pt x="3810" y="11402"/>
                    </a:lnTo>
                    <a:lnTo>
                      <a:pt x="3810" y="10682"/>
                    </a:lnTo>
                    <a:close/>
                    <a:moveTo>
                      <a:pt x="6538" y="10682"/>
                    </a:moveTo>
                    <a:lnTo>
                      <a:pt x="6538" y="11402"/>
                    </a:lnTo>
                    <a:lnTo>
                      <a:pt x="5792" y="11402"/>
                    </a:lnTo>
                    <a:lnTo>
                      <a:pt x="5792" y="10682"/>
                    </a:lnTo>
                    <a:close/>
                    <a:moveTo>
                      <a:pt x="2574" y="12123"/>
                    </a:moveTo>
                    <a:lnTo>
                      <a:pt x="2574" y="12818"/>
                    </a:lnTo>
                    <a:lnTo>
                      <a:pt x="1828" y="12818"/>
                    </a:lnTo>
                    <a:lnTo>
                      <a:pt x="1828" y="12123"/>
                    </a:lnTo>
                    <a:close/>
                    <a:moveTo>
                      <a:pt x="4556" y="12123"/>
                    </a:moveTo>
                    <a:lnTo>
                      <a:pt x="4556" y="12818"/>
                    </a:lnTo>
                    <a:lnTo>
                      <a:pt x="3810" y="12818"/>
                    </a:lnTo>
                    <a:lnTo>
                      <a:pt x="3810" y="12123"/>
                    </a:lnTo>
                    <a:close/>
                    <a:moveTo>
                      <a:pt x="6538" y="12123"/>
                    </a:moveTo>
                    <a:lnTo>
                      <a:pt x="6538" y="12818"/>
                    </a:lnTo>
                    <a:lnTo>
                      <a:pt x="5792" y="12818"/>
                    </a:lnTo>
                    <a:lnTo>
                      <a:pt x="5792" y="12123"/>
                    </a:lnTo>
                    <a:close/>
                    <a:moveTo>
                      <a:pt x="2574" y="13539"/>
                    </a:moveTo>
                    <a:lnTo>
                      <a:pt x="2574" y="13899"/>
                    </a:lnTo>
                    <a:lnTo>
                      <a:pt x="1828" y="13899"/>
                    </a:lnTo>
                    <a:lnTo>
                      <a:pt x="1828" y="13539"/>
                    </a:lnTo>
                    <a:close/>
                    <a:moveTo>
                      <a:pt x="4556" y="13539"/>
                    </a:moveTo>
                    <a:lnTo>
                      <a:pt x="4556" y="13899"/>
                    </a:lnTo>
                    <a:lnTo>
                      <a:pt x="3810" y="13899"/>
                    </a:lnTo>
                    <a:lnTo>
                      <a:pt x="3810" y="13539"/>
                    </a:lnTo>
                    <a:close/>
                    <a:moveTo>
                      <a:pt x="6538" y="13539"/>
                    </a:moveTo>
                    <a:lnTo>
                      <a:pt x="6538" y="13899"/>
                    </a:lnTo>
                    <a:lnTo>
                      <a:pt x="5792" y="13899"/>
                    </a:lnTo>
                    <a:lnTo>
                      <a:pt x="5792" y="13539"/>
                    </a:lnTo>
                    <a:close/>
                    <a:moveTo>
                      <a:pt x="1" y="0"/>
                    </a:moveTo>
                    <a:lnTo>
                      <a:pt x="1" y="15726"/>
                    </a:lnTo>
                    <a:lnTo>
                      <a:pt x="7774" y="15726"/>
                    </a:lnTo>
                    <a:lnTo>
                      <a:pt x="77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53"/>
              <p:cNvSpPr/>
              <p:nvPr/>
            </p:nvSpPr>
            <p:spPr>
              <a:xfrm>
                <a:off x="1224677" y="4567518"/>
                <a:ext cx="328567" cy="575176"/>
              </a:xfrm>
              <a:custGeom>
                <a:rect b="b" l="l" r="r" t="t"/>
                <a:pathLst>
                  <a:path extrusionOk="0" h="15727" w="8984">
                    <a:moveTo>
                      <a:pt x="2085" y="1519"/>
                    </a:moveTo>
                    <a:lnTo>
                      <a:pt x="2085" y="1905"/>
                    </a:lnTo>
                    <a:lnTo>
                      <a:pt x="1339" y="1905"/>
                    </a:lnTo>
                    <a:lnTo>
                      <a:pt x="1339" y="1519"/>
                    </a:lnTo>
                    <a:close/>
                    <a:moveTo>
                      <a:pt x="4067" y="1519"/>
                    </a:moveTo>
                    <a:lnTo>
                      <a:pt x="4042" y="1905"/>
                    </a:lnTo>
                    <a:lnTo>
                      <a:pt x="3321" y="1905"/>
                    </a:lnTo>
                    <a:lnTo>
                      <a:pt x="3321" y="1519"/>
                    </a:lnTo>
                    <a:close/>
                    <a:moveTo>
                      <a:pt x="6023" y="1519"/>
                    </a:moveTo>
                    <a:lnTo>
                      <a:pt x="6023" y="1905"/>
                    </a:lnTo>
                    <a:lnTo>
                      <a:pt x="5277" y="1905"/>
                    </a:lnTo>
                    <a:lnTo>
                      <a:pt x="5277" y="1519"/>
                    </a:lnTo>
                    <a:close/>
                    <a:moveTo>
                      <a:pt x="2085" y="2600"/>
                    </a:moveTo>
                    <a:lnTo>
                      <a:pt x="2085" y="3320"/>
                    </a:lnTo>
                    <a:lnTo>
                      <a:pt x="1339" y="3320"/>
                    </a:lnTo>
                    <a:lnTo>
                      <a:pt x="1339" y="2600"/>
                    </a:lnTo>
                    <a:close/>
                    <a:moveTo>
                      <a:pt x="4067" y="2625"/>
                    </a:moveTo>
                    <a:lnTo>
                      <a:pt x="4042" y="3320"/>
                    </a:lnTo>
                    <a:lnTo>
                      <a:pt x="3321" y="3320"/>
                    </a:lnTo>
                    <a:lnTo>
                      <a:pt x="3321" y="2625"/>
                    </a:lnTo>
                    <a:close/>
                    <a:moveTo>
                      <a:pt x="6023" y="2625"/>
                    </a:moveTo>
                    <a:lnTo>
                      <a:pt x="6023" y="3346"/>
                    </a:lnTo>
                    <a:lnTo>
                      <a:pt x="5277" y="3346"/>
                    </a:lnTo>
                    <a:lnTo>
                      <a:pt x="5277" y="2625"/>
                    </a:lnTo>
                    <a:close/>
                    <a:moveTo>
                      <a:pt x="2085" y="4041"/>
                    </a:moveTo>
                    <a:lnTo>
                      <a:pt x="2085" y="4762"/>
                    </a:lnTo>
                    <a:lnTo>
                      <a:pt x="1339" y="4762"/>
                    </a:lnTo>
                    <a:lnTo>
                      <a:pt x="1339" y="4041"/>
                    </a:lnTo>
                    <a:close/>
                    <a:moveTo>
                      <a:pt x="4067" y="4041"/>
                    </a:moveTo>
                    <a:lnTo>
                      <a:pt x="4042" y="4762"/>
                    </a:lnTo>
                    <a:lnTo>
                      <a:pt x="3321" y="4762"/>
                    </a:lnTo>
                    <a:lnTo>
                      <a:pt x="3321" y="4041"/>
                    </a:lnTo>
                    <a:close/>
                    <a:moveTo>
                      <a:pt x="6023" y="4041"/>
                    </a:moveTo>
                    <a:lnTo>
                      <a:pt x="6023" y="4762"/>
                    </a:lnTo>
                    <a:lnTo>
                      <a:pt x="5277" y="4762"/>
                    </a:lnTo>
                    <a:lnTo>
                      <a:pt x="5277" y="4041"/>
                    </a:lnTo>
                    <a:close/>
                    <a:moveTo>
                      <a:pt x="2085" y="5457"/>
                    </a:moveTo>
                    <a:lnTo>
                      <a:pt x="2085" y="6177"/>
                    </a:lnTo>
                    <a:lnTo>
                      <a:pt x="1339" y="6177"/>
                    </a:lnTo>
                    <a:lnTo>
                      <a:pt x="1339" y="5457"/>
                    </a:lnTo>
                    <a:close/>
                    <a:moveTo>
                      <a:pt x="4067" y="5457"/>
                    </a:moveTo>
                    <a:lnTo>
                      <a:pt x="4042" y="6177"/>
                    </a:lnTo>
                    <a:lnTo>
                      <a:pt x="3321" y="6177"/>
                    </a:lnTo>
                    <a:lnTo>
                      <a:pt x="3321" y="5457"/>
                    </a:lnTo>
                    <a:close/>
                    <a:moveTo>
                      <a:pt x="6023" y="5457"/>
                    </a:moveTo>
                    <a:lnTo>
                      <a:pt x="6023" y="6177"/>
                    </a:lnTo>
                    <a:lnTo>
                      <a:pt x="5277" y="6177"/>
                    </a:lnTo>
                    <a:lnTo>
                      <a:pt x="5277" y="5457"/>
                    </a:lnTo>
                    <a:close/>
                    <a:moveTo>
                      <a:pt x="2085" y="6898"/>
                    </a:moveTo>
                    <a:lnTo>
                      <a:pt x="2085" y="7619"/>
                    </a:lnTo>
                    <a:lnTo>
                      <a:pt x="1339" y="7619"/>
                    </a:lnTo>
                    <a:lnTo>
                      <a:pt x="1339" y="6898"/>
                    </a:lnTo>
                    <a:close/>
                    <a:moveTo>
                      <a:pt x="4067" y="6898"/>
                    </a:moveTo>
                    <a:lnTo>
                      <a:pt x="4042" y="7619"/>
                    </a:lnTo>
                    <a:lnTo>
                      <a:pt x="3321" y="7619"/>
                    </a:lnTo>
                    <a:lnTo>
                      <a:pt x="3321" y="6898"/>
                    </a:lnTo>
                    <a:close/>
                    <a:moveTo>
                      <a:pt x="6023" y="6898"/>
                    </a:moveTo>
                    <a:lnTo>
                      <a:pt x="6023" y="7619"/>
                    </a:lnTo>
                    <a:lnTo>
                      <a:pt x="5277" y="7619"/>
                    </a:lnTo>
                    <a:lnTo>
                      <a:pt x="5277" y="6898"/>
                    </a:lnTo>
                    <a:close/>
                    <a:moveTo>
                      <a:pt x="2085" y="8314"/>
                    </a:moveTo>
                    <a:lnTo>
                      <a:pt x="2085" y="9034"/>
                    </a:lnTo>
                    <a:lnTo>
                      <a:pt x="1339" y="9034"/>
                    </a:lnTo>
                    <a:lnTo>
                      <a:pt x="1339" y="8314"/>
                    </a:lnTo>
                    <a:close/>
                    <a:moveTo>
                      <a:pt x="4067" y="8314"/>
                    </a:moveTo>
                    <a:lnTo>
                      <a:pt x="4042" y="9034"/>
                    </a:lnTo>
                    <a:lnTo>
                      <a:pt x="3321" y="9034"/>
                    </a:lnTo>
                    <a:lnTo>
                      <a:pt x="3321" y="8314"/>
                    </a:lnTo>
                    <a:close/>
                    <a:moveTo>
                      <a:pt x="6023" y="8314"/>
                    </a:moveTo>
                    <a:lnTo>
                      <a:pt x="6023" y="9034"/>
                    </a:lnTo>
                    <a:lnTo>
                      <a:pt x="5277" y="9034"/>
                    </a:lnTo>
                    <a:lnTo>
                      <a:pt x="5277" y="8314"/>
                    </a:lnTo>
                    <a:close/>
                    <a:moveTo>
                      <a:pt x="2085" y="9755"/>
                    </a:moveTo>
                    <a:lnTo>
                      <a:pt x="2085" y="10450"/>
                    </a:lnTo>
                    <a:lnTo>
                      <a:pt x="1339" y="10450"/>
                    </a:lnTo>
                    <a:lnTo>
                      <a:pt x="1339" y="9755"/>
                    </a:lnTo>
                    <a:close/>
                    <a:moveTo>
                      <a:pt x="4067" y="9755"/>
                    </a:moveTo>
                    <a:lnTo>
                      <a:pt x="4042" y="10450"/>
                    </a:lnTo>
                    <a:lnTo>
                      <a:pt x="3321" y="10450"/>
                    </a:lnTo>
                    <a:lnTo>
                      <a:pt x="3321" y="9755"/>
                    </a:lnTo>
                    <a:close/>
                    <a:moveTo>
                      <a:pt x="6023" y="9755"/>
                    </a:moveTo>
                    <a:lnTo>
                      <a:pt x="6023" y="10476"/>
                    </a:lnTo>
                    <a:lnTo>
                      <a:pt x="5277" y="10476"/>
                    </a:lnTo>
                    <a:lnTo>
                      <a:pt x="5277" y="9755"/>
                    </a:lnTo>
                    <a:close/>
                    <a:moveTo>
                      <a:pt x="2085" y="11171"/>
                    </a:moveTo>
                    <a:lnTo>
                      <a:pt x="2085" y="11891"/>
                    </a:lnTo>
                    <a:lnTo>
                      <a:pt x="1339" y="11891"/>
                    </a:lnTo>
                    <a:lnTo>
                      <a:pt x="1339" y="11171"/>
                    </a:lnTo>
                    <a:close/>
                    <a:moveTo>
                      <a:pt x="4067" y="11171"/>
                    </a:moveTo>
                    <a:lnTo>
                      <a:pt x="4042" y="11891"/>
                    </a:lnTo>
                    <a:lnTo>
                      <a:pt x="3321" y="11891"/>
                    </a:lnTo>
                    <a:lnTo>
                      <a:pt x="3321" y="11171"/>
                    </a:lnTo>
                    <a:close/>
                    <a:moveTo>
                      <a:pt x="6023" y="11171"/>
                    </a:moveTo>
                    <a:lnTo>
                      <a:pt x="6023" y="11891"/>
                    </a:lnTo>
                    <a:lnTo>
                      <a:pt x="5277" y="11891"/>
                    </a:lnTo>
                    <a:lnTo>
                      <a:pt x="5277" y="11171"/>
                    </a:lnTo>
                    <a:close/>
                    <a:moveTo>
                      <a:pt x="2085" y="12586"/>
                    </a:moveTo>
                    <a:lnTo>
                      <a:pt x="2085" y="13307"/>
                    </a:lnTo>
                    <a:lnTo>
                      <a:pt x="1339" y="13307"/>
                    </a:lnTo>
                    <a:lnTo>
                      <a:pt x="1339" y="12586"/>
                    </a:lnTo>
                    <a:close/>
                    <a:moveTo>
                      <a:pt x="4067" y="12612"/>
                    </a:moveTo>
                    <a:lnTo>
                      <a:pt x="4042" y="13307"/>
                    </a:lnTo>
                    <a:lnTo>
                      <a:pt x="3321" y="13307"/>
                    </a:lnTo>
                    <a:lnTo>
                      <a:pt x="3321" y="12612"/>
                    </a:lnTo>
                    <a:close/>
                    <a:moveTo>
                      <a:pt x="6023" y="12612"/>
                    </a:moveTo>
                    <a:lnTo>
                      <a:pt x="6023" y="13307"/>
                    </a:lnTo>
                    <a:lnTo>
                      <a:pt x="5277" y="13307"/>
                    </a:lnTo>
                    <a:lnTo>
                      <a:pt x="5277" y="12612"/>
                    </a:lnTo>
                    <a:close/>
                    <a:moveTo>
                      <a:pt x="2085" y="14028"/>
                    </a:moveTo>
                    <a:lnTo>
                      <a:pt x="2085" y="14388"/>
                    </a:lnTo>
                    <a:lnTo>
                      <a:pt x="1339" y="14388"/>
                    </a:lnTo>
                    <a:lnTo>
                      <a:pt x="1339" y="14028"/>
                    </a:lnTo>
                    <a:close/>
                    <a:moveTo>
                      <a:pt x="4067" y="14028"/>
                    </a:moveTo>
                    <a:lnTo>
                      <a:pt x="4042" y="14388"/>
                    </a:lnTo>
                    <a:lnTo>
                      <a:pt x="3321" y="14388"/>
                    </a:lnTo>
                    <a:lnTo>
                      <a:pt x="3321" y="14028"/>
                    </a:lnTo>
                    <a:close/>
                    <a:moveTo>
                      <a:pt x="6023" y="14028"/>
                    </a:moveTo>
                    <a:lnTo>
                      <a:pt x="6023" y="14414"/>
                    </a:lnTo>
                    <a:lnTo>
                      <a:pt x="5277" y="14414"/>
                    </a:lnTo>
                    <a:lnTo>
                      <a:pt x="5277" y="14028"/>
                    </a:lnTo>
                    <a:close/>
                    <a:moveTo>
                      <a:pt x="1" y="0"/>
                    </a:moveTo>
                    <a:lnTo>
                      <a:pt x="1" y="15726"/>
                    </a:lnTo>
                    <a:lnTo>
                      <a:pt x="8983" y="15726"/>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53"/>
              <p:cNvSpPr/>
              <p:nvPr/>
            </p:nvSpPr>
            <p:spPr>
              <a:xfrm>
                <a:off x="0" y="4567518"/>
                <a:ext cx="328567" cy="575176"/>
              </a:xfrm>
              <a:custGeom>
                <a:rect b="b" l="l" r="r" t="t"/>
                <a:pathLst>
                  <a:path extrusionOk="0" h="15727" w="8984">
                    <a:moveTo>
                      <a:pt x="2086" y="1519"/>
                    </a:moveTo>
                    <a:lnTo>
                      <a:pt x="2086" y="1905"/>
                    </a:lnTo>
                    <a:lnTo>
                      <a:pt x="1339" y="1905"/>
                    </a:lnTo>
                    <a:lnTo>
                      <a:pt x="1339" y="1519"/>
                    </a:lnTo>
                    <a:close/>
                    <a:moveTo>
                      <a:pt x="4067" y="1519"/>
                    </a:moveTo>
                    <a:lnTo>
                      <a:pt x="4067" y="1905"/>
                    </a:lnTo>
                    <a:lnTo>
                      <a:pt x="3321" y="1905"/>
                    </a:lnTo>
                    <a:lnTo>
                      <a:pt x="3321" y="1519"/>
                    </a:lnTo>
                    <a:close/>
                    <a:moveTo>
                      <a:pt x="6049" y="1519"/>
                    </a:moveTo>
                    <a:lnTo>
                      <a:pt x="6049" y="1905"/>
                    </a:lnTo>
                    <a:lnTo>
                      <a:pt x="5303" y="1905"/>
                    </a:lnTo>
                    <a:lnTo>
                      <a:pt x="5303" y="1519"/>
                    </a:lnTo>
                    <a:close/>
                    <a:moveTo>
                      <a:pt x="2086" y="2600"/>
                    </a:moveTo>
                    <a:lnTo>
                      <a:pt x="2086" y="3320"/>
                    </a:lnTo>
                    <a:lnTo>
                      <a:pt x="1339" y="3320"/>
                    </a:lnTo>
                    <a:lnTo>
                      <a:pt x="1339" y="2600"/>
                    </a:lnTo>
                    <a:close/>
                    <a:moveTo>
                      <a:pt x="4067" y="2625"/>
                    </a:moveTo>
                    <a:lnTo>
                      <a:pt x="4067" y="3320"/>
                    </a:lnTo>
                    <a:lnTo>
                      <a:pt x="3321" y="3320"/>
                    </a:lnTo>
                    <a:lnTo>
                      <a:pt x="3321" y="2625"/>
                    </a:lnTo>
                    <a:close/>
                    <a:moveTo>
                      <a:pt x="6049" y="2625"/>
                    </a:moveTo>
                    <a:lnTo>
                      <a:pt x="6049" y="3346"/>
                    </a:lnTo>
                    <a:lnTo>
                      <a:pt x="5303" y="3346"/>
                    </a:lnTo>
                    <a:lnTo>
                      <a:pt x="5303" y="2625"/>
                    </a:lnTo>
                    <a:close/>
                    <a:moveTo>
                      <a:pt x="2086" y="4041"/>
                    </a:moveTo>
                    <a:lnTo>
                      <a:pt x="2086" y="4762"/>
                    </a:lnTo>
                    <a:lnTo>
                      <a:pt x="1339" y="4762"/>
                    </a:lnTo>
                    <a:lnTo>
                      <a:pt x="1339" y="4041"/>
                    </a:lnTo>
                    <a:close/>
                    <a:moveTo>
                      <a:pt x="4067" y="4041"/>
                    </a:moveTo>
                    <a:lnTo>
                      <a:pt x="4067" y="4762"/>
                    </a:lnTo>
                    <a:lnTo>
                      <a:pt x="3321" y="4762"/>
                    </a:lnTo>
                    <a:lnTo>
                      <a:pt x="3321" y="4041"/>
                    </a:lnTo>
                    <a:close/>
                    <a:moveTo>
                      <a:pt x="6049" y="4041"/>
                    </a:moveTo>
                    <a:lnTo>
                      <a:pt x="6049" y="4762"/>
                    </a:lnTo>
                    <a:lnTo>
                      <a:pt x="5303" y="4762"/>
                    </a:lnTo>
                    <a:lnTo>
                      <a:pt x="5303" y="4041"/>
                    </a:lnTo>
                    <a:close/>
                    <a:moveTo>
                      <a:pt x="2086" y="5457"/>
                    </a:moveTo>
                    <a:lnTo>
                      <a:pt x="2086" y="6177"/>
                    </a:lnTo>
                    <a:lnTo>
                      <a:pt x="1339" y="6177"/>
                    </a:lnTo>
                    <a:lnTo>
                      <a:pt x="1339" y="5457"/>
                    </a:lnTo>
                    <a:close/>
                    <a:moveTo>
                      <a:pt x="4067" y="5457"/>
                    </a:moveTo>
                    <a:lnTo>
                      <a:pt x="4067" y="6177"/>
                    </a:lnTo>
                    <a:lnTo>
                      <a:pt x="3321" y="6177"/>
                    </a:lnTo>
                    <a:lnTo>
                      <a:pt x="3321" y="5457"/>
                    </a:lnTo>
                    <a:close/>
                    <a:moveTo>
                      <a:pt x="6049" y="5457"/>
                    </a:moveTo>
                    <a:lnTo>
                      <a:pt x="6049" y="6177"/>
                    </a:lnTo>
                    <a:lnTo>
                      <a:pt x="5303" y="6177"/>
                    </a:lnTo>
                    <a:lnTo>
                      <a:pt x="5303" y="5457"/>
                    </a:lnTo>
                    <a:close/>
                    <a:moveTo>
                      <a:pt x="2086" y="6898"/>
                    </a:moveTo>
                    <a:lnTo>
                      <a:pt x="2086" y="7619"/>
                    </a:lnTo>
                    <a:lnTo>
                      <a:pt x="1339" y="7619"/>
                    </a:lnTo>
                    <a:lnTo>
                      <a:pt x="1339" y="6898"/>
                    </a:lnTo>
                    <a:close/>
                    <a:moveTo>
                      <a:pt x="4067" y="6898"/>
                    </a:moveTo>
                    <a:lnTo>
                      <a:pt x="4067" y="7619"/>
                    </a:lnTo>
                    <a:lnTo>
                      <a:pt x="3321" y="7619"/>
                    </a:lnTo>
                    <a:lnTo>
                      <a:pt x="3321" y="6898"/>
                    </a:lnTo>
                    <a:close/>
                    <a:moveTo>
                      <a:pt x="6049" y="6898"/>
                    </a:moveTo>
                    <a:lnTo>
                      <a:pt x="6049" y="7619"/>
                    </a:lnTo>
                    <a:lnTo>
                      <a:pt x="5303" y="7619"/>
                    </a:lnTo>
                    <a:lnTo>
                      <a:pt x="5303" y="6898"/>
                    </a:lnTo>
                    <a:close/>
                    <a:moveTo>
                      <a:pt x="2086" y="8314"/>
                    </a:moveTo>
                    <a:lnTo>
                      <a:pt x="2086" y="9034"/>
                    </a:lnTo>
                    <a:lnTo>
                      <a:pt x="1339" y="9034"/>
                    </a:lnTo>
                    <a:lnTo>
                      <a:pt x="1339" y="8314"/>
                    </a:lnTo>
                    <a:close/>
                    <a:moveTo>
                      <a:pt x="4067" y="8314"/>
                    </a:moveTo>
                    <a:lnTo>
                      <a:pt x="4067" y="9034"/>
                    </a:lnTo>
                    <a:lnTo>
                      <a:pt x="3321" y="9034"/>
                    </a:lnTo>
                    <a:lnTo>
                      <a:pt x="3321" y="8314"/>
                    </a:lnTo>
                    <a:close/>
                    <a:moveTo>
                      <a:pt x="6049" y="8314"/>
                    </a:moveTo>
                    <a:lnTo>
                      <a:pt x="6049" y="9034"/>
                    </a:lnTo>
                    <a:lnTo>
                      <a:pt x="5303" y="9034"/>
                    </a:lnTo>
                    <a:lnTo>
                      <a:pt x="5303" y="8314"/>
                    </a:lnTo>
                    <a:close/>
                    <a:moveTo>
                      <a:pt x="2086" y="9755"/>
                    </a:moveTo>
                    <a:lnTo>
                      <a:pt x="2086" y="10450"/>
                    </a:lnTo>
                    <a:lnTo>
                      <a:pt x="1339" y="10450"/>
                    </a:lnTo>
                    <a:lnTo>
                      <a:pt x="1339" y="9755"/>
                    </a:lnTo>
                    <a:close/>
                    <a:moveTo>
                      <a:pt x="4067" y="9755"/>
                    </a:moveTo>
                    <a:lnTo>
                      <a:pt x="4067" y="10450"/>
                    </a:lnTo>
                    <a:lnTo>
                      <a:pt x="3321" y="10450"/>
                    </a:lnTo>
                    <a:lnTo>
                      <a:pt x="3321" y="9755"/>
                    </a:lnTo>
                    <a:close/>
                    <a:moveTo>
                      <a:pt x="6049" y="9755"/>
                    </a:moveTo>
                    <a:lnTo>
                      <a:pt x="6049" y="10476"/>
                    </a:lnTo>
                    <a:lnTo>
                      <a:pt x="5303" y="10476"/>
                    </a:lnTo>
                    <a:lnTo>
                      <a:pt x="5303" y="9755"/>
                    </a:lnTo>
                    <a:close/>
                    <a:moveTo>
                      <a:pt x="2086" y="11171"/>
                    </a:moveTo>
                    <a:lnTo>
                      <a:pt x="2086" y="11891"/>
                    </a:lnTo>
                    <a:lnTo>
                      <a:pt x="1339" y="11891"/>
                    </a:lnTo>
                    <a:lnTo>
                      <a:pt x="1339" y="11171"/>
                    </a:lnTo>
                    <a:close/>
                    <a:moveTo>
                      <a:pt x="4067" y="11171"/>
                    </a:moveTo>
                    <a:lnTo>
                      <a:pt x="4067" y="11891"/>
                    </a:lnTo>
                    <a:lnTo>
                      <a:pt x="3321" y="11891"/>
                    </a:lnTo>
                    <a:lnTo>
                      <a:pt x="3321" y="11171"/>
                    </a:lnTo>
                    <a:close/>
                    <a:moveTo>
                      <a:pt x="6049" y="11171"/>
                    </a:moveTo>
                    <a:lnTo>
                      <a:pt x="6049" y="11891"/>
                    </a:lnTo>
                    <a:lnTo>
                      <a:pt x="5303" y="11891"/>
                    </a:lnTo>
                    <a:lnTo>
                      <a:pt x="5303" y="11171"/>
                    </a:lnTo>
                    <a:close/>
                    <a:moveTo>
                      <a:pt x="2086" y="12586"/>
                    </a:moveTo>
                    <a:lnTo>
                      <a:pt x="2086" y="13307"/>
                    </a:lnTo>
                    <a:lnTo>
                      <a:pt x="1339" y="13307"/>
                    </a:lnTo>
                    <a:lnTo>
                      <a:pt x="1339" y="12586"/>
                    </a:lnTo>
                    <a:close/>
                    <a:moveTo>
                      <a:pt x="4067" y="12612"/>
                    </a:moveTo>
                    <a:lnTo>
                      <a:pt x="4067" y="13307"/>
                    </a:lnTo>
                    <a:lnTo>
                      <a:pt x="3321" y="13307"/>
                    </a:lnTo>
                    <a:lnTo>
                      <a:pt x="3321" y="12612"/>
                    </a:lnTo>
                    <a:close/>
                    <a:moveTo>
                      <a:pt x="6049" y="12612"/>
                    </a:moveTo>
                    <a:lnTo>
                      <a:pt x="6049" y="13307"/>
                    </a:lnTo>
                    <a:lnTo>
                      <a:pt x="5303" y="13307"/>
                    </a:lnTo>
                    <a:lnTo>
                      <a:pt x="5303" y="12612"/>
                    </a:lnTo>
                    <a:close/>
                    <a:moveTo>
                      <a:pt x="2086" y="14028"/>
                    </a:moveTo>
                    <a:lnTo>
                      <a:pt x="2086" y="14388"/>
                    </a:lnTo>
                    <a:lnTo>
                      <a:pt x="1339" y="14388"/>
                    </a:lnTo>
                    <a:lnTo>
                      <a:pt x="1339" y="14028"/>
                    </a:lnTo>
                    <a:close/>
                    <a:moveTo>
                      <a:pt x="4067" y="14028"/>
                    </a:moveTo>
                    <a:lnTo>
                      <a:pt x="4067" y="14388"/>
                    </a:lnTo>
                    <a:lnTo>
                      <a:pt x="3321" y="14388"/>
                    </a:lnTo>
                    <a:lnTo>
                      <a:pt x="3321" y="14028"/>
                    </a:lnTo>
                    <a:close/>
                    <a:moveTo>
                      <a:pt x="6049" y="14028"/>
                    </a:moveTo>
                    <a:lnTo>
                      <a:pt x="6049" y="14414"/>
                    </a:lnTo>
                    <a:lnTo>
                      <a:pt x="5303" y="14414"/>
                    </a:lnTo>
                    <a:lnTo>
                      <a:pt x="5303" y="14028"/>
                    </a:lnTo>
                    <a:close/>
                    <a:moveTo>
                      <a:pt x="1" y="0"/>
                    </a:moveTo>
                    <a:lnTo>
                      <a:pt x="1" y="15726"/>
                    </a:lnTo>
                    <a:lnTo>
                      <a:pt x="8984" y="15726"/>
                    </a:lnTo>
                    <a:lnTo>
                      <a:pt x="8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53"/>
              <p:cNvSpPr/>
              <p:nvPr/>
            </p:nvSpPr>
            <p:spPr>
              <a:xfrm>
                <a:off x="1882659" y="4567518"/>
                <a:ext cx="273050" cy="575176"/>
              </a:xfrm>
              <a:custGeom>
                <a:rect b="b" l="l" r="r" t="t"/>
                <a:pathLst>
                  <a:path extrusionOk="0" h="15727" w="7466">
                    <a:moveTo>
                      <a:pt x="2060" y="1519"/>
                    </a:moveTo>
                    <a:lnTo>
                      <a:pt x="2060" y="1905"/>
                    </a:lnTo>
                    <a:lnTo>
                      <a:pt x="1314" y="1905"/>
                    </a:lnTo>
                    <a:lnTo>
                      <a:pt x="1314" y="1519"/>
                    </a:lnTo>
                    <a:close/>
                    <a:moveTo>
                      <a:pt x="4042" y="1519"/>
                    </a:moveTo>
                    <a:lnTo>
                      <a:pt x="4042" y="1905"/>
                    </a:lnTo>
                    <a:lnTo>
                      <a:pt x="3295" y="1905"/>
                    </a:lnTo>
                    <a:lnTo>
                      <a:pt x="3295" y="1519"/>
                    </a:lnTo>
                    <a:close/>
                    <a:moveTo>
                      <a:pt x="6024" y="1519"/>
                    </a:moveTo>
                    <a:lnTo>
                      <a:pt x="6024" y="1905"/>
                    </a:lnTo>
                    <a:lnTo>
                      <a:pt x="5277" y="1905"/>
                    </a:lnTo>
                    <a:lnTo>
                      <a:pt x="5277" y="1519"/>
                    </a:lnTo>
                    <a:close/>
                    <a:moveTo>
                      <a:pt x="2060" y="2600"/>
                    </a:moveTo>
                    <a:lnTo>
                      <a:pt x="2060" y="3320"/>
                    </a:lnTo>
                    <a:lnTo>
                      <a:pt x="1314" y="3320"/>
                    </a:lnTo>
                    <a:lnTo>
                      <a:pt x="1314" y="2600"/>
                    </a:lnTo>
                    <a:close/>
                    <a:moveTo>
                      <a:pt x="4042" y="2625"/>
                    </a:moveTo>
                    <a:lnTo>
                      <a:pt x="4042" y="3320"/>
                    </a:lnTo>
                    <a:lnTo>
                      <a:pt x="3295" y="3320"/>
                    </a:lnTo>
                    <a:lnTo>
                      <a:pt x="3295" y="2625"/>
                    </a:lnTo>
                    <a:close/>
                    <a:moveTo>
                      <a:pt x="6024" y="2625"/>
                    </a:moveTo>
                    <a:lnTo>
                      <a:pt x="6024" y="3346"/>
                    </a:lnTo>
                    <a:lnTo>
                      <a:pt x="5277" y="3346"/>
                    </a:lnTo>
                    <a:lnTo>
                      <a:pt x="5277" y="2625"/>
                    </a:lnTo>
                    <a:close/>
                    <a:moveTo>
                      <a:pt x="2060" y="4041"/>
                    </a:moveTo>
                    <a:lnTo>
                      <a:pt x="2060" y="4762"/>
                    </a:lnTo>
                    <a:lnTo>
                      <a:pt x="1314" y="4762"/>
                    </a:lnTo>
                    <a:lnTo>
                      <a:pt x="1314" y="4041"/>
                    </a:lnTo>
                    <a:close/>
                    <a:moveTo>
                      <a:pt x="4042" y="4041"/>
                    </a:moveTo>
                    <a:lnTo>
                      <a:pt x="4042" y="4762"/>
                    </a:lnTo>
                    <a:lnTo>
                      <a:pt x="3295" y="4762"/>
                    </a:lnTo>
                    <a:lnTo>
                      <a:pt x="3295" y="4041"/>
                    </a:lnTo>
                    <a:close/>
                    <a:moveTo>
                      <a:pt x="6024" y="4041"/>
                    </a:moveTo>
                    <a:lnTo>
                      <a:pt x="6024" y="4762"/>
                    </a:lnTo>
                    <a:lnTo>
                      <a:pt x="5277" y="4762"/>
                    </a:lnTo>
                    <a:lnTo>
                      <a:pt x="5277" y="4041"/>
                    </a:lnTo>
                    <a:close/>
                    <a:moveTo>
                      <a:pt x="2060" y="5457"/>
                    </a:moveTo>
                    <a:lnTo>
                      <a:pt x="2060" y="6177"/>
                    </a:lnTo>
                    <a:lnTo>
                      <a:pt x="1314" y="6177"/>
                    </a:lnTo>
                    <a:lnTo>
                      <a:pt x="1314" y="5457"/>
                    </a:lnTo>
                    <a:close/>
                    <a:moveTo>
                      <a:pt x="4042" y="5457"/>
                    </a:moveTo>
                    <a:lnTo>
                      <a:pt x="4042" y="6177"/>
                    </a:lnTo>
                    <a:lnTo>
                      <a:pt x="3295" y="6177"/>
                    </a:lnTo>
                    <a:lnTo>
                      <a:pt x="3295" y="5457"/>
                    </a:lnTo>
                    <a:close/>
                    <a:moveTo>
                      <a:pt x="6024" y="5457"/>
                    </a:moveTo>
                    <a:lnTo>
                      <a:pt x="6024" y="6177"/>
                    </a:lnTo>
                    <a:lnTo>
                      <a:pt x="5277" y="6177"/>
                    </a:lnTo>
                    <a:lnTo>
                      <a:pt x="5277" y="5457"/>
                    </a:lnTo>
                    <a:close/>
                    <a:moveTo>
                      <a:pt x="2060" y="6898"/>
                    </a:moveTo>
                    <a:lnTo>
                      <a:pt x="2060" y="7619"/>
                    </a:lnTo>
                    <a:lnTo>
                      <a:pt x="1314" y="7619"/>
                    </a:lnTo>
                    <a:lnTo>
                      <a:pt x="1314" y="6898"/>
                    </a:lnTo>
                    <a:close/>
                    <a:moveTo>
                      <a:pt x="4042" y="6898"/>
                    </a:moveTo>
                    <a:lnTo>
                      <a:pt x="4042" y="7619"/>
                    </a:lnTo>
                    <a:lnTo>
                      <a:pt x="3295" y="7619"/>
                    </a:lnTo>
                    <a:lnTo>
                      <a:pt x="3295" y="6898"/>
                    </a:lnTo>
                    <a:close/>
                    <a:moveTo>
                      <a:pt x="6024" y="6898"/>
                    </a:moveTo>
                    <a:lnTo>
                      <a:pt x="6024" y="7619"/>
                    </a:lnTo>
                    <a:lnTo>
                      <a:pt x="5277" y="7619"/>
                    </a:lnTo>
                    <a:lnTo>
                      <a:pt x="5277" y="6898"/>
                    </a:lnTo>
                    <a:close/>
                    <a:moveTo>
                      <a:pt x="2060" y="8314"/>
                    </a:moveTo>
                    <a:lnTo>
                      <a:pt x="2060" y="9034"/>
                    </a:lnTo>
                    <a:lnTo>
                      <a:pt x="1314" y="9034"/>
                    </a:lnTo>
                    <a:lnTo>
                      <a:pt x="1314" y="8314"/>
                    </a:lnTo>
                    <a:close/>
                    <a:moveTo>
                      <a:pt x="4042" y="8314"/>
                    </a:moveTo>
                    <a:lnTo>
                      <a:pt x="4042" y="9034"/>
                    </a:lnTo>
                    <a:lnTo>
                      <a:pt x="3295" y="9034"/>
                    </a:lnTo>
                    <a:lnTo>
                      <a:pt x="3295" y="8314"/>
                    </a:lnTo>
                    <a:close/>
                    <a:moveTo>
                      <a:pt x="6024" y="8314"/>
                    </a:moveTo>
                    <a:lnTo>
                      <a:pt x="6024" y="9034"/>
                    </a:lnTo>
                    <a:lnTo>
                      <a:pt x="5277" y="9034"/>
                    </a:lnTo>
                    <a:lnTo>
                      <a:pt x="5277" y="8314"/>
                    </a:lnTo>
                    <a:close/>
                    <a:moveTo>
                      <a:pt x="2060" y="9755"/>
                    </a:moveTo>
                    <a:lnTo>
                      <a:pt x="2060" y="10450"/>
                    </a:lnTo>
                    <a:lnTo>
                      <a:pt x="1314" y="10450"/>
                    </a:lnTo>
                    <a:lnTo>
                      <a:pt x="1314" y="9755"/>
                    </a:lnTo>
                    <a:close/>
                    <a:moveTo>
                      <a:pt x="4042" y="9755"/>
                    </a:moveTo>
                    <a:lnTo>
                      <a:pt x="4042" y="10450"/>
                    </a:lnTo>
                    <a:lnTo>
                      <a:pt x="3295" y="10450"/>
                    </a:lnTo>
                    <a:lnTo>
                      <a:pt x="3295" y="9755"/>
                    </a:lnTo>
                    <a:close/>
                    <a:moveTo>
                      <a:pt x="6024" y="9755"/>
                    </a:moveTo>
                    <a:lnTo>
                      <a:pt x="6024" y="10476"/>
                    </a:lnTo>
                    <a:lnTo>
                      <a:pt x="5277" y="10476"/>
                    </a:lnTo>
                    <a:lnTo>
                      <a:pt x="5277" y="9755"/>
                    </a:lnTo>
                    <a:close/>
                    <a:moveTo>
                      <a:pt x="2060" y="11171"/>
                    </a:moveTo>
                    <a:lnTo>
                      <a:pt x="2060" y="11891"/>
                    </a:lnTo>
                    <a:lnTo>
                      <a:pt x="1314" y="11891"/>
                    </a:lnTo>
                    <a:lnTo>
                      <a:pt x="1314" y="11171"/>
                    </a:lnTo>
                    <a:close/>
                    <a:moveTo>
                      <a:pt x="4042" y="11171"/>
                    </a:moveTo>
                    <a:lnTo>
                      <a:pt x="4042" y="11891"/>
                    </a:lnTo>
                    <a:lnTo>
                      <a:pt x="3295" y="11891"/>
                    </a:lnTo>
                    <a:lnTo>
                      <a:pt x="3295" y="11171"/>
                    </a:lnTo>
                    <a:close/>
                    <a:moveTo>
                      <a:pt x="6024" y="11171"/>
                    </a:moveTo>
                    <a:lnTo>
                      <a:pt x="6024" y="11891"/>
                    </a:lnTo>
                    <a:lnTo>
                      <a:pt x="5277" y="11891"/>
                    </a:lnTo>
                    <a:lnTo>
                      <a:pt x="5277" y="11171"/>
                    </a:lnTo>
                    <a:close/>
                    <a:moveTo>
                      <a:pt x="2060" y="12586"/>
                    </a:moveTo>
                    <a:lnTo>
                      <a:pt x="2060" y="13307"/>
                    </a:lnTo>
                    <a:lnTo>
                      <a:pt x="1314" y="13307"/>
                    </a:lnTo>
                    <a:lnTo>
                      <a:pt x="1314" y="12586"/>
                    </a:lnTo>
                    <a:close/>
                    <a:moveTo>
                      <a:pt x="4042" y="12612"/>
                    </a:moveTo>
                    <a:lnTo>
                      <a:pt x="4042" y="13307"/>
                    </a:lnTo>
                    <a:lnTo>
                      <a:pt x="3295" y="13307"/>
                    </a:lnTo>
                    <a:lnTo>
                      <a:pt x="3295" y="12612"/>
                    </a:lnTo>
                    <a:close/>
                    <a:moveTo>
                      <a:pt x="6024" y="12612"/>
                    </a:moveTo>
                    <a:lnTo>
                      <a:pt x="6024" y="13307"/>
                    </a:lnTo>
                    <a:lnTo>
                      <a:pt x="5277" y="13307"/>
                    </a:lnTo>
                    <a:lnTo>
                      <a:pt x="5277" y="12612"/>
                    </a:lnTo>
                    <a:close/>
                    <a:moveTo>
                      <a:pt x="2060" y="14028"/>
                    </a:moveTo>
                    <a:lnTo>
                      <a:pt x="2060" y="14388"/>
                    </a:lnTo>
                    <a:lnTo>
                      <a:pt x="1314" y="14388"/>
                    </a:lnTo>
                    <a:lnTo>
                      <a:pt x="1314" y="14028"/>
                    </a:lnTo>
                    <a:close/>
                    <a:moveTo>
                      <a:pt x="4042" y="14028"/>
                    </a:moveTo>
                    <a:lnTo>
                      <a:pt x="4042" y="14388"/>
                    </a:lnTo>
                    <a:lnTo>
                      <a:pt x="3295" y="14388"/>
                    </a:lnTo>
                    <a:lnTo>
                      <a:pt x="3295" y="14028"/>
                    </a:lnTo>
                    <a:close/>
                    <a:moveTo>
                      <a:pt x="6024" y="14028"/>
                    </a:moveTo>
                    <a:lnTo>
                      <a:pt x="6024" y="14414"/>
                    </a:lnTo>
                    <a:lnTo>
                      <a:pt x="5277" y="14414"/>
                    </a:lnTo>
                    <a:lnTo>
                      <a:pt x="5277" y="14028"/>
                    </a:lnTo>
                    <a:close/>
                    <a:moveTo>
                      <a:pt x="1" y="0"/>
                    </a:moveTo>
                    <a:lnTo>
                      <a:pt x="1" y="15726"/>
                    </a:lnTo>
                    <a:lnTo>
                      <a:pt x="7465" y="15726"/>
                    </a:lnTo>
                    <a:lnTo>
                      <a:pt x="746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53"/>
              <p:cNvSpPr/>
              <p:nvPr/>
            </p:nvSpPr>
            <p:spPr>
              <a:xfrm>
                <a:off x="2802355" y="4567518"/>
                <a:ext cx="273965" cy="575176"/>
              </a:xfrm>
              <a:custGeom>
                <a:rect b="b" l="l" r="r" t="t"/>
                <a:pathLst>
                  <a:path extrusionOk="0" h="15727" w="7491">
                    <a:moveTo>
                      <a:pt x="2085" y="1519"/>
                    </a:moveTo>
                    <a:lnTo>
                      <a:pt x="2085" y="1905"/>
                    </a:lnTo>
                    <a:lnTo>
                      <a:pt x="1339" y="1905"/>
                    </a:lnTo>
                    <a:lnTo>
                      <a:pt x="1339" y="1519"/>
                    </a:lnTo>
                    <a:close/>
                    <a:moveTo>
                      <a:pt x="4067" y="1519"/>
                    </a:moveTo>
                    <a:lnTo>
                      <a:pt x="4067" y="1905"/>
                    </a:lnTo>
                    <a:lnTo>
                      <a:pt x="3321" y="1905"/>
                    </a:lnTo>
                    <a:lnTo>
                      <a:pt x="3321" y="1519"/>
                    </a:lnTo>
                    <a:close/>
                    <a:moveTo>
                      <a:pt x="6049" y="1519"/>
                    </a:moveTo>
                    <a:lnTo>
                      <a:pt x="6049" y="1905"/>
                    </a:lnTo>
                    <a:lnTo>
                      <a:pt x="5303" y="1905"/>
                    </a:lnTo>
                    <a:lnTo>
                      <a:pt x="5303" y="1519"/>
                    </a:lnTo>
                    <a:close/>
                    <a:moveTo>
                      <a:pt x="2085" y="2600"/>
                    </a:moveTo>
                    <a:lnTo>
                      <a:pt x="2085" y="3320"/>
                    </a:lnTo>
                    <a:lnTo>
                      <a:pt x="1339" y="3320"/>
                    </a:lnTo>
                    <a:lnTo>
                      <a:pt x="1339" y="2600"/>
                    </a:lnTo>
                    <a:close/>
                    <a:moveTo>
                      <a:pt x="4067" y="2625"/>
                    </a:moveTo>
                    <a:lnTo>
                      <a:pt x="4067" y="3320"/>
                    </a:lnTo>
                    <a:lnTo>
                      <a:pt x="3321" y="3320"/>
                    </a:lnTo>
                    <a:lnTo>
                      <a:pt x="3321" y="2625"/>
                    </a:lnTo>
                    <a:close/>
                    <a:moveTo>
                      <a:pt x="6049" y="2625"/>
                    </a:moveTo>
                    <a:lnTo>
                      <a:pt x="6049" y="3346"/>
                    </a:lnTo>
                    <a:lnTo>
                      <a:pt x="5303" y="3346"/>
                    </a:lnTo>
                    <a:lnTo>
                      <a:pt x="5303" y="2625"/>
                    </a:lnTo>
                    <a:close/>
                    <a:moveTo>
                      <a:pt x="2085" y="4041"/>
                    </a:moveTo>
                    <a:lnTo>
                      <a:pt x="2085" y="4762"/>
                    </a:lnTo>
                    <a:lnTo>
                      <a:pt x="1339" y="4762"/>
                    </a:lnTo>
                    <a:lnTo>
                      <a:pt x="1339" y="4041"/>
                    </a:lnTo>
                    <a:close/>
                    <a:moveTo>
                      <a:pt x="4067" y="4041"/>
                    </a:moveTo>
                    <a:lnTo>
                      <a:pt x="4067" y="4762"/>
                    </a:lnTo>
                    <a:lnTo>
                      <a:pt x="3321" y="4762"/>
                    </a:lnTo>
                    <a:lnTo>
                      <a:pt x="3321" y="4041"/>
                    </a:lnTo>
                    <a:close/>
                    <a:moveTo>
                      <a:pt x="6049" y="4041"/>
                    </a:moveTo>
                    <a:lnTo>
                      <a:pt x="6049" y="4762"/>
                    </a:lnTo>
                    <a:lnTo>
                      <a:pt x="5303" y="4762"/>
                    </a:lnTo>
                    <a:lnTo>
                      <a:pt x="5303" y="4041"/>
                    </a:lnTo>
                    <a:close/>
                    <a:moveTo>
                      <a:pt x="2085" y="5457"/>
                    </a:moveTo>
                    <a:lnTo>
                      <a:pt x="2085" y="6177"/>
                    </a:lnTo>
                    <a:lnTo>
                      <a:pt x="1339" y="6177"/>
                    </a:lnTo>
                    <a:lnTo>
                      <a:pt x="1339" y="5457"/>
                    </a:lnTo>
                    <a:close/>
                    <a:moveTo>
                      <a:pt x="4067" y="5457"/>
                    </a:moveTo>
                    <a:lnTo>
                      <a:pt x="4067" y="6177"/>
                    </a:lnTo>
                    <a:lnTo>
                      <a:pt x="3321" y="6177"/>
                    </a:lnTo>
                    <a:lnTo>
                      <a:pt x="3321" y="5457"/>
                    </a:lnTo>
                    <a:close/>
                    <a:moveTo>
                      <a:pt x="6049" y="5457"/>
                    </a:moveTo>
                    <a:lnTo>
                      <a:pt x="6049" y="6177"/>
                    </a:lnTo>
                    <a:lnTo>
                      <a:pt x="5303" y="6177"/>
                    </a:lnTo>
                    <a:lnTo>
                      <a:pt x="5303" y="5457"/>
                    </a:lnTo>
                    <a:close/>
                    <a:moveTo>
                      <a:pt x="2085" y="6898"/>
                    </a:moveTo>
                    <a:lnTo>
                      <a:pt x="2085" y="7619"/>
                    </a:lnTo>
                    <a:lnTo>
                      <a:pt x="1339" y="7619"/>
                    </a:lnTo>
                    <a:lnTo>
                      <a:pt x="1339" y="6898"/>
                    </a:lnTo>
                    <a:close/>
                    <a:moveTo>
                      <a:pt x="4067" y="6898"/>
                    </a:moveTo>
                    <a:lnTo>
                      <a:pt x="4067" y="7619"/>
                    </a:lnTo>
                    <a:lnTo>
                      <a:pt x="3321" y="7619"/>
                    </a:lnTo>
                    <a:lnTo>
                      <a:pt x="3321" y="6898"/>
                    </a:lnTo>
                    <a:close/>
                    <a:moveTo>
                      <a:pt x="6049" y="6898"/>
                    </a:moveTo>
                    <a:lnTo>
                      <a:pt x="6049" y="7619"/>
                    </a:lnTo>
                    <a:lnTo>
                      <a:pt x="5303" y="7619"/>
                    </a:lnTo>
                    <a:lnTo>
                      <a:pt x="5303" y="6898"/>
                    </a:lnTo>
                    <a:close/>
                    <a:moveTo>
                      <a:pt x="2085" y="8314"/>
                    </a:moveTo>
                    <a:lnTo>
                      <a:pt x="2085" y="9034"/>
                    </a:lnTo>
                    <a:lnTo>
                      <a:pt x="1339" y="9034"/>
                    </a:lnTo>
                    <a:lnTo>
                      <a:pt x="1339" y="8314"/>
                    </a:lnTo>
                    <a:close/>
                    <a:moveTo>
                      <a:pt x="4067" y="8314"/>
                    </a:moveTo>
                    <a:lnTo>
                      <a:pt x="4067" y="9034"/>
                    </a:lnTo>
                    <a:lnTo>
                      <a:pt x="3321" y="9034"/>
                    </a:lnTo>
                    <a:lnTo>
                      <a:pt x="3321" y="8314"/>
                    </a:lnTo>
                    <a:close/>
                    <a:moveTo>
                      <a:pt x="6049" y="8314"/>
                    </a:moveTo>
                    <a:lnTo>
                      <a:pt x="6049" y="9034"/>
                    </a:lnTo>
                    <a:lnTo>
                      <a:pt x="5303" y="9034"/>
                    </a:lnTo>
                    <a:lnTo>
                      <a:pt x="5303" y="8314"/>
                    </a:lnTo>
                    <a:close/>
                    <a:moveTo>
                      <a:pt x="2085" y="9755"/>
                    </a:moveTo>
                    <a:lnTo>
                      <a:pt x="2085" y="10450"/>
                    </a:lnTo>
                    <a:lnTo>
                      <a:pt x="1339" y="10450"/>
                    </a:lnTo>
                    <a:lnTo>
                      <a:pt x="1339" y="9755"/>
                    </a:lnTo>
                    <a:close/>
                    <a:moveTo>
                      <a:pt x="4067" y="9755"/>
                    </a:moveTo>
                    <a:lnTo>
                      <a:pt x="4067" y="10450"/>
                    </a:lnTo>
                    <a:lnTo>
                      <a:pt x="3321" y="10450"/>
                    </a:lnTo>
                    <a:lnTo>
                      <a:pt x="3321" y="9755"/>
                    </a:lnTo>
                    <a:close/>
                    <a:moveTo>
                      <a:pt x="6049" y="9755"/>
                    </a:moveTo>
                    <a:lnTo>
                      <a:pt x="6049" y="10476"/>
                    </a:lnTo>
                    <a:lnTo>
                      <a:pt x="5303" y="10476"/>
                    </a:lnTo>
                    <a:lnTo>
                      <a:pt x="5303" y="9755"/>
                    </a:lnTo>
                    <a:close/>
                    <a:moveTo>
                      <a:pt x="2085" y="11171"/>
                    </a:moveTo>
                    <a:lnTo>
                      <a:pt x="2085" y="11891"/>
                    </a:lnTo>
                    <a:lnTo>
                      <a:pt x="1339" y="11891"/>
                    </a:lnTo>
                    <a:lnTo>
                      <a:pt x="1339" y="11171"/>
                    </a:lnTo>
                    <a:close/>
                    <a:moveTo>
                      <a:pt x="4067" y="11171"/>
                    </a:moveTo>
                    <a:lnTo>
                      <a:pt x="4067" y="11891"/>
                    </a:lnTo>
                    <a:lnTo>
                      <a:pt x="3321" y="11891"/>
                    </a:lnTo>
                    <a:lnTo>
                      <a:pt x="3321" y="11171"/>
                    </a:lnTo>
                    <a:close/>
                    <a:moveTo>
                      <a:pt x="6049" y="11171"/>
                    </a:moveTo>
                    <a:lnTo>
                      <a:pt x="6049" y="11891"/>
                    </a:lnTo>
                    <a:lnTo>
                      <a:pt x="5303" y="11891"/>
                    </a:lnTo>
                    <a:lnTo>
                      <a:pt x="5303" y="11171"/>
                    </a:lnTo>
                    <a:close/>
                    <a:moveTo>
                      <a:pt x="2085" y="12586"/>
                    </a:moveTo>
                    <a:lnTo>
                      <a:pt x="2085" y="13307"/>
                    </a:lnTo>
                    <a:lnTo>
                      <a:pt x="1339" y="13307"/>
                    </a:lnTo>
                    <a:lnTo>
                      <a:pt x="1339" y="12586"/>
                    </a:lnTo>
                    <a:close/>
                    <a:moveTo>
                      <a:pt x="4067" y="12612"/>
                    </a:moveTo>
                    <a:lnTo>
                      <a:pt x="4067" y="13307"/>
                    </a:lnTo>
                    <a:lnTo>
                      <a:pt x="3321" y="13307"/>
                    </a:lnTo>
                    <a:lnTo>
                      <a:pt x="3321" y="12612"/>
                    </a:lnTo>
                    <a:close/>
                    <a:moveTo>
                      <a:pt x="6049" y="12612"/>
                    </a:moveTo>
                    <a:lnTo>
                      <a:pt x="6049" y="13307"/>
                    </a:lnTo>
                    <a:lnTo>
                      <a:pt x="5303" y="13307"/>
                    </a:lnTo>
                    <a:lnTo>
                      <a:pt x="5303" y="12612"/>
                    </a:lnTo>
                    <a:close/>
                    <a:moveTo>
                      <a:pt x="2085" y="14028"/>
                    </a:moveTo>
                    <a:lnTo>
                      <a:pt x="2085" y="14388"/>
                    </a:lnTo>
                    <a:lnTo>
                      <a:pt x="1339" y="14388"/>
                    </a:lnTo>
                    <a:lnTo>
                      <a:pt x="1339" y="14028"/>
                    </a:lnTo>
                    <a:close/>
                    <a:moveTo>
                      <a:pt x="4067" y="14028"/>
                    </a:moveTo>
                    <a:lnTo>
                      <a:pt x="4067" y="14388"/>
                    </a:lnTo>
                    <a:lnTo>
                      <a:pt x="3321" y="14388"/>
                    </a:lnTo>
                    <a:lnTo>
                      <a:pt x="3321" y="14028"/>
                    </a:lnTo>
                    <a:close/>
                    <a:moveTo>
                      <a:pt x="6049" y="14028"/>
                    </a:moveTo>
                    <a:lnTo>
                      <a:pt x="6049" y="14414"/>
                    </a:lnTo>
                    <a:lnTo>
                      <a:pt x="5303" y="14414"/>
                    </a:lnTo>
                    <a:lnTo>
                      <a:pt x="5303" y="14028"/>
                    </a:lnTo>
                    <a:close/>
                    <a:moveTo>
                      <a:pt x="1" y="0"/>
                    </a:moveTo>
                    <a:lnTo>
                      <a:pt x="1" y="15726"/>
                    </a:lnTo>
                    <a:lnTo>
                      <a:pt x="7490" y="15726"/>
                    </a:lnTo>
                    <a:lnTo>
                      <a:pt x="749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53"/>
              <p:cNvSpPr/>
              <p:nvPr/>
            </p:nvSpPr>
            <p:spPr>
              <a:xfrm>
                <a:off x="3330430" y="3970687"/>
                <a:ext cx="329518" cy="1172953"/>
              </a:xfrm>
              <a:custGeom>
                <a:rect b="b" l="l" r="r" t="t"/>
                <a:pathLst>
                  <a:path extrusionOk="0" h="32072" w="9010">
                    <a:moveTo>
                      <a:pt x="7877" y="9550"/>
                    </a:moveTo>
                    <a:lnTo>
                      <a:pt x="7877" y="9884"/>
                    </a:lnTo>
                    <a:lnTo>
                      <a:pt x="7131" y="9884"/>
                    </a:lnTo>
                    <a:lnTo>
                      <a:pt x="7131" y="9550"/>
                    </a:lnTo>
                    <a:close/>
                    <a:moveTo>
                      <a:pt x="2420" y="9550"/>
                    </a:moveTo>
                    <a:lnTo>
                      <a:pt x="2420" y="9910"/>
                    </a:lnTo>
                    <a:lnTo>
                      <a:pt x="1674" y="9910"/>
                    </a:lnTo>
                    <a:lnTo>
                      <a:pt x="1674" y="9550"/>
                    </a:lnTo>
                    <a:close/>
                    <a:moveTo>
                      <a:pt x="5149" y="9550"/>
                    </a:moveTo>
                    <a:lnTo>
                      <a:pt x="5149" y="9910"/>
                    </a:lnTo>
                    <a:lnTo>
                      <a:pt x="4402" y="9910"/>
                    </a:lnTo>
                    <a:lnTo>
                      <a:pt x="4402" y="9550"/>
                    </a:lnTo>
                    <a:close/>
                    <a:moveTo>
                      <a:pt x="2420" y="10631"/>
                    </a:moveTo>
                    <a:lnTo>
                      <a:pt x="2420" y="11352"/>
                    </a:lnTo>
                    <a:lnTo>
                      <a:pt x="1674" y="11352"/>
                    </a:lnTo>
                    <a:lnTo>
                      <a:pt x="1674" y="10631"/>
                    </a:lnTo>
                    <a:close/>
                    <a:moveTo>
                      <a:pt x="5149" y="10631"/>
                    </a:moveTo>
                    <a:lnTo>
                      <a:pt x="5149" y="11352"/>
                    </a:lnTo>
                    <a:lnTo>
                      <a:pt x="4402" y="11352"/>
                    </a:lnTo>
                    <a:lnTo>
                      <a:pt x="4402" y="10631"/>
                    </a:lnTo>
                    <a:close/>
                    <a:moveTo>
                      <a:pt x="7877" y="10631"/>
                    </a:moveTo>
                    <a:lnTo>
                      <a:pt x="7877" y="11352"/>
                    </a:lnTo>
                    <a:lnTo>
                      <a:pt x="7131" y="11352"/>
                    </a:lnTo>
                    <a:lnTo>
                      <a:pt x="7131" y="10631"/>
                    </a:lnTo>
                    <a:close/>
                    <a:moveTo>
                      <a:pt x="7877" y="12072"/>
                    </a:moveTo>
                    <a:lnTo>
                      <a:pt x="7877" y="12793"/>
                    </a:lnTo>
                    <a:lnTo>
                      <a:pt x="7131" y="12793"/>
                    </a:lnTo>
                    <a:lnTo>
                      <a:pt x="7131" y="12072"/>
                    </a:lnTo>
                    <a:close/>
                    <a:moveTo>
                      <a:pt x="2420" y="12098"/>
                    </a:moveTo>
                    <a:lnTo>
                      <a:pt x="2420" y="12819"/>
                    </a:lnTo>
                    <a:lnTo>
                      <a:pt x="1674" y="12819"/>
                    </a:lnTo>
                    <a:lnTo>
                      <a:pt x="1674" y="12098"/>
                    </a:lnTo>
                    <a:close/>
                    <a:moveTo>
                      <a:pt x="5149" y="12072"/>
                    </a:moveTo>
                    <a:lnTo>
                      <a:pt x="5149" y="12819"/>
                    </a:lnTo>
                    <a:lnTo>
                      <a:pt x="4402" y="12819"/>
                    </a:lnTo>
                    <a:lnTo>
                      <a:pt x="4402" y="12072"/>
                    </a:lnTo>
                    <a:close/>
                    <a:moveTo>
                      <a:pt x="2420" y="13539"/>
                    </a:moveTo>
                    <a:lnTo>
                      <a:pt x="2420" y="14260"/>
                    </a:lnTo>
                    <a:lnTo>
                      <a:pt x="1674" y="14260"/>
                    </a:lnTo>
                    <a:lnTo>
                      <a:pt x="1674" y="13539"/>
                    </a:lnTo>
                    <a:close/>
                    <a:moveTo>
                      <a:pt x="5149" y="13539"/>
                    </a:moveTo>
                    <a:lnTo>
                      <a:pt x="5149" y="14260"/>
                    </a:lnTo>
                    <a:lnTo>
                      <a:pt x="4402" y="14260"/>
                    </a:lnTo>
                    <a:lnTo>
                      <a:pt x="4402" y="13539"/>
                    </a:lnTo>
                    <a:close/>
                    <a:moveTo>
                      <a:pt x="7877" y="13539"/>
                    </a:moveTo>
                    <a:lnTo>
                      <a:pt x="7877" y="14260"/>
                    </a:lnTo>
                    <a:lnTo>
                      <a:pt x="7131" y="14260"/>
                    </a:lnTo>
                    <a:lnTo>
                      <a:pt x="7131" y="13539"/>
                    </a:lnTo>
                    <a:close/>
                    <a:moveTo>
                      <a:pt x="7877" y="14981"/>
                    </a:moveTo>
                    <a:lnTo>
                      <a:pt x="7877" y="15701"/>
                    </a:lnTo>
                    <a:lnTo>
                      <a:pt x="7131" y="15701"/>
                    </a:lnTo>
                    <a:lnTo>
                      <a:pt x="7131" y="14981"/>
                    </a:lnTo>
                    <a:close/>
                    <a:moveTo>
                      <a:pt x="2420" y="15006"/>
                    </a:moveTo>
                    <a:lnTo>
                      <a:pt x="2420" y="15727"/>
                    </a:lnTo>
                    <a:lnTo>
                      <a:pt x="1674" y="15727"/>
                    </a:lnTo>
                    <a:lnTo>
                      <a:pt x="1674" y="15006"/>
                    </a:lnTo>
                    <a:close/>
                    <a:moveTo>
                      <a:pt x="5149" y="14981"/>
                    </a:moveTo>
                    <a:lnTo>
                      <a:pt x="5149" y="15727"/>
                    </a:lnTo>
                    <a:lnTo>
                      <a:pt x="4402" y="15727"/>
                    </a:lnTo>
                    <a:lnTo>
                      <a:pt x="4402" y="14981"/>
                    </a:lnTo>
                    <a:close/>
                    <a:moveTo>
                      <a:pt x="2420" y="16448"/>
                    </a:moveTo>
                    <a:lnTo>
                      <a:pt x="2420" y="17169"/>
                    </a:lnTo>
                    <a:lnTo>
                      <a:pt x="1674" y="17169"/>
                    </a:lnTo>
                    <a:lnTo>
                      <a:pt x="1674" y="16448"/>
                    </a:lnTo>
                    <a:close/>
                    <a:moveTo>
                      <a:pt x="5149" y="16448"/>
                    </a:moveTo>
                    <a:lnTo>
                      <a:pt x="5149" y="17169"/>
                    </a:lnTo>
                    <a:lnTo>
                      <a:pt x="4402" y="17169"/>
                    </a:lnTo>
                    <a:lnTo>
                      <a:pt x="4402" y="16448"/>
                    </a:lnTo>
                    <a:close/>
                    <a:moveTo>
                      <a:pt x="7877" y="16448"/>
                    </a:moveTo>
                    <a:lnTo>
                      <a:pt x="7877" y="17169"/>
                    </a:lnTo>
                    <a:lnTo>
                      <a:pt x="7131" y="17169"/>
                    </a:lnTo>
                    <a:lnTo>
                      <a:pt x="7131" y="16448"/>
                    </a:lnTo>
                    <a:close/>
                    <a:moveTo>
                      <a:pt x="7877" y="17915"/>
                    </a:moveTo>
                    <a:lnTo>
                      <a:pt x="7877" y="18610"/>
                    </a:lnTo>
                    <a:lnTo>
                      <a:pt x="7131" y="18610"/>
                    </a:lnTo>
                    <a:lnTo>
                      <a:pt x="7131" y="17915"/>
                    </a:lnTo>
                    <a:close/>
                    <a:moveTo>
                      <a:pt x="2420" y="17915"/>
                    </a:moveTo>
                    <a:lnTo>
                      <a:pt x="2420" y="18636"/>
                    </a:lnTo>
                    <a:lnTo>
                      <a:pt x="1674" y="18636"/>
                    </a:lnTo>
                    <a:lnTo>
                      <a:pt x="1674" y="17915"/>
                    </a:lnTo>
                    <a:close/>
                    <a:moveTo>
                      <a:pt x="5149" y="17915"/>
                    </a:moveTo>
                    <a:lnTo>
                      <a:pt x="5149" y="18636"/>
                    </a:lnTo>
                    <a:lnTo>
                      <a:pt x="4402" y="18636"/>
                    </a:lnTo>
                    <a:lnTo>
                      <a:pt x="4402" y="17915"/>
                    </a:lnTo>
                    <a:close/>
                    <a:moveTo>
                      <a:pt x="2420" y="19356"/>
                    </a:moveTo>
                    <a:lnTo>
                      <a:pt x="2420" y="20077"/>
                    </a:lnTo>
                    <a:lnTo>
                      <a:pt x="1674" y="20077"/>
                    </a:lnTo>
                    <a:lnTo>
                      <a:pt x="1674" y="19356"/>
                    </a:lnTo>
                    <a:close/>
                    <a:moveTo>
                      <a:pt x="5149" y="19356"/>
                    </a:moveTo>
                    <a:lnTo>
                      <a:pt x="5149" y="20077"/>
                    </a:lnTo>
                    <a:lnTo>
                      <a:pt x="4402" y="20077"/>
                    </a:lnTo>
                    <a:lnTo>
                      <a:pt x="4402" y="19356"/>
                    </a:lnTo>
                    <a:close/>
                    <a:moveTo>
                      <a:pt x="7877" y="19356"/>
                    </a:moveTo>
                    <a:lnTo>
                      <a:pt x="7877" y="20077"/>
                    </a:lnTo>
                    <a:lnTo>
                      <a:pt x="7131" y="20077"/>
                    </a:lnTo>
                    <a:lnTo>
                      <a:pt x="7131" y="19356"/>
                    </a:lnTo>
                    <a:close/>
                    <a:moveTo>
                      <a:pt x="7877" y="20798"/>
                    </a:moveTo>
                    <a:lnTo>
                      <a:pt x="7877" y="21518"/>
                    </a:lnTo>
                    <a:lnTo>
                      <a:pt x="7131" y="21518"/>
                    </a:lnTo>
                    <a:lnTo>
                      <a:pt x="7131" y="20798"/>
                    </a:lnTo>
                    <a:close/>
                    <a:moveTo>
                      <a:pt x="2420" y="20823"/>
                    </a:moveTo>
                    <a:lnTo>
                      <a:pt x="2420" y="21544"/>
                    </a:lnTo>
                    <a:lnTo>
                      <a:pt x="1674" y="21544"/>
                    </a:lnTo>
                    <a:lnTo>
                      <a:pt x="1674" y="20823"/>
                    </a:lnTo>
                    <a:close/>
                    <a:moveTo>
                      <a:pt x="5149" y="20798"/>
                    </a:moveTo>
                    <a:lnTo>
                      <a:pt x="5149" y="21544"/>
                    </a:lnTo>
                    <a:lnTo>
                      <a:pt x="4402" y="21544"/>
                    </a:lnTo>
                    <a:lnTo>
                      <a:pt x="4402" y="20798"/>
                    </a:lnTo>
                    <a:close/>
                    <a:moveTo>
                      <a:pt x="2420" y="22265"/>
                    </a:moveTo>
                    <a:lnTo>
                      <a:pt x="2420" y="22985"/>
                    </a:lnTo>
                    <a:lnTo>
                      <a:pt x="1674" y="22985"/>
                    </a:lnTo>
                    <a:lnTo>
                      <a:pt x="1674" y="22265"/>
                    </a:lnTo>
                    <a:close/>
                    <a:moveTo>
                      <a:pt x="5149" y="22265"/>
                    </a:moveTo>
                    <a:lnTo>
                      <a:pt x="5149" y="22985"/>
                    </a:lnTo>
                    <a:lnTo>
                      <a:pt x="4402" y="22985"/>
                    </a:lnTo>
                    <a:lnTo>
                      <a:pt x="4402" y="22265"/>
                    </a:lnTo>
                    <a:close/>
                    <a:moveTo>
                      <a:pt x="7877" y="22265"/>
                    </a:moveTo>
                    <a:lnTo>
                      <a:pt x="7877" y="22985"/>
                    </a:lnTo>
                    <a:lnTo>
                      <a:pt x="7131" y="22985"/>
                    </a:lnTo>
                    <a:lnTo>
                      <a:pt x="7131" y="22265"/>
                    </a:lnTo>
                    <a:close/>
                    <a:moveTo>
                      <a:pt x="7877" y="23706"/>
                    </a:moveTo>
                    <a:lnTo>
                      <a:pt x="7877" y="24427"/>
                    </a:lnTo>
                    <a:lnTo>
                      <a:pt x="7131" y="24427"/>
                    </a:lnTo>
                    <a:lnTo>
                      <a:pt x="7131" y="23706"/>
                    </a:lnTo>
                    <a:close/>
                    <a:moveTo>
                      <a:pt x="2420" y="23732"/>
                    </a:moveTo>
                    <a:lnTo>
                      <a:pt x="2420" y="24453"/>
                    </a:lnTo>
                    <a:lnTo>
                      <a:pt x="1674" y="24453"/>
                    </a:lnTo>
                    <a:lnTo>
                      <a:pt x="1674" y="23732"/>
                    </a:lnTo>
                    <a:close/>
                    <a:moveTo>
                      <a:pt x="5149" y="23706"/>
                    </a:moveTo>
                    <a:lnTo>
                      <a:pt x="5149" y="24453"/>
                    </a:lnTo>
                    <a:lnTo>
                      <a:pt x="4402" y="24453"/>
                    </a:lnTo>
                    <a:lnTo>
                      <a:pt x="4402" y="23706"/>
                    </a:lnTo>
                    <a:close/>
                    <a:moveTo>
                      <a:pt x="2420" y="25173"/>
                    </a:moveTo>
                    <a:lnTo>
                      <a:pt x="2420" y="25894"/>
                    </a:lnTo>
                    <a:lnTo>
                      <a:pt x="1674" y="25894"/>
                    </a:lnTo>
                    <a:lnTo>
                      <a:pt x="1674" y="25173"/>
                    </a:lnTo>
                    <a:close/>
                    <a:moveTo>
                      <a:pt x="5149" y="25173"/>
                    </a:moveTo>
                    <a:lnTo>
                      <a:pt x="5149" y="25894"/>
                    </a:lnTo>
                    <a:lnTo>
                      <a:pt x="4402" y="25894"/>
                    </a:lnTo>
                    <a:lnTo>
                      <a:pt x="4402" y="25173"/>
                    </a:lnTo>
                    <a:close/>
                    <a:moveTo>
                      <a:pt x="7877" y="25173"/>
                    </a:moveTo>
                    <a:lnTo>
                      <a:pt x="7877" y="25894"/>
                    </a:lnTo>
                    <a:lnTo>
                      <a:pt x="7131" y="25894"/>
                    </a:lnTo>
                    <a:lnTo>
                      <a:pt x="7131" y="25173"/>
                    </a:lnTo>
                    <a:close/>
                    <a:moveTo>
                      <a:pt x="7877" y="26615"/>
                    </a:moveTo>
                    <a:lnTo>
                      <a:pt x="7877" y="27335"/>
                    </a:lnTo>
                    <a:lnTo>
                      <a:pt x="7131" y="27335"/>
                    </a:lnTo>
                    <a:lnTo>
                      <a:pt x="7131" y="26615"/>
                    </a:lnTo>
                    <a:close/>
                    <a:moveTo>
                      <a:pt x="2420" y="26640"/>
                    </a:moveTo>
                    <a:lnTo>
                      <a:pt x="2420" y="27361"/>
                    </a:lnTo>
                    <a:lnTo>
                      <a:pt x="1674" y="27361"/>
                    </a:lnTo>
                    <a:lnTo>
                      <a:pt x="1674" y="26640"/>
                    </a:lnTo>
                    <a:close/>
                    <a:moveTo>
                      <a:pt x="5149" y="26615"/>
                    </a:moveTo>
                    <a:lnTo>
                      <a:pt x="5149" y="27361"/>
                    </a:lnTo>
                    <a:lnTo>
                      <a:pt x="4402" y="27361"/>
                    </a:lnTo>
                    <a:lnTo>
                      <a:pt x="4402" y="26615"/>
                    </a:lnTo>
                    <a:close/>
                    <a:moveTo>
                      <a:pt x="2420" y="28082"/>
                    </a:moveTo>
                    <a:lnTo>
                      <a:pt x="2420" y="28802"/>
                    </a:lnTo>
                    <a:lnTo>
                      <a:pt x="1674" y="28802"/>
                    </a:lnTo>
                    <a:lnTo>
                      <a:pt x="1674" y="28082"/>
                    </a:lnTo>
                    <a:close/>
                    <a:moveTo>
                      <a:pt x="5149" y="28082"/>
                    </a:moveTo>
                    <a:lnTo>
                      <a:pt x="5149" y="28802"/>
                    </a:lnTo>
                    <a:lnTo>
                      <a:pt x="4402" y="28802"/>
                    </a:lnTo>
                    <a:lnTo>
                      <a:pt x="4402" y="28082"/>
                    </a:lnTo>
                    <a:close/>
                    <a:moveTo>
                      <a:pt x="7877" y="28082"/>
                    </a:moveTo>
                    <a:lnTo>
                      <a:pt x="7877" y="28802"/>
                    </a:lnTo>
                    <a:lnTo>
                      <a:pt x="7131" y="28802"/>
                    </a:lnTo>
                    <a:lnTo>
                      <a:pt x="7131" y="28082"/>
                    </a:lnTo>
                    <a:close/>
                    <a:moveTo>
                      <a:pt x="2420" y="29549"/>
                    </a:moveTo>
                    <a:lnTo>
                      <a:pt x="2420" y="29909"/>
                    </a:lnTo>
                    <a:lnTo>
                      <a:pt x="1674" y="29909"/>
                    </a:lnTo>
                    <a:lnTo>
                      <a:pt x="1674" y="29549"/>
                    </a:lnTo>
                    <a:close/>
                    <a:moveTo>
                      <a:pt x="5149" y="29523"/>
                    </a:moveTo>
                    <a:lnTo>
                      <a:pt x="5149" y="29909"/>
                    </a:lnTo>
                    <a:lnTo>
                      <a:pt x="4402" y="29909"/>
                    </a:lnTo>
                    <a:lnTo>
                      <a:pt x="4402" y="29523"/>
                    </a:lnTo>
                    <a:close/>
                    <a:moveTo>
                      <a:pt x="7877" y="29523"/>
                    </a:moveTo>
                    <a:lnTo>
                      <a:pt x="7877" y="29909"/>
                    </a:lnTo>
                    <a:lnTo>
                      <a:pt x="7131" y="29909"/>
                    </a:lnTo>
                    <a:lnTo>
                      <a:pt x="7131" y="29523"/>
                    </a:lnTo>
                    <a:close/>
                    <a:moveTo>
                      <a:pt x="4505" y="1"/>
                    </a:moveTo>
                    <a:lnTo>
                      <a:pt x="2086" y="3141"/>
                    </a:lnTo>
                    <a:lnTo>
                      <a:pt x="2086" y="4917"/>
                    </a:lnTo>
                    <a:lnTo>
                      <a:pt x="1030" y="4917"/>
                    </a:lnTo>
                    <a:lnTo>
                      <a:pt x="1030" y="8006"/>
                    </a:lnTo>
                    <a:lnTo>
                      <a:pt x="1" y="8006"/>
                    </a:lnTo>
                    <a:lnTo>
                      <a:pt x="1" y="32071"/>
                    </a:lnTo>
                    <a:lnTo>
                      <a:pt x="9009" y="32071"/>
                    </a:lnTo>
                    <a:lnTo>
                      <a:pt x="9009" y="8006"/>
                    </a:lnTo>
                    <a:lnTo>
                      <a:pt x="8006" y="8006"/>
                    </a:lnTo>
                    <a:lnTo>
                      <a:pt x="8006" y="4917"/>
                    </a:lnTo>
                    <a:lnTo>
                      <a:pt x="6925" y="4917"/>
                    </a:lnTo>
                    <a:lnTo>
                      <a:pt x="6925" y="314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53"/>
              <p:cNvSpPr/>
              <p:nvPr/>
            </p:nvSpPr>
            <p:spPr>
              <a:xfrm>
                <a:off x="4620061" y="4257820"/>
                <a:ext cx="328567" cy="884872"/>
              </a:xfrm>
              <a:custGeom>
                <a:rect b="b" l="l" r="r" t="t"/>
                <a:pathLst>
                  <a:path extrusionOk="0" h="24195" w="8984">
                    <a:moveTo>
                      <a:pt x="7619" y="4401"/>
                    </a:moveTo>
                    <a:lnTo>
                      <a:pt x="7619" y="5122"/>
                    </a:lnTo>
                    <a:lnTo>
                      <a:pt x="6873" y="5122"/>
                    </a:lnTo>
                    <a:lnTo>
                      <a:pt x="6873" y="4401"/>
                    </a:lnTo>
                    <a:close/>
                    <a:moveTo>
                      <a:pt x="2189" y="4427"/>
                    </a:moveTo>
                    <a:lnTo>
                      <a:pt x="2189" y="5148"/>
                    </a:lnTo>
                    <a:lnTo>
                      <a:pt x="1442" y="5148"/>
                    </a:lnTo>
                    <a:lnTo>
                      <a:pt x="1442" y="4427"/>
                    </a:lnTo>
                    <a:close/>
                    <a:moveTo>
                      <a:pt x="4891" y="4401"/>
                    </a:moveTo>
                    <a:lnTo>
                      <a:pt x="4891" y="5148"/>
                    </a:lnTo>
                    <a:lnTo>
                      <a:pt x="4145" y="5148"/>
                    </a:lnTo>
                    <a:lnTo>
                      <a:pt x="4145" y="4401"/>
                    </a:lnTo>
                    <a:close/>
                    <a:moveTo>
                      <a:pt x="2189" y="5869"/>
                    </a:moveTo>
                    <a:lnTo>
                      <a:pt x="2189" y="6589"/>
                    </a:lnTo>
                    <a:lnTo>
                      <a:pt x="1442" y="6589"/>
                    </a:lnTo>
                    <a:lnTo>
                      <a:pt x="1442" y="5869"/>
                    </a:lnTo>
                    <a:close/>
                    <a:moveTo>
                      <a:pt x="4891" y="5869"/>
                    </a:moveTo>
                    <a:lnTo>
                      <a:pt x="4891" y="6589"/>
                    </a:lnTo>
                    <a:lnTo>
                      <a:pt x="4145" y="6589"/>
                    </a:lnTo>
                    <a:lnTo>
                      <a:pt x="4145" y="5869"/>
                    </a:lnTo>
                    <a:close/>
                    <a:moveTo>
                      <a:pt x="7619" y="5869"/>
                    </a:moveTo>
                    <a:lnTo>
                      <a:pt x="7619" y="6589"/>
                    </a:lnTo>
                    <a:lnTo>
                      <a:pt x="6873" y="6589"/>
                    </a:lnTo>
                    <a:lnTo>
                      <a:pt x="6873" y="5869"/>
                    </a:lnTo>
                    <a:close/>
                    <a:moveTo>
                      <a:pt x="7619" y="7310"/>
                    </a:moveTo>
                    <a:lnTo>
                      <a:pt x="7619" y="8031"/>
                    </a:lnTo>
                    <a:lnTo>
                      <a:pt x="6873" y="8031"/>
                    </a:lnTo>
                    <a:lnTo>
                      <a:pt x="6873" y="7310"/>
                    </a:lnTo>
                    <a:close/>
                    <a:moveTo>
                      <a:pt x="2189" y="7336"/>
                    </a:moveTo>
                    <a:lnTo>
                      <a:pt x="2189" y="8056"/>
                    </a:lnTo>
                    <a:lnTo>
                      <a:pt x="1442" y="8056"/>
                    </a:lnTo>
                    <a:lnTo>
                      <a:pt x="1442" y="7336"/>
                    </a:lnTo>
                    <a:close/>
                    <a:moveTo>
                      <a:pt x="4891" y="7310"/>
                    </a:moveTo>
                    <a:lnTo>
                      <a:pt x="4891" y="8056"/>
                    </a:lnTo>
                    <a:lnTo>
                      <a:pt x="4145" y="8056"/>
                    </a:lnTo>
                    <a:lnTo>
                      <a:pt x="4145" y="7310"/>
                    </a:lnTo>
                    <a:close/>
                    <a:moveTo>
                      <a:pt x="2189" y="8777"/>
                    </a:moveTo>
                    <a:lnTo>
                      <a:pt x="2189" y="9498"/>
                    </a:lnTo>
                    <a:lnTo>
                      <a:pt x="1442" y="9498"/>
                    </a:lnTo>
                    <a:lnTo>
                      <a:pt x="1442" y="8777"/>
                    </a:lnTo>
                    <a:close/>
                    <a:moveTo>
                      <a:pt x="4891" y="8777"/>
                    </a:moveTo>
                    <a:lnTo>
                      <a:pt x="4891" y="9498"/>
                    </a:lnTo>
                    <a:lnTo>
                      <a:pt x="4145" y="9498"/>
                    </a:lnTo>
                    <a:lnTo>
                      <a:pt x="4145" y="8777"/>
                    </a:lnTo>
                    <a:close/>
                    <a:moveTo>
                      <a:pt x="7619" y="8777"/>
                    </a:moveTo>
                    <a:lnTo>
                      <a:pt x="7619" y="9498"/>
                    </a:lnTo>
                    <a:lnTo>
                      <a:pt x="6873" y="9498"/>
                    </a:lnTo>
                    <a:lnTo>
                      <a:pt x="6873" y="8777"/>
                    </a:lnTo>
                    <a:close/>
                    <a:moveTo>
                      <a:pt x="7619" y="10218"/>
                    </a:moveTo>
                    <a:lnTo>
                      <a:pt x="7619" y="10939"/>
                    </a:lnTo>
                    <a:lnTo>
                      <a:pt x="6873" y="10939"/>
                    </a:lnTo>
                    <a:lnTo>
                      <a:pt x="6873" y="10218"/>
                    </a:lnTo>
                    <a:close/>
                    <a:moveTo>
                      <a:pt x="2189" y="10244"/>
                    </a:moveTo>
                    <a:lnTo>
                      <a:pt x="2189" y="10965"/>
                    </a:lnTo>
                    <a:lnTo>
                      <a:pt x="1442" y="10965"/>
                    </a:lnTo>
                    <a:lnTo>
                      <a:pt x="1442" y="10244"/>
                    </a:lnTo>
                    <a:close/>
                    <a:moveTo>
                      <a:pt x="4891" y="10218"/>
                    </a:moveTo>
                    <a:lnTo>
                      <a:pt x="4891" y="10965"/>
                    </a:lnTo>
                    <a:lnTo>
                      <a:pt x="4145" y="10965"/>
                    </a:lnTo>
                    <a:lnTo>
                      <a:pt x="4145" y="10218"/>
                    </a:lnTo>
                    <a:close/>
                    <a:moveTo>
                      <a:pt x="2189" y="11685"/>
                    </a:moveTo>
                    <a:lnTo>
                      <a:pt x="2189" y="12406"/>
                    </a:lnTo>
                    <a:lnTo>
                      <a:pt x="1442" y="12406"/>
                    </a:lnTo>
                    <a:lnTo>
                      <a:pt x="1442" y="11685"/>
                    </a:lnTo>
                    <a:close/>
                    <a:moveTo>
                      <a:pt x="4891" y="11685"/>
                    </a:moveTo>
                    <a:lnTo>
                      <a:pt x="4891" y="12406"/>
                    </a:lnTo>
                    <a:lnTo>
                      <a:pt x="4145" y="12406"/>
                    </a:lnTo>
                    <a:lnTo>
                      <a:pt x="4145" y="11685"/>
                    </a:lnTo>
                    <a:close/>
                    <a:moveTo>
                      <a:pt x="7619" y="11685"/>
                    </a:moveTo>
                    <a:lnTo>
                      <a:pt x="7619" y="12406"/>
                    </a:lnTo>
                    <a:lnTo>
                      <a:pt x="6873" y="12406"/>
                    </a:lnTo>
                    <a:lnTo>
                      <a:pt x="6873" y="11685"/>
                    </a:lnTo>
                    <a:close/>
                    <a:moveTo>
                      <a:pt x="7619" y="13127"/>
                    </a:moveTo>
                    <a:lnTo>
                      <a:pt x="7619" y="13848"/>
                    </a:lnTo>
                    <a:lnTo>
                      <a:pt x="6873" y="13848"/>
                    </a:lnTo>
                    <a:lnTo>
                      <a:pt x="6873" y="13127"/>
                    </a:lnTo>
                    <a:close/>
                    <a:moveTo>
                      <a:pt x="2189" y="13153"/>
                    </a:moveTo>
                    <a:lnTo>
                      <a:pt x="2189" y="13873"/>
                    </a:lnTo>
                    <a:lnTo>
                      <a:pt x="1442" y="13873"/>
                    </a:lnTo>
                    <a:lnTo>
                      <a:pt x="1442" y="13153"/>
                    </a:lnTo>
                    <a:close/>
                    <a:moveTo>
                      <a:pt x="4891" y="13127"/>
                    </a:moveTo>
                    <a:lnTo>
                      <a:pt x="4891" y="13873"/>
                    </a:lnTo>
                    <a:lnTo>
                      <a:pt x="4145" y="13873"/>
                    </a:lnTo>
                    <a:lnTo>
                      <a:pt x="4145" y="13127"/>
                    </a:lnTo>
                    <a:close/>
                    <a:moveTo>
                      <a:pt x="2189" y="14594"/>
                    </a:moveTo>
                    <a:lnTo>
                      <a:pt x="2189" y="15315"/>
                    </a:lnTo>
                    <a:lnTo>
                      <a:pt x="1442" y="15315"/>
                    </a:lnTo>
                    <a:lnTo>
                      <a:pt x="1442" y="14594"/>
                    </a:lnTo>
                    <a:close/>
                    <a:moveTo>
                      <a:pt x="4891" y="14594"/>
                    </a:moveTo>
                    <a:lnTo>
                      <a:pt x="4891" y="15315"/>
                    </a:lnTo>
                    <a:lnTo>
                      <a:pt x="4145" y="15315"/>
                    </a:lnTo>
                    <a:lnTo>
                      <a:pt x="4145" y="14594"/>
                    </a:lnTo>
                    <a:close/>
                    <a:moveTo>
                      <a:pt x="7619" y="14594"/>
                    </a:moveTo>
                    <a:lnTo>
                      <a:pt x="7619" y="15315"/>
                    </a:lnTo>
                    <a:lnTo>
                      <a:pt x="6873" y="15315"/>
                    </a:lnTo>
                    <a:lnTo>
                      <a:pt x="6873" y="14594"/>
                    </a:lnTo>
                    <a:close/>
                    <a:moveTo>
                      <a:pt x="7619" y="16035"/>
                    </a:moveTo>
                    <a:lnTo>
                      <a:pt x="7619" y="16756"/>
                    </a:lnTo>
                    <a:lnTo>
                      <a:pt x="6873" y="16756"/>
                    </a:lnTo>
                    <a:lnTo>
                      <a:pt x="6873" y="16035"/>
                    </a:lnTo>
                    <a:close/>
                    <a:moveTo>
                      <a:pt x="2189" y="16061"/>
                    </a:moveTo>
                    <a:lnTo>
                      <a:pt x="2189" y="16782"/>
                    </a:lnTo>
                    <a:lnTo>
                      <a:pt x="1442" y="16782"/>
                    </a:lnTo>
                    <a:lnTo>
                      <a:pt x="1442" y="16061"/>
                    </a:lnTo>
                    <a:close/>
                    <a:moveTo>
                      <a:pt x="4891" y="16035"/>
                    </a:moveTo>
                    <a:lnTo>
                      <a:pt x="4891" y="16782"/>
                    </a:lnTo>
                    <a:lnTo>
                      <a:pt x="4145" y="16782"/>
                    </a:lnTo>
                    <a:lnTo>
                      <a:pt x="4145" y="16035"/>
                    </a:lnTo>
                    <a:close/>
                    <a:moveTo>
                      <a:pt x="2189" y="17502"/>
                    </a:moveTo>
                    <a:lnTo>
                      <a:pt x="2189" y="18223"/>
                    </a:lnTo>
                    <a:lnTo>
                      <a:pt x="1442" y="18223"/>
                    </a:lnTo>
                    <a:lnTo>
                      <a:pt x="1442" y="17502"/>
                    </a:lnTo>
                    <a:close/>
                    <a:moveTo>
                      <a:pt x="4891" y="17502"/>
                    </a:moveTo>
                    <a:lnTo>
                      <a:pt x="4891" y="18223"/>
                    </a:lnTo>
                    <a:lnTo>
                      <a:pt x="4145" y="18223"/>
                    </a:lnTo>
                    <a:lnTo>
                      <a:pt x="4145" y="17502"/>
                    </a:lnTo>
                    <a:close/>
                    <a:moveTo>
                      <a:pt x="7619" y="17502"/>
                    </a:moveTo>
                    <a:lnTo>
                      <a:pt x="7619" y="18223"/>
                    </a:lnTo>
                    <a:lnTo>
                      <a:pt x="6873" y="18223"/>
                    </a:lnTo>
                    <a:lnTo>
                      <a:pt x="6873" y="17502"/>
                    </a:lnTo>
                    <a:close/>
                    <a:moveTo>
                      <a:pt x="7619" y="18969"/>
                    </a:moveTo>
                    <a:lnTo>
                      <a:pt x="7619" y="19664"/>
                    </a:lnTo>
                    <a:lnTo>
                      <a:pt x="6873" y="19664"/>
                    </a:lnTo>
                    <a:lnTo>
                      <a:pt x="6873" y="18969"/>
                    </a:lnTo>
                    <a:close/>
                    <a:moveTo>
                      <a:pt x="2189" y="18969"/>
                    </a:moveTo>
                    <a:lnTo>
                      <a:pt x="2189" y="19690"/>
                    </a:lnTo>
                    <a:lnTo>
                      <a:pt x="1442" y="19690"/>
                    </a:lnTo>
                    <a:lnTo>
                      <a:pt x="1442" y="18969"/>
                    </a:lnTo>
                    <a:close/>
                    <a:moveTo>
                      <a:pt x="4891" y="18969"/>
                    </a:moveTo>
                    <a:lnTo>
                      <a:pt x="4891" y="19690"/>
                    </a:lnTo>
                    <a:lnTo>
                      <a:pt x="4145" y="19690"/>
                    </a:lnTo>
                    <a:lnTo>
                      <a:pt x="4145" y="18969"/>
                    </a:lnTo>
                    <a:close/>
                    <a:moveTo>
                      <a:pt x="2189" y="20411"/>
                    </a:moveTo>
                    <a:lnTo>
                      <a:pt x="2189" y="21132"/>
                    </a:lnTo>
                    <a:lnTo>
                      <a:pt x="1442" y="21132"/>
                    </a:lnTo>
                    <a:lnTo>
                      <a:pt x="1442" y="20411"/>
                    </a:lnTo>
                    <a:close/>
                    <a:moveTo>
                      <a:pt x="4891" y="20411"/>
                    </a:moveTo>
                    <a:lnTo>
                      <a:pt x="4891" y="21132"/>
                    </a:lnTo>
                    <a:lnTo>
                      <a:pt x="4145" y="21132"/>
                    </a:lnTo>
                    <a:lnTo>
                      <a:pt x="4145" y="20411"/>
                    </a:lnTo>
                    <a:close/>
                    <a:moveTo>
                      <a:pt x="7619" y="20411"/>
                    </a:moveTo>
                    <a:lnTo>
                      <a:pt x="7619" y="21132"/>
                    </a:lnTo>
                    <a:lnTo>
                      <a:pt x="6873" y="21132"/>
                    </a:lnTo>
                    <a:lnTo>
                      <a:pt x="6873" y="20411"/>
                    </a:lnTo>
                    <a:close/>
                    <a:moveTo>
                      <a:pt x="7619" y="21878"/>
                    </a:moveTo>
                    <a:lnTo>
                      <a:pt x="7619" y="22213"/>
                    </a:lnTo>
                    <a:lnTo>
                      <a:pt x="6873" y="22213"/>
                    </a:lnTo>
                    <a:lnTo>
                      <a:pt x="6873" y="21878"/>
                    </a:lnTo>
                    <a:close/>
                    <a:moveTo>
                      <a:pt x="2189" y="21878"/>
                    </a:moveTo>
                    <a:lnTo>
                      <a:pt x="2189" y="22238"/>
                    </a:lnTo>
                    <a:lnTo>
                      <a:pt x="1442" y="22238"/>
                    </a:lnTo>
                    <a:lnTo>
                      <a:pt x="1442" y="21878"/>
                    </a:lnTo>
                    <a:close/>
                    <a:moveTo>
                      <a:pt x="4891" y="21878"/>
                    </a:moveTo>
                    <a:lnTo>
                      <a:pt x="4891" y="22238"/>
                    </a:lnTo>
                    <a:lnTo>
                      <a:pt x="4145" y="22238"/>
                    </a:lnTo>
                    <a:lnTo>
                      <a:pt x="4145" y="21878"/>
                    </a:lnTo>
                    <a:close/>
                    <a:moveTo>
                      <a:pt x="8984" y="0"/>
                    </a:moveTo>
                    <a:lnTo>
                      <a:pt x="1" y="3115"/>
                    </a:lnTo>
                    <a:lnTo>
                      <a:pt x="1" y="24194"/>
                    </a:lnTo>
                    <a:lnTo>
                      <a:pt x="8984" y="24194"/>
                    </a:lnTo>
                    <a:lnTo>
                      <a:pt x="8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53"/>
              <p:cNvSpPr/>
              <p:nvPr/>
            </p:nvSpPr>
            <p:spPr>
              <a:xfrm>
                <a:off x="3964896" y="4123195"/>
                <a:ext cx="328567" cy="1019495"/>
              </a:xfrm>
              <a:custGeom>
                <a:rect b="b" l="l" r="r" t="t"/>
                <a:pathLst>
                  <a:path extrusionOk="0" h="27876" w="8984">
                    <a:moveTo>
                      <a:pt x="2291" y="4736"/>
                    </a:moveTo>
                    <a:lnTo>
                      <a:pt x="2291" y="5097"/>
                    </a:lnTo>
                    <a:lnTo>
                      <a:pt x="1545" y="5097"/>
                    </a:lnTo>
                    <a:lnTo>
                      <a:pt x="1545" y="4736"/>
                    </a:lnTo>
                    <a:close/>
                    <a:moveTo>
                      <a:pt x="4994" y="4711"/>
                    </a:moveTo>
                    <a:lnTo>
                      <a:pt x="4994" y="5097"/>
                    </a:lnTo>
                    <a:lnTo>
                      <a:pt x="4248" y="5097"/>
                    </a:lnTo>
                    <a:lnTo>
                      <a:pt x="4248" y="4711"/>
                    </a:lnTo>
                    <a:close/>
                    <a:moveTo>
                      <a:pt x="7722" y="4711"/>
                    </a:moveTo>
                    <a:lnTo>
                      <a:pt x="7722" y="5097"/>
                    </a:lnTo>
                    <a:lnTo>
                      <a:pt x="6976" y="5097"/>
                    </a:lnTo>
                    <a:lnTo>
                      <a:pt x="6976" y="4711"/>
                    </a:lnTo>
                    <a:close/>
                    <a:moveTo>
                      <a:pt x="4994" y="5817"/>
                    </a:moveTo>
                    <a:lnTo>
                      <a:pt x="4994" y="6538"/>
                    </a:lnTo>
                    <a:lnTo>
                      <a:pt x="4248" y="6538"/>
                    </a:lnTo>
                    <a:lnTo>
                      <a:pt x="4248" y="5817"/>
                    </a:lnTo>
                    <a:close/>
                    <a:moveTo>
                      <a:pt x="7722" y="5817"/>
                    </a:moveTo>
                    <a:lnTo>
                      <a:pt x="7722" y="6538"/>
                    </a:lnTo>
                    <a:lnTo>
                      <a:pt x="6976" y="6538"/>
                    </a:lnTo>
                    <a:lnTo>
                      <a:pt x="6976" y="5817"/>
                    </a:lnTo>
                    <a:close/>
                    <a:moveTo>
                      <a:pt x="2291" y="5817"/>
                    </a:moveTo>
                    <a:lnTo>
                      <a:pt x="2291" y="6564"/>
                    </a:lnTo>
                    <a:lnTo>
                      <a:pt x="1545" y="6564"/>
                    </a:lnTo>
                    <a:lnTo>
                      <a:pt x="1545" y="5817"/>
                    </a:lnTo>
                    <a:close/>
                    <a:moveTo>
                      <a:pt x="2291" y="7285"/>
                    </a:moveTo>
                    <a:lnTo>
                      <a:pt x="2291" y="8005"/>
                    </a:lnTo>
                    <a:lnTo>
                      <a:pt x="1545" y="8005"/>
                    </a:lnTo>
                    <a:lnTo>
                      <a:pt x="1545" y="7285"/>
                    </a:lnTo>
                    <a:close/>
                    <a:moveTo>
                      <a:pt x="4994" y="7285"/>
                    </a:moveTo>
                    <a:lnTo>
                      <a:pt x="4994" y="8005"/>
                    </a:lnTo>
                    <a:lnTo>
                      <a:pt x="4248" y="8005"/>
                    </a:lnTo>
                    <a:lnTo>
                      <a:pt x="4248" y="7285"/>
                    </a:lnTo>
                    <a:close/>
                    <a:moveTo>
                      <a:pt x="7722" y="7259"/>
                    </a:moveTo>
                    <a:lnTo>
                      <a:pt x="7722" y="8005"/>
                    </a:lnTo>
                    <a:lnTo>
                      <a:pt x="6976" y="8005"/>
                    </a:lnTo>
                    <a:lnTo>
                      <a:pt x="6976" y="7259"/>
                    </a:lnTo>
                    <a:close/>
                    <a:moveTo>
                      <a:pt x="4994" y="8726"/>
                    </a:moveTo>
                    <a:lnTo>
                      <a:pt x="4994" y="9447"/>
                    </a:lnTo>
                    <a:lnTo>
                      <a:pt x="4248" y="9447"/>
                    </a:lnTo>
                    <a:lnTo>
                      <a:pt x="4248" y="8726"/>
                    </a:lnTo>
                    <a:close/>
                    <a:moveTo>
                      <a:pt x="7722" y="8726"/>
                    </a:moveTo>
                    <a:lnTo>
                      <a:pt x="7722" y="9447"/>
                    </a:lnTo>
                    <a:lnTo>
                      <a:pt x="6976" y="9447"/>
                    </a:lnTo>
                    <a:lnTo>
                      <a:pt x="6976" y="8726"/>
                    </a:lnTo>
                    <a:close/>
                    <a:moveTo>
                      <a:pt x="2291" y="8726"/>
                    </a:moveTo>
                    <a:lnTo>
                      <a:pt x="2291" y="9472"/>
                    </a:lnTo>
                    <a:lnTo>
                      <a:pt x="1545" y="9472"/>
                    </a:lnTo>
                    <a:lnTo>
                      <a:pt x="1545" y="8726"/>
                    </a:lnTo>
                    <a:close/>
                    <a:moveTo>
                      <a:pt x="2291" y="10193"/>
                    </a:moveTo>
                    <a:lnTo>
                      <a:pt x="2291" y="10914"/>
                    </a:lnTo>
                    <a:lnTo>
                      <a:pt x="1545" y="10914"/>
                    </a:lnTo>
                    <a:lnTo>
                      <a:pt x="1545" y="10193"/>
                    </a:lnTo>
                    <a:close/>
                    <a:moveTo>
                      <a:pt x="4994" y="10193"/>
                    </a:moveTo>
                    <a:lnTo>
                      <a:pt x="4994" y="10914"/>
                    </a:lnTo>
                    <a:lnTo>
                      <a:pt x="4248" y="10914"/>
                    </a:lnTo>
                    <a:lnTo>
                      <a:pt x="4248" y="10193"/>
                    </a:lnTo>
                    <a:close/>
                    <a:moveTo>
                      <a:pt x="7722" y="10193"/>
                    </a:moveTo>
                    <a:lnTo>
                      <a:pt x="7722" y="10914"/>
                    </a:lnTo>
                    <a:lnTo>
                      <a:pt x="6976" y="10914"/>
                    </a:lnTo>
                    <a:lnTo>
                      <a:pt x="6976" y="10193"/>
                    </a:lnTo>
                    <a:close/>
                    <a:moveTo>
                      <a:pt x="4994" y="11634"/>
                    </a:moveTo>
                    <a:lnTo>
                      <a:pt x="4994" y="12355"/>
                    </a:lnTo>
                    <a:lnTo>
                      <a:pt x="4248" y="12355"/>
                    </a:lnTo>
                    <a:lnTo>
                      <a:pt x="4248" y="11634"/>
                    </a:lnTo>
                    <a:close/>
                    <a:moveTo>
                      <a:pt x="7722" y="11634"/>
                    </a:moveTo>
                    <a:lnTo>
                      <a:pt x="7722" y="12355"/>
                    </a:lnTo>
                    <a:lnTo>
                      <a:pt x="6976" y="12355"/>
                    </a:lnTo>
                    <a:lnTo>
                      <a:pt x="6976" y="11634"/>
                    </a:lnTo>
                    <a:close/>
                    <a:moveTo>
                      <a:pt x="2291" y="11634"/>
                    </a:moveTo>
                    <a:lnTo>
                      <a:pt x="2291" y="12381"/>
                    </a:lnTo>
                    <a:lnTo>
                      <a:pt x="1545" y="12381"/>
                    </a:lnTo>
                    <a:lnTo>
                      <a:pt x="1545" y="11634"/>
                    </a:lnTo>
                    <a:close/>
                    <a:moveTo>
                      <a:pt x="2291" y="13101"/>
                    </a:moveTo>
                    <a:lnTo>
                      <a:pt x="2291" y="13822"/>
                    </a:lnTo>
                    <a:lnTo>
                      <a:pt x="1545" y="13822"/>
                    </a:lnTo>
                    <a:lnTo>
                      <a:pt x="1545" y="13101"/>
                    </a:lnTo>
                    <a:close/>
                    <a:moveTo>
                      <a:pt x="4994" y="13101"/>
                    </a:moveTo>
                    <a:lnTo>
                      <a:pt x="4994" y="13822"/>
                    </a:lnTo>
                    <a:lnTo>
                      <a:pt x="4248" y="13822"/>
                    </a:lnTo>
                    <a:lnTo>
                      <a:pt x="4248" y="13101"/>
                    </a:lnTo>
                    <a:close/>
                    <a:moveTo>
                      <a:pt x="7722" y="13076"/>
                    </a:moveTo>
                    <a:lnTo>
                      <a:pt x="7722" y="13822"/>
                    </a:lnTo>
                    <a:lnTo>
                      <a:pt x="6976" y="13822"/>
                    </a:lnTo>
                    <a:lnTo>
                      <a:pt x="6976" y="13076"/>
                    </a:lnTo>
                    <a:close/>
                    <a:moveTo>
                      <a:pt x="4994" y="14543"/>
                    </a:moveTo>
                    <a:lnTo>
                      <a:pt x="4994" y="15264"/>
                    </a:lnTo>
                    <a:lnTo>
                      <a:pt x="4248" y="15264"/>
                    </a:lnTo>
                    <a:lnTo>
                      <a:pt x="4248" y="14543"/>
                    </a:lnTo>
                    <a:close/>
                    <a:moveTo>
                      <a:pt x="7722" y="14543"/>
                    </a:moveTo>
                    <a:lnTo>
                      <a:pt x="7722" y="15264"/>
                    </a:lnTo>
                    <a:lnTo>
                      <a:pt x="6976" y="15264"/>
                    </a:lnTo>
                    <a:lnTo>
                      <a:pt x="6976" y="14543"/>
                    </a:lnTo>
                    <a:close/>
                    <a:moveTo>
                      <a:pt x="2291" y="14543"/>
                    </a:moveTo>
                    <a:lnTo>
                      <a:pt x="2291" y="15289"/>
                    </a:lnTo>
                    <a:lnTo>
                      <a:pt x="1545" y="15289"/>
                    </a:lnTo>
                    <a:lnTo>
                      <a:pt x="1545" y="14543"/>
                    </a:lnTo>
                    <a:close/>
                    <a:moveTo>
                      <a:pt x="2291" y="16010"/>
                    </a:moveTo>
                    <a:lnTo>
                      <a:pt x="2291" y="16731"/>
                    </a:lnTo>
                    <a:lnTo>
                      <a:pt x="1545" y="16731"/>
                    </a:lnTo>
                    <a:lnTo>
                      <a:pt x="1545" y="16010"/>
                    </a:lnTo>
                    <a:close/>
                    <a:moveTo>
                      <a:pt x="4994" y="16010"/>
                    </a:moveTo>
                    <a:lnTo>
                      <a:pt x="4994" y="16731"/>
                    </a:lnTo>
                    <a:lnTo>
                      <a:pt x="4248" y="16731"/>
                    </a:lnTo>
                    <a:lnTo>
                      <a:pt x="4248" y="16010"/>
                    </a:lnTo>
                    <a:close/>
                    <a:moveTo>
                      <a:pt x="7722" y="15984"/>
                    </a:moveTo>
                    <a:lnTo>
                      <a:pt x="7722" y="16731"/>
                    </a:lnTo>
                    <a:lnTo>
                      <a:pt x="6976" y="16731"/>
                    </a:lnTo>
                    <a:lnTo>
                      <a:pt x="6976" y="15984"/>
                    </a:lnTo>
                    <a:close/>
                    <a:moveTo>
                      <a:pt x="4994" y="17477"/>
                    </a:moveTo>
                    <a:lnTo>
                      <a:pt x="4994" y="18172"/>
                    </a:lnTo>
                    <a:lnTo>
                      <a:pt x="4248" y="18172"/>
                    </a:lnTo>
                    <a:lnTo>
                      <a:pt x="4248" y="17477"/>
                    </a:lnTo>
                    <a:close/>
                    <a:moveTo>
                      <a:pt x="7722" y="17477"/>
                    </a:moveTo>
                    <a:lnTo>
                      <a:pt x="7722" y="18172"/>
                    </a:lnTo>
                    <a:lnTo>
                      <a:pt x="6976" y="18172"/>
                    </a:lnTo>
                    <a:lnTo>
                      <a:pt x="6976" y="17477"/>
                    </a:lnTo>
                    <a:close/>
                    <a:moveTo>
                      <a:pt x="2291" y="17477"/>
                    </a:moveTo>
                    <a:lnTo>
                      <a:pt x="2291" y="18198"/>
                    </a:lnTo>
                    <a:lnTo>
                      <a:pt x="1545" y="18198"/>
                    </a:lnTo>
                    <a:lnTo>
                      <a:pt x="1545" y="17477"/>
                    </a:lnTo>
                    <a:close/>
                    <a:moveTo>
                      <a:pt x="2291" y="18918"/>
                    </a:moveTo>
                    <a:lnTo>
                      <a:pt x="2291" y="19639"/>
                    </a:lnTo>
                    <a:lnTo>
                      <a:pt x="1545" y="19639"/>
                    </a:lnTo>
                    <a:lnTo>
                      <a:pt x="1545" y="18918"/>
                    </a:lnTo>
                    <a:close/>
                    <a:moveTo>
                      <a:pt x="4994" y="18918"/>
                    </a:moveTo>
                    <a:lnTo>
                      <a:pt x="4994" y="19639"/>
                    </a:lnTo>
                    <a:lnTo>
                      <a:pt x="4248" y="19639"/>
                    </a:lnTo>
                    <a:lnTo>
                      <a:pt x="4248" y="18918"/>
                    </a:lnTo>
                    <a:close/>
                    <a:moveTo>
                      <a:pt x="7722" y="18893"/>
                    </a:moveTo>
                    <a:lnTo>
                      <a:pt x="7722" y="19639"/>
                    </a:lnTo>
                    <a:lnTo>
                      <a:pt x="6976" y="19639"/>
                    </a:lnTo>
                    <a:lnTo>
                      <a:pt x="6976" y="18893"/>
                    </a:lnTo>
                    <a:close/>
                    <a:moveTo>
                      <a:pt x="4994" y="20360"/>
                    </a:moveTo>
                    <a:lnTo>
                      <a:pt x="4994" y="21080"/>
                    </a:lnTo>
                    <a:lnTo>
                      <a:pt x="4248" y="21080"/>
                    </a:lnTo>
                    <a:lnTo>
                      <a:pt x="4248" y="20360"/>
                    </a:lnTo>
                    <a:close/>
                    <a:moveTo>
                      <a:pt x="7722" y="20360"/>
                    </a:moveTo>
                    <a:lnTo>
                      <a:pt x="7722" y="21080"/>
                    </a:lnTo>
                    <a:lnTo>
                      <a:pt x="6976" y="21080"/>
                    </a:lnTo>
                    <a:lnTo>
                      <a:pt x="6976" y="20360"/>
                    </a:lnTo>
                    <a:close/>
                    <a:moveTo>
                      <a:pt x="2291" y="20360"/>
                    </a:moveTo>
                    <a:lnTo>
                      <a:pt x="2291" y="21106"/>
                    </a:lnTo>
                    <a:lnTo>
                      <a:pt x="1545" y="21106"/>
                    </a:lnTo>
                    <a:lnTo>
                      <a:pt x="1545" y="20360"/>
                    </a:lnTo>
                    <a:close/>
                    <a:moveTo>
                      <a:pt x="2291" y="21827"/>
                    </a:moveTo>
                    <a:lnTo>
                      <a:pt x="2291" y="22548"/>
                    </a:lnTo>
                    <a:lnTo>
                      <a:pt x="1545" y="22548"/>
                    </a:lnTo>
                    <a:lnTo>
                      <a:pt x="1545" y="21827"/>
                    </a:lnTo>
                    <a:close/>
                    <a:moveTo>
                      <a:pt x="4994" y="21827"/>
                    </a:moveTo>
                    <a:lnTo>
                      <a:pt x="4994" y="22548"/>
                    </a:lnTo>
                    <a:lnTo>
                      <a:pt x="4248" y="22548"/>
                    </a:lnTo>
                    <a:lnTo>
                      <a:pt x="4248" y="21827"/>
                    </a:lnTo>
                    <a:close/>
                    <a:moveTo>
                      <a:pt x="7722" y="21801"/>
                    </a:moveTo>
                    <a:lnTo>
                      <a:pt x="7722" y="22548"/>
                    </a:lnTo>
                    <a:lnTo>
                      <a:pt x="6976" y="22548"/>
                    </a:lnTo>
                    <a:lnTo>
                      <a:pt x="6976" y="21801"/>
                    </a:lnTo>
                    <a:close/>
                    <a:moveTo>
                      <a:pt x="4994" y="23294"/>
                    </a:moveTo>
                    <a:lnTo>
                      <a:pt x="4994" y="23989"/>
                    </a:lnTo>
                    <a:lnTo>
                      <a:pt x="4248" y="23989"/>
                    </a:lnTo>
                    <a:lnTo>
                      <a:pt x="4248" y="23294"/>
                    </a:lnTo>
                    <a:close/>
                    <a:moveTo>
                      <a:pt x="7722" y="23294"/>
                    </a:moveTo>
                    <a:lnTo>
                      <a:pt x="7722" y="23989"/>
                    </a:lnTo>
                    <a:lnTo>
                      <a:pt x="6976" y="23989"/>
                    </a:lnTo>
                    <a:lnTo>
                      <a:pt x="6976" y="23294"/>
                    </a:lnTo>
                    <a:close/>
                    <a:moveTo>
                      <a:pt x="2291" y="23294"/>
                    </a:moveTo>
                    <a:lnTo>
                      <a:pt x="2291" y="24015"/>
                    </a:lnTo>
                    <a:lnTo>
                      <a:pt x="1545" y="24015"/>
                    </a:lnTo>
                    <a:lnTo>
                      <a:pt x="1545" y="23294"/>
                    </a:lnTo>
                    <a:close/>
                    <a:moveTo>
                      <a:pt x="2291" y="24735"/>
                    </a:moveTo>
                    <a:lnTo>
                      <a:pt x="2291" y="25096"/>
                    </a:lnTo>
                    <a:lnTo>
                      <a:pt x="1545" y="25096"/>
                    </a:lnTo>
                    <a:lnTo>
                      <a:pt x="1545" y="24735"/>
                    </a:lnTo>
                    <a:close/>
                    <a:moveTo>
                      <a:pt x="4994" y="24735"/>
                    </a:moveTo>
                    <a:lnTo>
                      <a:pt x="4994" y="25096"/>
                    </a:lnTo>
                    <a:lnTo>
                      <a:pt x="4248" y="25096"/>
                    </a:lnTo>
                    <a:lnTo>
                      <a:pt x="4248" y="24735"/>
                    </a:lnTo>
                    <a:close/>
                    <a:moveTo>
                      <a:pt x="7722" y="24710"/>
                    </a:moveTo>
                    <a:lnTo>
                      <a:pt x="7722" y="25096"/>
                    </a:lnTo>
                    <a:lnTo>
                      <a:pt x="6976" y="25096"/>
                    </a:lnTo>
                    <a:lnTo>
                      <a:pt x="6976" y="24710"/>
                    </a:lnTo>
                    <a:close/>
                    <a:moveTo>
                      <a:pt x="4505" y="1"/>
                    </a:moveTo>
                    <a:lnTo>
                      <a:pt x="1" y="3681"/>
                    </a:lnTo>
                    <a:lnTo>
                      <a:pt x="1" y="27875"/>
                    </a:lnTo>
                    <a:lnTo>
                      <a:pt x="8984" y="27875"/>
                    </a:lnTo>
                    <a:lnTo>
                      <a:pt x="8984" y="368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53"/>
              <p:cNvSpPr/>
              <p:nvPr/>
            </p:nvSpPr>
            <p:spPr>
              <a:xfrm>
                <a:off x="3658013" y="4567518"/>
                <a:ext cx="308818" cy="575176"/>
              </a:xfrm>
              <a:custGeom>
                <a:rect b="b" l="l" r="r" t="t"/>
                <a:pathLst>
                  <a:path extrusionOk="0" h="15727" w="8444">
                    <a:moveTo>
                      <a:pt x="3244" y="1030"/>
                    </a:moveTo>
                    <a:lnTo>
                      <a:pt x="3244" y="1416"/>
                    </a:lnTo>
                    <a:lnTo>
                      <a:pt x="2498" y="1416"/>
                    </a:lnTo>
                    <a:lnTo>
                      <a:pt x="2498" y="1030"/>
                    </a:lnTo>
                    <a:close/>
                    <a:moveTo>
                      <a:pt x="5226" y="1030"/>
                    </a:moveTo>
                    <a:lnTo>
                      <a:pt x="5226" y="1416"/>
                    </a:lnTo>
                    <a:lnTo>
                      <a:pt x="4479" y="1416"/>
                    </a:lnTo>
                    <a:lnTo>
                      <a:pt x="4479" y="1030"/>
                    </a:lnTo>
                    <a:close/>
                    <a:moveTo>
                      <a:pt x="7182" y="1030"/>
                    </a:moveTo>
                    <a:lnTo>
                      <a:pt x="7182" y="1416"/>
                    </a:lnTo>
                    <a:lnTo>
                      <a:pt x="6461" y="1416"/>
                    </a:lnTo>
                    <a:lnTo>
                      <a:pt x="6461" y="1030"/>
                    </a:lnTo>
                    <a:close/>
                    <a:moveTo>
                      <a:pt x="3244" y="2111"/>
                    </a:moveTo>
                    <a:lnTo>
                      <a:pt x="3244" y="2831"/>
                    </a:lnTo>
                    <a:lnTo>
                      <a:pt x="2498" y="2831"/>
                    </a:lnTo>
                    <a:lnTo>
                      <a:pt x="2498" y="2111"/>
                    </a:lnTo>
                    <a:close/>
                    <a:moveTo>
                      <a:pt x="5226" y="2111"/>
                    </a:moveTo>
                    <a:lnTo>
                      <a:pt x="5226" y="2831"/>
                    </a:lnTo>
                    <a:lnTo>
                      <a:pt x="4479" y="2831"/>
                    </a:lnTo>
                    <a:lnTo>
                      <a:pt x="4479" y="2111"/>
                    </a:lnTo>
                    <a:close/>
                    <a:moveTo>
                      <a:pt x="7182" y="2111"/>
                    </a:moveTo>
                    <a:lnTo>
                      <a:pt x="7182" y="2831"/>
                    </a:lnTo>
                    <a:lnTo>
                      <a:pt x="6461" y="2831"/>
                    </a:lnTo>
                    <a:lnTo>
                      <a:pt x="6461" y="2111"/>
                    </a:lnTo>
                    <a:close/>
                    <a:moveTo>
                      <a:pt x="3244" y="3552"/>
                    </a:moveTo>
                    <a:lnTo>
                      <a:pt x="3244" y="4247"/>
                    </a:lnTo>
                    <a:lnTo>
                      <a:pt x="2498" y="4247"/>
                    </a:lnTo>
                    <a:lnTo>
                      <a:pt x="2498" y="3552"/>
                    </a:lnTo>
                    <a:close/>
                    <a:moveTo>
                      <a:pt x="5226" y="3552"/>
                    </a:moveTo>
                    <a:lnTo>
                      <a:pt x="5226" y="4273"/>
                    </a:lnTo>
                    <a:lnTo>
                      <a:pt x="4479" y="4273"/>
                    </a:lnTo>
                    <a:lnTo>
                      <a:pt x="4479" y="3552"/>
                    </a:lnTo>
                    <a:close/>
                    <a:moveTo>
                      <a:pt x="7182" y="3552"/>
                    </a:moveTo>
                    <a:lnTo>
                      <a:pt x="7182" y="4273"/>
                    </a:lnTo>
                    <a:lnTo>
                      <a:pt x="6461" y="4273"/>
                    </a:lnTo>
                    <a:lnTo>
                      <a:pt x="6461" y="3552"/>
                    </a:lnTo>
                    <a:close/>
                    <a:moveTo>
                      <a:pt x="3244" y="4968"/>
                    </a:moveTo>
                    <a:lnTo>
                      <a:pt x="3244" y="5688"/>
                    </a:lnTo>
                    <a:lnTo>
                      <a:pt x="2498" y="5688"/>
                    </a:lnTo>
                    <a:lnTo>
                      <a:pt x="2498" y="4968"/>
                    </a:lnTo>
                    <a:close/>
                    <a:moveTo>
                      <a:pt x="5226" y="4968"/>
                    </a:moveTo>
                    <a:lnTo>
                      <a:pt x="5226" y="5688"/>
                    </a:lnTo>
                    <a:lnTo>
                      <a:pt x="4479" y="5688"/>
                    </a:lnTo>
                    <a:lnTo>
                      <a:pt x="4479" y="4968"/>
                    </a:lnTo>
                    <a:close/>
                    <a:moveTo>
                      <a:pt x="7182" y="4968"/>
                    </a:moveTo>
                    <a:lnTo>
                      <a:pt x="7182" y="5688"/>
                    </a:lnTo>
                    <a:lnTo>
                      <a:pt x="6461" y="5688"/>
                    </a:lnTo>
                    <a:lnTo>
                      <a:pt x="6461" y="4968"/>
                    </a:lnTo>
                    <a:close/>
                    <a:moveTo>
                      <a:pt x="3244" y="6383"/>
                    </a:moveTo>
                    <a:lnTo>
                      <a:pt x="3244" y="7104"/>
                    </a:lnTo>
                    <a:lnTo>
                      <a:pt x="2498" y="7104"/>
                    </a:lnTo>
                    <a:lnTo>
                      <a:pt x="2498" y="6383"/>
                    </a:lnTo>
                    <a:close/>
                    <a:moveTo>
                      <a:pt x="5226" y="6409"/>
                    </a:moveTo>
                    <a:lnTo>
                      <a:pt x="5226" y="7104"/>
                    </a:lnTo>
                    <a:lnTo>
                      <a:pt x="4479" y="7104"/>
                    </a:lnTo>
                    <a:lnTo>
                      <a:pt x="4479" y="6409"/>
                    </a:lnTo>
                    <a:close/>
                    <a:moveTo>
                      <a:pt x="7182" y="6409"/>
                    </a:moveTo>
                    <a:lnTo>
                      <a:pt x="7182" y="7104"/>
                    </a:lnTo>
                    <a:lnTo>
                      <a:pt x="6461" y="7104"/>
                    </a:lnTo>
                    <a:lnTo>
                      <a:pt x="6461" y="6409"/>
                    </a:lnTo>
                    <a:close/>
                    <a:moveTo>
                      <a:pt x="3244" y="7825"/>
                    </a:moveTo>
                    <a:lnTo>
                      <a:pt x="3244" y="8545"/>
                    </a:lnTo>
                    <a:lnTo>
                      <a:pt x="2498" y="8545"/>
                    </a:lnTo>
                    <a:lnTo>
                      <a:pt x="2498" y="7825"/>
                    </a:lnTo>
                    <a:close/>
                    <a:moveTo>
                      <a:pt x="5226" y="7825"/>
                    </a:moveTo>
                    <a:lnTo>
                      <a:pt x="5226" y="8545"/>
                    </a:lnTo>
                    <a:lnTo>
                      <a:pt x="4479" y="8545"/>
                    </a:lnTo>
                    <a:lnTo>
                      <a:pt x="4479" y="7825"/>
                    </a:lnTo>
                    <a:close/>
                    <a:moveTo>
                      <a:pt x="7182" y="7825"/>
                    </a:moveTo>
                    <a:lnTo>
                      <a:pt x="7182" y="8545"/>
                    </a:lnTo>
                    <a:lnTo>
                      <a:pt x="6461" y="8545"/>
                    </a:lnTo>
                    <a:lnTo>
                      <a:pt x="6461" y="7825"/>
                    </a:lnTo>
                    <a:close/>
                    <a:moveTo>
                      <a:pt x="3244" y="9240"/>
                    </a:moveTo>
                    <a:lnTo>
                      <a:pt x="3244" y="9961"/>
                    </a:lnTo>
                    <a:lnTo>
                      <a:pt x="2498" y="9961"/>
                    </a:lnTo>
                    <a:lnTo>
                      <a:pt x="2498" y="9240"/>
                    </a:lnTo>
                    <a:close/>
                    <a:moveTo>
                      <a:pt x="5226" y="9240"/>
                    </a:moveTo>
                    <a:lnTo>
                      <a:pt x="5226" y="9961"/>
                    </a:lnTo>
                    <a:lnTo>
                      <a:pt x="4479" y="9961"/>
                    </a:lnTo>
                    <a:lnTo>
                      <a:pt x="4479" y="9240"/>
                    </a:lnTo>
                    <a:close/>
                    <a:moveTo>
                      <a:pt x="7182" y="9240"/>
                    </a:moveTo>
                    <a:lnTo>
                      <a:pt x="7182" y="9961"/>
                    </a:lnTo>
                    <a:lnTo>
                      <a:pt x="6461" y="9961"/>
                    </a:lnTo>
                    <a:lnTo>
                      <a:pt x="6461" y="9240"/>
                    </a:lnTo>
                    <a:close/>
                    <a:moveTo>
                      <a:pt x="3244" y="10682"/>
                    </a:moveTo>
                    <a:lnTo>
                      <a:pt x="3244" y="11402"/>
                    </a:lnTo>
                    <a:lnTo>
                      <a:pt x="2498" y="11402"/>
                    </a:lnTo>
                    <a:lnTo>
                      <a:pt x="2498" y="10682"/>
                    </a:lnTo>
                    <a:close/>
                    <a:moveTo>
                      <a:pt x="5226" y="10682"/>
                    </a:moveTo>
                    <a:lnTo>
                      <a:pt x="5226" y="11402"/>
                    </a:lnTo>
                    <a:lnTo>
                      <a:pt x="4479" y="11402"/>
                    </a:lnTo>
                    <a:lnTo>
                      <a:pt x="4479" y="10682"/>
                    </a:lnTo>
                    <a:close/>
                    <a:moveTo>
                      <a:pt x="7182" y="10682"/>
                    </a:moveTo>
                    <a:lnTo>
                      <a:pt x="7182" y="11402"/>
                    </a:lnTo>
                    <a:lnTo>
                      <a:pt x="6461" y="11402"/>
                    </a:lnTo>
                    <a:lnTo>
                      <a:pt x="6461" y="10682"/>
                    </a:lnTo>
                    <a:close/>
                    <a:moveTo>
                      <a:pt x="3244" y="12123"/>
                    </a:moveTo>
                    <a:lnTo>
                      <a:pt x="3244" y="12818"/>
                    </a:lnTo>
                    <a:lnTo>
                      <a:pt x="2498" y="12818"/>
                    </a:lnTo>
                    <a:lnTo>
                      <a:pt x="2498" y="12123"/>
                    </a:lnTo>
                    <a:close/>
                    <a:moveTo>
                      <a:pt x="5226" y="12123"/>
                    </a:moveTo>
                    <a:lnTo>
                      <a:pt x="5226" y="12818"/>
                    </a:lnTo>
                    <a:lnTo>
                      <a:pt x="4479" y="12818"/>
                    </a:lnTo>
                    <a:lnTo>
                      <a:pt x="4479" y="12123"/>
                    </a:lnTo>
                    <a:close/>
                    <a:moveTo>
                      <a:pt x="7182" y="12123"/>
                    </a:moveTo>
                    <a:lnTo>
                      <a:pt x="7182" y="12818"/>
                    </a:lnTo>
                    <a:lnTo>
                      <a:pt x="6461" y="12818"/>
                    </a:lnTo>
                    <a:lnTo>
                      <a:pt x="6461" y="12123"/>
                    </a:lnTo>
                    <a:close/>
                    <a:moveTo>
                      <a:pt x="3244" y="13539"/>
                    </a:moveTo>
                    <a:lnTo>
                      <a:pt x="3244" y="13899"/>
                    </a:lnTo>
                    <a:lnTo>
                      <a:pt x="2498" y="13899"/>
                    </a:lnTo>
                    <a:lnTo>
                      <a:pt x="2498" y="13539"/>
                    </a:lnTo>
                    <a:close/>
                    <a:moveTo>
                      <a:pt x="5226" y="13539"/>
                    </a:moveTo>
                    <a:lnTo>
                      <a:pt x="5226" y="13899"/>
                    </a:lnTo>
                    <a:lnTo>
                      <a:pt x="4479" y="13899"/>
                    </a:lnTo>
                    <a:lnTo>
                      <a:pt x="4479" y="13539"/>
                    </a:lnTo>
                    <a:close/>
                    <a:moveTo>
                      <a:pt x="7182" y="13539"/>
                    </a:moveTo>
                    <a:lnTo>
                      <a:pt x="7182" y="13899"/>
                    </a:lnTo>
                    <a:lnTo>
                      <a:pt x="6461" y="13899"/>
                    </a:lnTo>
                    <a:lnTo>
                      <a:pt x="6461" y="13539"/>
                    </a:lnTo>
                    <a:close/>
                    <a:moveTo>
                      <a:pt x="1" y="0"/>
                    </a:moveTo>
                    <a:lnTo>
                      <a:pt x="1" y="15726"/>
                    </a:lnTo>
                    <a:lnTo>
                      <a:pt x="8443" y="15726"/>
                    </a:lnTo>
                    <a:lnTo>
                      <a:pt x="844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53"/>
              <p:cNvSpPr/>
              <p:nvPr/>
            </p:nvSpPr>
            <p:spPr>
              <a:xfrm>
                <a:off x="4293429" y="4567518"/>
                <a:ext cx="328567" cy="575176"/>
              </a:xfrm>
              <a:custGeom>
                <a:rect b="b" l="l" r="r" t="t"/>
                <a:pathLst>
                  <a:path extrusionOk="0" h="15727" w="8984">
                    <a:moveTo>
                      <a:pt x="2085" y="1519"/>
                    </a:moveTo>
                    <a:lnTo>
                      <a:pt x="2085" y="1905"/>
                    </a:lnTo>
                    <a:lnTo>
                      <a:pt x="1339" y="1905"/>
                    </a:lnTo>
                    <a:lnTo>
                      <a:pt x="1339" y="1519"/>
                    </a:lnTo>
                    <a:close/>
                    <a:moveTo>
                      <a:pt x="4067" y="1519"/>
                    </a:moveTo>
                    <a:lnTo>
                      <a:pt x="4067" y="1905"/>
                    </a:lnTo>
                    <a:lnTo>
                      <a:pt x="3321" y="1905"/>
                    </a:lnTo>
                    <a:lnTo>
                      <a:pt x="3321" y="1519"/>
                    </a:lnTo>
                    <a:close/>
                    <a:moveTo>
                      <a:pt x="6049" y="1519"/>
                    </a:moveTo>
                    <a:lnTo>
                      <a:pt x="6049" y="1905"/>
                    </a:lnTo>
                    <a:lnTo>
                      <a:pt x="5303" y="1905"/>
                    </a:lnTo>
                    <a:lnTo>
                      <a:pt x="5303" y="1519"/>
                    </a:lnTo>
                    <a:close/>
                    <a:moveTo>
                      <a:pt x="2085" y="2600"/>
                    </a:moveTo>
                    <a:lnTo>
                      <a:pt x="2085" y="3320"/>
                    </a:lnTo>
                    <a:lnTo>
                      <a:pt x="1339" y="3320"/>
                    </a:lnTo>
                    <a:lnTo>
                      <a:pt x="1339" y="2600"/>
                    </a:lnTo>
                    <a:close/>
                    <a:moveTo>
                      <a:pt x="4067" y="2625"/>
                    </a:moveTo>
                    <a:lnTo>
                      <a:pt x="4067" y="3320"/>
                    </a:lnTo>
                    <a:lnTo>
                      <a:pt x="3321" y="3320"/>
                    </a:lnTo>
                    <a:lnTo>
                      <a:pt x="3321" y="2625"/>
                    </a:lnTo>
                    <a:close/>
                    <a:moveTo>
                      <a:pt x="6049" y="2625"/>
                    </a:moveTo>
                    <a:lnTo>
                      <a:pt x="6049" y="3346"/>
                    </a:lnTo>
                    <a:lnTo>
                      <a:pt x="5303" y="3346"/>
                    </a:lnTo>
                    <a:lnTo>
                      <a:pt x="5303" y="2625"/>
                    </a:lnTo>
                    <a:close/>
                    <a:moveTo>
                      <a:pt x="2085" y="4041"/>
                    </a:moveTo>
                    <a:lnTo>
                      <a:pt x="2085" y="4762"/>
                    </a:lnTo>
                    <a:lnTo>
                      <a:pt x="1339" y="4762"/>
                    </a:lnTo>
                    <a:lnTo>
                      <a:pt x="1339" y="4041"/>
                    </a:lnTo>
                    <a:close/>
                    <a:moveTo>
                      <a:pt x="4067" y="4041"/>
                    </a:moveTo>
                    <a:lnTo>
                      <a:pt x="4067" y="4762"/>
                    </a:lnTo>
                    <a:lnTo>
                      <a:pt x="3321" y="4762"/>
                    </a:lnTo>
                    <a:lnTo>
                      <a:pt x="3321" y="4041"/>
                    </a:lnTo>
                    <a:close/>
                    <a:moveTo>
                      <a:pt x="6049" y="4041"/>
                    </a:moveTo>
                    <a:lnTo>
                      <a:pt x="6049" y="4762"/>
                    </a:lnTo>
                    <a:lnTo>
                      <a:pt x="5303" y="4762"/>
                    </a:lnTo>
                    <a:lnTo>
                      <a:pt x="5303" y="4041"/>
                    </a:lnTo>
                    <a:close/>
                    <a:moveTo>
                      <a:pt x="2085" y="5457"/>
                    </a:moveTo>
                    <a:lnTo>
                      <a:pt x="2085" y="6177"/>
                    </a:lnTo>
                    <a:lnTo>
                      <a:pt x="1339" y="6177"/>
                    </a:lnTo>
                    <a:lnTo>
                      <a:pt x="1339" y="5457"/>
                    </a:lnTo>
                    <a:close/>
                    <a:moveTo>
                      <a:pt x="4067" y="5457"/>
                    </a:moveTo>
                    <a:lnTo>
                      <a:pt x="4067" y="6177"/>
                    </a:lnTo>
                    <a:lnTo>
                      <a:pt x="3321" y="6177"/>
                    </a:lnTo>
                    <a:lnTo>
                      <a:pt x="3321" y="5457"/>
                    </a:lnTo>
                    <a:close/>
                    <a:moveTo>
                      <a:pt x="6049" y="5457"/>
                    </a:moveTo>
                    <a:lnTo>
                      <a:pt x="6049" y="6177"/>
                    </a:lnTo>
                    <a:lnTo>
                      <a:pt x="5303" y="6177"/>
                    </a:lnTo>
                    <a:lnTo>
                      <a:pt x="5303" y="5457"/>
                    </a:lnTo>
                    <a:close/>
                    <a:moveTo>
                      <a:pt x="2085" y="6898"/>
                    </a:moveTo>
                    <a:lnTo>
                      <a:pt x="2085" y="7619"/>
                    </a:lnTo>
                    <a:lnTo>
                      <a:pt x="1339" y="7619"/>
                    </a:lnTo>
                    <a:lnTo>
                      <a:pt x="1339" y="6898"/>
                    </a:lnTo>
                    <a:close/>
                    <a:moveTo>
                      <a:pt x="4067" y="6898"/>
                    </a:moveTo>
                    <a:lnTo>
                      <a:pt x="4067" y="7619"/>
                    </a:lnTo>
                    <a:lnTo>
                      <a:pt x="3321" y="7619"/>
                    </a:lnTo>
                    <a:lnTo>
                      <a:pt x="3321" y="6898"/>
                    </a:lnTo>
                    <a:close/>
                    <a:moveTo>
                      <a:pt x="6049" y="6898"/>
                    </a:moveTo>
                    <a:lnTo>
                      <a:pt x="6049" y="7619"/>
                    </a:lnTo>
                    <a:lnTo>
                      <a:pt x="5303" y="7619"/>
                    </a:lnTo>
                    <a:lnTo>
                      <a:pt x="5303" y="6898"/>
                    </a:lnTo>
                    <a:close/>
                    <a:moveTo>
                      <a:pt x="2085" y="8314"/>
                    </a:moveTo>
                    <a:lnTo>
                      <a:pt x="2085" y="9034"/>
                    </a:lnTo>
                    <a:lnTo>
                      <a:pt x="1339" y="9034"/>
                    </a:lnTo>
                    <a:lnTo>
                      <a:pt x="1339" y="8314"/>
                    </a:lnTo>
                    <a:close/>
                    <a:moveTo>
                      <a:pt x="4067" y="8314"/>
                    </a:moveTo>
                    <a:lnTo>
                      <a:pt x="4067" y="9034"/>
                    </a:lnTo>
                    <a:lnTo>
                      <a:pt x="3321" y="9034"/>
                    </a:lnTo>
                    <a:lnTo>
                      <a:pt x="3321" y="8314"/>
                    </a:lnTo>
                    <a:close/>
                    <a:moveTo>
                      <a:pt x="6049" y="8314"/>
                    </a:moveTo>
                    <a:lnTo>
                      <a:pt x="6049" y="9034"/>
                    </a:lnTo>
                    <a:lnTo>
                      <a:pt x="5303" y="9034"/>
                    </a:lnTo>
                    <a:lnTo>
                      <a:pt x="5303" y="8314"/>
                    </a:lnTo>
                    <a:close/>
                    <a:moveTo>
                      <a:pt x="2085" y="9755"/>
                    </a:moveTo>
                    <a:lnTo>
                      <a:pt x="2085" y="10450"/>
                    </a:lnTo>
                    <a:lnTo>
                      <a:pt x="1339" y="10450"/>
                    </a:lnTo>
                    <a:lnTo>
                      <a:pt x="1339" y="9755"/>
                    </a:lnTo>
                    <a:close/>
                    <a:moveTo>
                      <a:pt x="4067" y="9755"/>
                    </a:moveTo>
                    <a:lnTo>
                      <a:pt x="4067" y="10450"/>
                    </a:lnTo>
                    <a:lnTo>
                      <a:pt x="3321" y="10450"/>
                    </a:lnTo>
                    <a:lnTo>
                      <a:pt x="3321" y="9755"/>
                    </a:lnTo>
                    <a:close/>
                    <a:moveTo>
                      <a:pt x="6049" y="9755"/>
                    </a:moveTo>
                    <a:lnTo>
                      <a:pt x="6049" y="10476"/>
                    </a:lnTo>
                    <a:lnTo>
                      <a:pt x="5303" y="10476"/>
                    </a:lnTo>
                    <a:lnTo>
                      <a:pt x="5303" y="9755"/>
                    </a:lnTo>
                    <a:close/>
                    <a:moveTo>
                      <a:pt x="2085" y="11171"/>
                    </a:moveTo>
                    <a:lnTo>
                      <a:pt x="2085" y="11891"/>
                    </a:lnTo>
                    <a:lnTo>
                      <a:pt x="1339" y="11891"/>
                    </a:lnTo>
                    <a:lnTo>
                      <a:pt x="1339" y="11171"/>
                    </a:lnTo>
                    <a:close/>
                    <a:moveTo>
                      <a:pt x="4067" y="11171"/>
                    </a:moveTo>
                    <a:lnTo>
                      <a:pt x="4067" y="11891"/>
                    </a:lnTo>
                    <a:lnTo>
                      <a:pt x="3321" y="11891"/>
                    </a:lnTo>
                    <a:lnTo>
                      <a:pt x="3321" y="11171"/>
                    </a:lnTo>
                    <a:close/>
                    <a:moveTo>
                      <a:pt x="6049" y="11171"/>
                    </a:moveTo>
                    <a:lnTo>
                      <a:pt x="6049" y="11891"/>
                    </a:lnTo>
                    <a:lnTo>
                      <a:pt x="5303" y="11891"/>
                    </a:lnTo>
                    <a:lnTo>
                      <a:pt x="5303" y="11171"/>
                    </a:lnTo>
                    <a:close/>
                    <a:moveTo>
                      <a:pt x="2085" y="12586"/>
                    </a:moveTo>
                    <a:lnTo>
                      <a:pt x="2085" y="13307"/>
                    </a:lnTo>
                    <a:lnTo>
                      <a:pt x="1339" y="13307"/>
                    </a:lnTo>
                    <a:lnTo>
                      <a:pt x="1339" y="12586"/>
                    </a:lnTo>
                    <a:close/>
                    <a:moveTo>
                      <a:pt x="4067" y="12612"/>
                    </a:moveTo>
                    <a:lnTo>
                      <a:pt x="4067" y="13307"/>
                    </a:lnTo>
                    <a:lnTo>
                      <a:pt x="3321" y="13307"/>
                    </a:lnTo>
                    <a:lnTo>
                      <a:pt x="3321" y="12612"/>
                    </a:lnTo>
                    <a:close/>
                    <a:moveTo>
                      <a:pt x="6049" y="12612"/>
                    </a:moveTo>
                    <a:lnTo>
                      <a:pt x="6049" y="13307"/>
                    </a:lnTo>
                    <a:lnTo>
                      <a:pt x="5303" y="13307"/>
                    </a:lnTo>
                    <a:lnTo>
                      <a:pt x="5303" y="12612"/>
                    </a:lnTo>
                    <a:close/>
                    <a:moveTo>
                      <a:pt x="2085" y="14028"/>
                    </a:moveTo>
                    <a:lnTo>
                      <a:pt x="2085" y="14388"/>
                    </a:lnTo>
                    <a:lnTo>
                      <a:pt x="1339" y="14388"/>
                    </a:lnTo>
                    <a:lnTo>
                      <a:pt x="1339" y="14028"/>
                    </a:lnTo>
                    <a:close/>
                    <a:moveTo>
                      <a:pt x="4067" y="14028"/>
                    </a:moveTo>
                    <a:lnTo>
                      <a:pt x="4067" y="14388"/>
                    </a:lnTo>
                    <a:lnTo>
                      <a:pt x="3321" y="14388"/>
                    </a:lnTo>
                    <a:lnTo>
                      <a:pt x="3321" y="14028"/>
                    </a:lnTo>
                    <a:close/>
                    <a:moveTo>
                      <a:pt x="6049" y="14028"/>
                    </a:moveTo>
                    <a:lnTo>
                      <a:pt x="6049" y="14414"/>
                    </a:lnTo>
                    <a:lnTo>
                      <a:pt x="5303" y="14414"/>
                    </a:lnTo>
                    <a:lnTo>
                      <a:pt x="5303" y="14028"/>
                    </a:lnTo>
                    <a:close/>
                    <a:moveTo>
                      <a:pt x="1" y="0"/>
                    </a:moveTo>
                    <a:lnTo>
                      <a:pt x="1" y="15726"/>
                    </a:lnTo>
                    <a:lnTo>
                      <a:pt x="8983" y="15726"/>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53"/>
              <p:cNvSpPr/>
              <p:nvPr/>
            </p:nvSpPr>
            <p:spPr>
              <a:xfrm>
                <a:off x="3068752" y="4473380"/>
                <a:ext cx="270198" cy="669313"/>
              </a:xfrm>
              <a:custGeom>
                <a:rect b="b" l="l" r="r" t="t"/>
                <a:pathLst>
                  <a:path extrusionOk="0" h="18301" w="7388">
                    <a:moveTo>
                      <a:pt x="2085" y="4093"/>
                    </a:moveTo>
                    <a:lnTo>
                      <a:pt x="2085" y="4479"/>
                    </a:lnTo>
                    <a:lnTo>
                      <a:pt x="1339" y="4479"/>
                    </a:lnTo>
                    <a:lnTo>
                      <a:pt x="1339" y="4093"/>
                    </a:lnTo>
                    <a:close/>
                    <a:moveTo>
                      <a:pt x="4067" y="4093"/>
                    </a:moveTo>
                    <a:lnTo>
                      <a:pt x="4067" y="4479"/>
                    </a:lnTo>
                    <a:lnTo>
                      <a:pt x="3321" y="4479"/>
                    </a:lnTo>
                    <a:lnTo>
                      <a:pt x="3321" y="4093"/>
                    </a:lnTo>
                    <a:close/>
                    <a:moveTo>
                      <a:pt x="6023" y="4093"/>
                    </a:moveTo>
                    <a:lnTo>
                      <a:pt x="6023" y="4479"/>
                    </a:lnTo>
                    <a:lnTo>
                      <a:pt x="5303" y="4479"/>
                    </a:lnTo>
                    <a:lnTo>
                      <a:pt x="5303" y="4093"/>
                    </a:lnTo>
                    <a:close/>
                    <a:moveTo>
                      <a:pt x="2085" y="5174"/>
                    </a:moveTo>
                    <a:lnTo>
                      <a:pt x="2085" y="5894"/>
                    </a:lnTo>
                    <a:lnTo>
                      <a:pt x="1339" y="5894"/>
                    </a:lnTo>
                    <a:lnTo>
                      <a:pt x="1339" y="5174"/>
                    </a:lnTo>
                    <a:close/>
                    <a:moveTo>
                      <a:pt x="4067" y="5174"/>
                    </a:moveTo>
                    <a:lnTo>
                      <a:pt x="4067" y="5894"/>
                    </a:lnTo>
                    <a:lnTo>
                      <a:pt x="3321" y="5894"/>
                    </a:lnTo>
                    <a:lnTo>
                      <a:pt x="3321" y="5174"/>
                    </a:lnTo>
                    <a:close/>
                    <a:moveTo>
                      <a:pt x="6023" y="5199"/>
                    </a:moveTo>
                    <a:lnTo>
                      <a:pt x="6023" y="5894"/>
                    </a:lnTo>
                    <a:lnTo>
                      <a:pt x="5303" y="5894"/>
                    </a:lnTo>
                    <a:lnTo>
                      <a:pt x="5303" y="5199"/>
                    </a:lnTo>
                    <a:close/>
                    <a:moveTo>
                      <a:pt x="2085" y="6615"/>
                    </a:moveTo>
                    <a:lnTo>
                      <a:pt x="2085" y="7336"/>
                    </a:lnTo>
                    <a:lnTo>
                      <a:pt x="1339" y="7336"/>
                    </a:lnTo>
                    <a:lnTo>
                      <a:pt x="1339" y="6615"/>
                    </a:lnTo>
                    <a:close/>
                    <a:moveTo>
                      <a:pt x="4067" y="6615"/>
                    </a:moveTo>
                    <a:lnTo>
                      <a:pt x="4067" y="7336"/>
                    </a:lnTo>
                    <a:lnTo>
                      <a:pt x="3321" y="7336"/>
                    </a:lnTo>
                    <a:lnTo>
                      <a:pt x="3321" y="6615"/>
                    </a:lnTo>
                    <a:close/>
                    <a:moveTo>
                      <a:pt x="6023" y="6615"/>
                    </a:moveTo>
                    <a:lnTo>
                      <a:pt x="6023" y="7336"/>
                    </a:lnTo>
                    <a:lnTo>
                      <a:pt x="5303" y="7336"/>
                    </a:lnTo>
                    <a:lnTo>
                      <a:pt x="5303" y="6615"/>
                    </a:lnTo>
                    <a:close/>
                    <a:moveTo>
                      <a:pt x="2085" y="8031"/>
                    </a:moveTo>
                    <a:lnTo>
                      <a:pt x="2085" y="8751"/>
                    </a:lnTo>
                    <a:lnTo>
                      <a:pt x="1339" y="8751"/>
                    </a:lnTo>
                    <a:lnTo>
                      <a:pt x="1339" y="8031"/>
                    </a:lnTo>
                    <a:close/>
                    <a:moveTo>
                      <a:pt x="4067" y="8031"/>
                    </a:moveTo>
                    <a:lnTo>
                      <a:pt x="4067" y="8751"/>
                    </a:lnTo>
                    <a:lnTo>
                      <a:pt x="3321" y="8751"/>
                    </a:lnTo>
                    <a:lnTo>
                      <a:pt x="3321" y="8031"/>
                    </a:lnTo>
                    <a:close/>
                    <a:moveTo>
                      <a:pt x="6023" y="8031"/>
                    </a:moveTo>
                    <a:lnTo>
                      <a:pt x="6023" y="8751"/>
                    </a:lnTo>
                    <a:lnTo>
                      <a:pt x="5303" y="8751"/>
                    </a:lnTo>
                    <a:lnTo>
                      <a:pt x="5303" y="8031"/>
                    </a:lnTo>
                    <a:close/>
                    <a:moveTo>
                      <a:pt x="2085" y="9472"/>
                    </a:moveTo>
                    <a:lnTo>
                      <a:pt x="2085" y="10193"/>
                    </a:lnTo>
                    <a:lnTo>
                      <a:pt x="1339" y="10193"/>
                    </a:lnTo>
                    <a:lnTo>
                      <a:pt x="1339" y="9472"/>
                    </a:lnTo>
                    <a:close/>
                    <a:moveTo>
                      <a:pt x="4067" y="9472"/>
                    </a:moveTo>
                    <a:lnTo>
                      <a:pt x="4067" y="10193"/>
                    </a:lnTo>
                    <a:lnTo>
                      <a:pt x="3321" y="10193"/>
                    </a:lnTo>
                    <a:lnTo>
                      <a:pt x="3321" y="9472"/>
                    </a:lnTo>
                    <a:close/>
                    <a:moveTo>
                      <a:pt x="6023" y="9472"/>
                    </a:moveTo>
                    <a:lnTo>
                      <a:pt x="6023" y="10193"/>
                    </a:lnTo>
                    <a:lnTo>
                      <a:pt x="5303" y="10193"/>
                    </a:lnTo>
                    <a:lnTo>
                      <a:pt x="5303" y="9472"/>
                    </a:lnTo>
                    <a:close/>
                    <a:moveTo>
                      <a:pt x="2085" y="10888"/>
                    </a:moveTo>
                    <a:lnTo>
                      <a:pt x="2085" y="11608"/>
                    </a:lnTo>
                    <a:lnTo>
                      <a:pt x="1339" y="11608"/>
                    </a:lnTo>
                    <a:lnTo>
                      <a:pt x="1339" y="10888"/>
                    </a:lnTo>
                    <a:close/>
                    <a:moveTo>
                      <a:pt x="4067" y="10888"/>
                    </a:moveTo>
                    <a:lnTo>
                      <a:pt x="4067" y="11608"/>
                    </a:lnTo>
                    <a:lnTo>
                      <a:pt x="3321" y="11608"/>
                    </a:lnTo>
                    <a:lnTo>
                      <a:pt x="3321" y="10888"/>
                    </a:lnTo>
                    <a:close/>
                    <a:moveTo>
                      <a:pt x="6023" y="10888"/>
                    </a:moveTo>
                    <a:lnTo>
                      <a:pt x="6023" y="11608"/>
                    </a:lnTo>
                    <a:lnTo>
                      <a:pt x="5303" y="11608"/>
                    </a:lnTo>
                    <a:lnTo>
                      <a:pt x="5303" y="10888"/>
                    </a:lnTo>
                    <a:close/>
                    <a:moveTo>
                      <a:pt x="2085" y="12329"/>
                    </a:moveTo>
                    <a:lnTo>
                      <a:pt x="2085" y="13024"/>
                    </a:lnTo>
                    <a:lnTo>
                      <a:pt x="1339" y="13024"/>
                    </a:lnTo>
                    <a:lnTo>
                      <a:pt x="1339" y="12329"/>
                    </a:lnTo>
                    <a:close/>
                    <a:moveTo>
                      <a:pt x="4067" y="12329"/>
                    </a:moveTo>
                    <a:lnTo>
                      <a:pt x="4067" y="13024"/>
                    </a:lnTo>
                    <a:lnTo>
                      <a:pt x="3321" y="13024"/>
                    </a:lnTo>
                    <a:lnTo>
                      <a:pt x="3321" y="12329"/>
                    </a:lnTo>
                    <a:close/>
                    <a:moveTo>
                      <a:pt x="6023" y="12329"/>
                    </a:moveTo>
                    <a:lnTo>
                      <a:pt x="6023" y="13024"/>
                    </a:lnTo>
                    <a:lnTo>
                      <a:pt x="5303" y="13024"/>
                    </a:lnTo>
                    <a:lnTo>
                      <a:pt x="5303" y="12329"/>
                    </a:lnTo>
                    <a:close/>
                    <a:moveTo>
                      <a:pt x="2085" y="13745"/>
                    </a:moveTo>
                    <a:lnTo>
                      <a:pt x="2085" y="14465"/>
                    </a:lnTo>
                    <a:lnTo>
                      <a:pt x="1339" y="14465"/>
                    </a:lnTo>
                    <a:lnTo>
                      <a:pt x="1339" y="13745"/>
                    </a:lnTo>
                    <a:close/>
                    <a:moveTo>
                      <a:pt x="4067" y="13745"/>
                    </a:moveTo>
                    <a:lnTo>
                      <a:pt x="4067" y="14465"/>
                    </a:lnTo>
                    <a:lnTo>
                      <a:pt x="3321" y="14465"/>
                    </a:lnTo>
                    <a:lnTo>
                      <a:pt x="3321" y="13745"/>
                    </a:lnTo>
                    <a:close/>
                    <a:moveTo>
                      <a:pt x="6023" y="13745"/>
                    </a:moveTo>
                    <a:lnTo>
                      <a:pt x="6023" y="14465"/>
                    </a:lnTo>
                    <a:lnTo>
                      <a:pt x="5303" y="14465"/>
                    </a:lnTo>
                    <a:lnTo>
                      <a:pt x="5303" y="13745"/>
                    </a:lnTo>
                    <a:close/>
                    <a:moveTo>
                      <a:pt x="2085" y="15160"/>
                    </a:moveTo>
                    <a:lnTo>
                      <a:pt x="2085" y="15881"/>
                    </a:lnTo>
                    <a:lnTo>
                      <a:pt x="1339" y="15881"/>
                    </a:lnTo>
                    <a:lnTo>
                      <a:pt x="1339" y="15160"/>
                    </a:lnTo>
                    <a:close/>
                    <a:moveTo>
                      <a:pt x="4067" y="15160"/>
                    </a:moveTo>
                    <a:lnTo>
                      <a:pt x="4067" y="15881"/>
                    </a:lnTo>
                    <a:lnTo>
                      <a:pt x="3321" y="15881"/>
                    </a:lnTo>
                    <a:lnTo>
                      <a:pt x="3321" y="15160"/>
                    </a:lnTo>
                    <a:close/>
                    <a:moveTo>
                      <a:pt x="6023" y="15186"/>
                    </a:moveTo>
                    <a:lnTo>
                      <a:pt x="6023" y="15881"/>
                    </a:lnTo>
                    <a:lnTo>
                      <a:pt x="5303" y="15881"/>
                    </a:lnTo>
                    <a:lnTo>
                      <a:pt x="5303" y="15186"/>
                    </a:lnTo>
                    <a:close/>
                    <a:moveTo>
                      <a:pt x="2085" y="16602"/>
                    </a:moveTo>
                    <a:lnTo>
                      <a:pt x="2085" y="16962"/>
                    </a:lnTo>
                    <a:lnTo>
                      <a:pt x="1339" y="16962"/>
                    </a:lnTo>
                    <a:lnTo>
                      <a:pt x="1339" y="16602"/>
                    </a:lnTo>
                    <a:close/>
                    <a:moveTo>
                      <a:pt x="4067" y="16602"/>
                    </a:moveTo>
                    <a:lnTo>
                      <a:pt x="4067" y="16962"/>
                    </a:lnTo>
                    <a:lnTo>
                      <a:pt x="3321" y="16962"/>
                    </a:lnTo>
                    <a:lnTo>
                      <a:pt x="3321" y="16602"/>
                    </a:lnTo>
                    <a:close/>
                    <a:moveTo>
                      <a:pt x="6023" y="16602"/>
                    </a:moveTo>
                    <a:lnTo>
                      <a:pt x="6023" y="16962"/>
                    </a:lnTo>
                    <a:lnTo>
                      <a:pt x="5303" y="16962"/>
                    </a:lnTo>
                    <a:lnTo>
                      <a:pt x="5303" y="16602"/>
                    </a:lnTo>
                    <a:close/>
                    <a:moveTo>
                      <a:pt x="1" y="0"/>
                    </a:moveTo>
                    <a:lnTo>
                      <a:pt x="1" y="18300"/>
                    </a:lnTo>
                    <a:lnTo>
                      <a:pt x="7388" y="18300"/>
                    </a:lnTo>
                    <a:lnTo>
                      <a:pt x="73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53"/>
              <p:cNvSpPr/>
              <p:nvPr/>
            </p:nvSpPr>
            <p:spPr>
              <a:xfrm>
                <a:off x="4948595" y="4700241"/>
                <a:ext cx="127126" cy="442454"/>
              </a:xfrm>
              <a:custGeom>
                <a:rect b="b" l="l" r="r" t="t"/>
                <a:pathLst>
                  <a:path extrusionOk="0" h="12098" w="3476">
                    <a:moveTo>
                      <a:pt x="1" y="0"/>
                    </a:moveTo>
                    <a:lnTo>
                      <a:pt x="1" y="12097"/>
                    </a:lnTo>
                    <a:lnTo>
                      <a:pt x="3475" y="12097"/>
                    </a:lnTo>
                    <a:lnTo>
                      <a:pt x="34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53"/>
              <p:cNvSpPr/>
              <p:nvPr/>
            </p:nvSpPr>
            <p:spPr>
              <a:xfrm>
                <a:off x="5068761" y="4257820"/>
                <a:ext cx="328531" cy="884872"/>
              </a:xfrm>
              <a:custGeom>
                <a:rect b="b" l="l" r="r" t="t"/>
                <a:pathLst>
                  <a:path extrusionOk="0" h="24195" w="8983">
                    <a:moveTo>
                      <a:pt x="4890" y="4401"/>
                    </a:moveTo>
                    <a:lnTo>
                      <a:pt x="4890" y="5122"/>
                    </a:lnTo>
                    <a:lnTo>
                      <a:pt x="4144" y="5122"/>
                    </a:lnTo>
                    <a:lnTo>
                      <a:pt x="4144" y="4401"/>
                    </a:lnTo>
                    <a:close/>
                    <a:moveTo>
                      <a:pt x="2162" y="4401"/>
                    </a:moveTo>
                    <a:lnTo>
                      <a:pt x="2162" y="5148"/>
                    </a:lnTo>
                    <a:lnTo>
                      <a:pt x="1416" y="5148"/>
                    </a:lnTo>
                    <a:lnTo>
                      <a:pt x="1416" y="4401"/>
                    </a:lnTo>
                    <a:close/>
                    <a:moveTo>
                      <a:pt x="7619" y="4401"/>
                    </a:moveTo>
                    <a:lnTo>
                      <a:pt x="7619" y="5148"/>
                    </a:lnTo>
                    <a:lnTo>
                      <a:pt x="6872" y="5148"/>
                    </a:lnTo>
                    <a:lnTo>
                      <a:pt x="6872" y="4401"/>
                    </a:lnTo>
                    <a:close/>
                    <a:moveTo>
                      <a:pt x="2162" y="5869"/>
                    </a:moveTo>
                    <a:lnTo>
                      <a:pt x="2162" y="6589"/>
                    </a:lnTo>
                    <a:lnTo>
                      <a:pt x="1416" y="6589"/>
                    </a:lnTo>
                    <a:lnTo>
                      <a:pt x="1416" y="5869"/>
                    </a:lnTo>
                    <a:close/>
                    <a:moveTo>
                      <a:pt x="4890" y="5869"/>
                    </a:moveTo>
                    <a:lnTo>
                      <a:pt x="4890" y="6589"/>
                    </a:lnTo>
                    <a:lnTo>
                      <a:pt x="4144" y="6589"/>
                    </a:lnTo>
                    <a:lnTo>
                      <a:pt x="4144" y="5869"/>
                    </a:lnTo>
                    <a:close/>
                    <a:moveTo>
                      <a:pt x="7619" y="5869"/>
                    </a:moveTo>
                    <a:lnTo>
                      <a:pt x="7619" y="6589"/>
                    </a:lnTo>
                    <a:lnTo>
                      <a:pt x="6872" y="6589"/>
                    </a:lnTo>
                    <a:lnTo>
                      <a:pt x="6872" y="5869"/>
                    </a:lnTo>
                    <a:close/>
                    <a:moveTo>
                      <a:pt x="4890" y="7336"/>
                    </a:moveTo>
                    <a:lnTo>
                      <a:pt x="4890" y="8031"/>
                    </a:lnTo>
                    <a:lnTo>
                      <a:pt x="4144" y="8031"/>
                    </a:lnTo>
                    <a:lnTo>
                      <a:pt x="4144" y="7336"/>
                    </a:lnTo>
                    <a:close/>
                    <a:moveTo>
                      <a:pt x="2162" y="7336"/>
                    </a:moveTo>
                    <a:lnTo>
                      <a:pt x="2162" y="8056"/>
                    </a:lnTo>
                    <a:lnTo>
                      <a:pt x="1416" y="8056"/>
                    </a:lnTo>
                    <a:lnTo>
                      <a:pt x="1416" y="7336"/>
                    </a:lnTo>
                    <a:close/>
                    <a:moveTo>
                      <a:pt x="7619" y="7336"/>
                    </a:moveTo>
                    <a:lnTo>
                      <a:pt x="7619" y="8056"/>
                    </a:lnTo>
                    <a:lnTo>
                      <a:pt x="6872" y="8056"/>
                    </a:lnTo>
                    <a:lnTo>
                      <a:pt x="6872" y="7336"/>
                    </a:lnTo>
                    <a:close/>
                    <a:moveTo>
                      <a:pt x="2162" y="8777"/>
                    </a:moveTo>
                    <a:lnTo>
                      <a:pt x="2162" y="9498"/>
                    </a:lnTo>
                    <a:lnTo>
                      <a:pt x="1416" y="9498"/>
                    </a:lnTo>
                    <a:lnTo>
                      <a:pt x="1416" y="8777"/>
                    </a:lnTo>
                    <a:close/>
                    <a:moveTo>
                      <a:pt x="4890" y="8777"/>
                    </a:moveTo>
                    <a:lnTo>
                      <a:pt x="4890" y="9498"/>
                    </a:lnTo>
                    <a:lnTo>
                      <a:pt x="4144" y="9498"/>
                    </a:lnTo>
                    <a:lnTo>
                      <a:pt x="4144" y="8777"/>
                    </a:lnTo>
                    <a:close/>
                    <a:moveTo>
                      <a:pt x="7619" y="8777"/>
                    </a:moveTo>
                    <a:lnTo>
                      <a:pt x="7619" y="9498"/>
                    </a:lnTo>
                    <a:lnTo>
                      <a:pt x="6872" y="9498"/>
                    </a:lnTo>
                    <a:lnTo>
                      <a:pt x="6872" y="8777"/>
                    </a:lnTo>
                    <a:close/>
                    <a:moveTo>
                      <a:pt x="4890" y="10244"/>
                    </a:moveTo>
                    <a:lnTo>
                      <a:pt x="4890" y="10939"/>
                    </a:lnTo>
                    <a:lnTo>
                      <a:pt x="4144" y="10939"/>
                    </a:lnTo>
                    <a:lnTo>
                      <a:pt x="4144" y="10244"/>
                    </a:lnTo>
                    <a:close/>
                    <a:moveTo>
                      <a:pt x="2162" y="10244"/>
                    </a:moveTo>
                    <a:lnTo>
                      <a:pt x="2162" y="10965"/>
                    </a:lnTo>
                    <a:lnTo>
                      <a:pt x="1416" y="10965"/>
                    </a:lnTo>
                    <a:lnTo>
                      <a:pt x="1416" y="10244"/>
                    </a:lnTo>
                    <a:close/>
                    <a:moveTo>
                      <a:pt x="7619" y="10244"/>
                    </a:moveTo>
                    <a:lnTo>
                      <a:pt x="7619" y="10965"/>
                    </a:lnTo>
                    <a:lnTo>
                      <a:pt x="6872" y="10965"/>
                    </a:lnTo>
                    <a:lnTo>
                      <a:pt x="6872" y="10244"/>
                    </a:lnTo>
                    <a:close/>
                    <a:moveTo>
                      <a:pt x="2162" y="11685"/>
                    </a:moveTo>
                    <a:lnTo>
                      <a:pt x="2162" y="12406"/>
                    </a:lnTo>
                    <a:lnTo>
                      <a:pt x="1416" y="12406"/>
                    </a:lnTo>
                    <a:lnTo>
                      <a:pt x="1416" y="11685"/>
                    </a:lnTo>
                    <a:close/>
                    <a:moveTo>
                      <a:pt x="4890" y="11685"/>
                    </a:moveTo>
                    <a:lnTo>
                      <a:pt x="4890" y="12406"/>
                    </a:lnTo>
                    <a:lnTo>
                      <a:pt x="4144" y="12406"/>
                    </a:lnTo>
                    <a:lnTo>
                      <a:pt x="4144" y="11685"/>
                    </a:lnTo>
                    <a:close/>
                    <a:moveTo>
                      <a:pt x="7619" y="11685"/>
                    </a:moveTo>
                    <a:lnTo>
                      <a:pt x="7619" y="12406"/>
                    </a:lnTo>
                    <a:lnTo>
                      <a:pt x="6872" y="12406"/>
                    </a:lnTo>
                    <a:lnTo>
                      <a:pt x="6872" y="11685"/>
                    </a:lnTo>
                    <a:close/>
                    <a:moveTo>
                      <a:pt x="4890" y="13127"/>
                    </a:moveTo>
                    <a:lnTo>
                      <a:pt x="4890" y="13848"/>
                    </a:lnTo>
                    <a:lnTo>
                      <a:pt x="4144" y="13848"/>
                    </a:lnTo>
                    <a:lnTo>
                      <a:pt x="4144" y="13127"/>
                    </a:lnTo>
                    <a:close/>
                    <a:moveTo>
                      <a:pt x="2162" y="13127"/>
                    </a:moveTo>
                    <a:lnTo>
                      <a:pt x="2162" y="13873"/>
                    </a:lnTo>
                    <a:lnTo>
                      <a:pt x="1416" y="13873"/>
                    </a:lnTo>
                    <a:lnTo>
                      <a:pt x="1416" y="13127"/>
                    </a:lnTo>
                    <a:close/>
                    <a:moveTo>
                      <a:pt x="7619" y="13127"/>
                    </a:moveTo>
                    <a:lnTo>
                      <a:pt x="7619" y="13873"/>
                    </a:lnTo>
                    <a:lnTo>
                      <a:pt x="6872" y="13873"/>
                    </a:lnTo>
                    <a:lnTo>
                      <a:pt x="6872" y="13127"/>
                    </a:lnTo>
                    <a:close/>
                    <a:moveTo>
                      <a:pt x="2162" y="14594"/>
                    </a:moveTo>
                    <a:lnTo>
                      <a:pt x="2162" y="15315"/>
                    </a:lnTo>
                    <a:lnTo>
                      <a:pt x="1416" y="15315"/>
                    </a:lnTo>
                    <a:lnTo>
                      <a:pt x="1416" y="14594"/>
                    </a:lnTo>
                    <a:close/>
                    <a:moveTo>
                      <a:pt x="4890" y="14594"/>
                    </a:moveTo>
                    <a:lnTo>
                      <a:pt x="4890" y="15315"/>
                    </a:lnTo>
                    <a:lnTo>
                      <a:pt x="4144" y="15315"/>
                    </a:lnTo>
                    <a:lnTo>
                      <a:pt x="4144" y="14594"/>
                    </a:lnTo>
                    <a:close/>
                    <a:moveTo>
                      <a:pt x="7619" y="14594"/>
                    </a:moveTo>
                    <a:lnTo>
                      <a:pt x="7619" y="15315"/>
                    </a:lnTo>
                    <a:lnTo>
                      <a:pt x="6872" y="15315"/>
                    </a:lnTo>
                    <a:lnTo>
                      <a:pt x="6872" y="14594"/>
                    </a:lnTo>
                    <a:close/>
                    <a:moveTo>
                      <a:pt x="4890" y="16035"/>
                    </a:moveTo>
                    <a:lnTo>
                      <a:pt x="4890" y="16756"/>
                    </a:lnTo>
                    <a:lnTo>
                      <a:pt x="4144" y="16756"/>
                    </a:lnTo>
                    <a:lnTo>
                      <a:pt x="4144" y="16035"/>
                    </a:lnTo>
                    <a:close/>
                    <a:moveTo>
                      <a:pt x="2162" y="16035"/>
                    </a:moveTo>
                    <a:lnTo>
                      <a:pt x="2162" y="16782"/>
                    </a:lnTo>
                    <a:lnTo>
                      <a:pt x="1416" y="16782"/>
                    </a:lnTo>
                    <a:lnTo>
                      <a:pt x="1416" y="16035"/>
                    </a:lnTo>
                    <a:close/>
                    <a:moveTo>
                      <a:pt x="7619" y="16035"/>
                    </a:moveTo>
                    <a:lnTo>
                      <a:pt x="7619" y="16782"/>
                    </a:lnTo>
                    <a:lnTo>
                      <a:pt x="6872" y="16782"/>
                    </a:lnTo>
                    <a:lnTo>
                      <a:pt x="6872" y="16035"/>
                    </a:lnTo>
                    <a:close/>
                    <a:moveTo>
                      <a:pt x="2162" y="17502"/>
                    </a:moveTo>
                    <a:lnTo>
                      <a:pt x="2162" y="18223"/>
                    </a:lnTo>
                    <a:lnTo>
                      <a:pt x="1416" y="18223"/>
                    </a:lnTo>
                    <a:lnTo>
                      <a:pt x="1416" y="17502"/>
                    </a:lnTo>
                    <a:close/>
                    <a:moveTo>
                      <a:pt x="4890" y="17502"/>
                    </a:moveTo>
                    <a:lnTo>
                      <a:pt x="4890" y="18223"/>
                    </a:lnTo>
                    <a:lnTo>
                      <a:pt x="4144" y="18223"/>
                    </a:lnTo>
                    <a:lnTo>
                      <a:pt x="4144" y="17502"/>
                    </a:lnTo>
                    <a:close/>
                    <a:moveTo>
                      <a:pt x="7619" y="17502"/>
                    </a:moveTo>
                    <a:lnTo>
                      <a:pt x="7619" y="18223"/>
                    </a:lnTo>
                    <a:lnTo>
                      <a:pt x="6872" y="18223"/>
                    </a:lnTo>
                    <a:lnTo>
                      <a:pt x="6872" y="17502"/>
                    </a:lnTo>
                    <a:close/>
                    <a:moveTo>
                      <a:pt x="4890" y="18944"/>
                    </a:moveTo>
                    <a:lnTo>
                      <a:pt x="4890" y="19664"/>
                    </a:lnTo>
                    <a:lnTo>
                      <a:pt x="4144" y="19664"/>
                    </a:lnTo>
                    <a:lnTo>
                      <a:pt x="4144" y="18944"/>
                    </a:lnTo>
                    <a:close/>
                    <a:moveTo>
                      <a:pt x="2162" y="18944"/>
                    </a:moveTo>
                    <a:lnTo>
                      <a:pt x="2162" y="19690"/>
                    </a:lnTo>
                    <a:lnTo>
                      <a:pt x="1416" y="19690"/>
                    </a:lnTo>
                    <a:lnTo>
                      <a:pt x="1416" y="18944"/>
                    </a:lnTo>
                    <a:close/>
                    <a:moveTo>
                      <a:pt x="7619" y="18944"/>
                    </a:moveTo>
                    <a:lnTo>
                      <a:pt x="7619" y="19690"/>
                    </a:lnTo>
                    <a:lnTo>
                      <a:pt x="6872" y="19690"/>
                    </a:lnTo>
                    <a:lnTo>
                      <a:pt x="6872" y="18944"/>
                    </a:lnTo>
                    <a:close/>
                    <a:moveTo>
                      <a:pt x="2162" y="20411"/>
                    </a:moveTo>
                    <a:lnTo>
                      <a:pt x="2162" y="21132"/>
                    </a:lnTo>
                    <a:lnTo>
                      <a:pt x="1416" y="21132"/>
                    </a:lnTo>
                    <a:lnTo>
                      <a:pt x="1416" y="20411"/>
                    </a:lnTo>
                    <a:close/>
                    <a:moveTo>
                      <a:pt x="4890" y="20411"/>
                    </a:moveTo>
                    <a:lnTo>
                      <a:pt x="4890" y="21132"/>
                    </a:lnTo>
                    <a:lnTo>
                      <a:pt x="4144" y="21132"/>
                    </a:lnTo>
                    <a:lnTo>
                      <a:pt x="4144" y="20411"/>
                    </a:lnTo>
                    <a:close/>
                    <a:moveTo>
                      <a:pt x="7619" y="20411"/>
                    </a:moveTo>
                    <a:lnTo>
                      <a:pt x="7619" y="21132"/>
                    </a:lnTo>
                    <a:lnTo>
                      <a:pt x="6872" y="21132"/>
                    </a:lnTo>
                    <a:lnTo>
                      <a:pt x="6872" y="20411"/>
                    </a:lnTo>
                    <a:close/>
                    <a:moveTo>
                      <a:pt x="2162" y="21852"/>
                    </a:moveTo>
                    <a:lnTo>
                      <a:pt x="2162" y="22238"/>
                    </a:lnTo>
                    <a:lnTo>
                      <a:pt x="1416" y="22238"/>
                    </a:lnTo>
                    <a:lnTo>
                      <a:pt x="1416" y="21852"/>
                    </a:lnTo>
                    <a:close/>
                    <a:moveTo>
                      <a:pt x="4890" y="21852"/>
                    </a:moveTo>
                    <a:lnTo>
                      <a:pt x="4890" y="22238"/>
                    </a:lnTo>
                    <a:lnTo>
                      <a:pt x="4144" y="22238"/>
                    </a:lnTo>
                    <a:lnTo>
                      <a:pt x="4144" y="21852"/>
                    </a:lnTo>
                    <a:close/>
                    <a:moveTo>
                      <a:pt x="7619" y="21852"/>
                    </a:moveTo>
                    <a:lnTo>
                      <a:pt x="7619" y="22238"/>
                    </a:lnTo>
                    <a:lnTo>
                      <a:pt x="6872" y="22238"/>
                    </a:lnTo>
                    <a:lnTo>
                      <a:pt x="6872" y="21852"/>
                    </a:lnTo>
                    <a:close/>
                    <a:moveTo>
                      <a:pt x="8983" y="0"/>
                    </a:moveTo>
                    <a:lnTo>
                      <a:pt x="0" y="3115"/>
                    </a:lnTo>
                    <a:lnTo>
                      <a:pt x="0" y="24194"/>
                    </a:lnTo>
                    <a:lnTo>
                      <a:pt x="8983" y="24194"/>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72" name="Google Shape;1372;p53"/>
          <p:cNvGrpSpPr/>
          <p:nvPr/>
        </p:nvGrpSpPr>
        <p:grpSpPr>
          <a:xfrm>
            <a:off x="884284" y="2738043"/>
            <a:ext cx="317132" cy="317116"/>
            <a:chOff x="266768" y="1721375"/>
            <a:chExt cx="397907" cy="397887"/>
          </a:xfrm>
        </p:grpSpPr>
        <p:sp>
          <p:nvSpPr>
            <p:cNvPr id="1373" name="Google Shape;1373;p53"/>
            <p:cNvSpPr/>
            <p:nvPr/>
          </p:nvSpPr>
          <p:spPr>
            <a:xfrm>
              <a:off x="454843" y="1791037"/>
              <a:ext cx="136218" cy="328222"/>
            </a:xfrm>
            <a:custGeom>
              <a:rect b="b" l="l" r="r" t="t"/>
              <a:pathLst>
                <a:path extrusionOk="0" h="15727" w="6527">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53"/>
            <p:cNvSpPr/>
            <p:nvPr/>
          </p:nvSpPr>
          <p:spPr>
            <a:xfrm>
              <a:off x="266768" y="1721375"/>
              <a:ext cx="397907" cy="397887"/>
            </a:xfrm>
            <a:custGeom>
              <a:rect b="b" l="l" r="r" t="t"/>
              <a:pathLst>
                <a:path extrusionOk="0" h="19065" w="19066">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5" name="Google Shape;1375;p53"/>
          <p:cNvGrpSpPr/>
          <p:nvPr/>
        </p:nvGrpSpPr>
        <p:grpSpPr>
          <a:xfrm>
            <a:off x="1391411" y="2738043"/>
            <a:ext cx="317116" cy="317116"/>
            <a:chOff x="1379798" y="1723250"/>
            <a:chExt cx="397887" cy="397887"/>
          </a:xfrm>
        </p:grpSpPr>
        <p:sp>
          <p:nvSpPr>
            <p:cNvPr id="1376" name="Google Shape;1376;p53"/>
            <p:cNvSpPr/>
            <p:nvPr/>
          </p:nvSpPr>
          <p:spPr>
            <a:xfrm>
              <a:off x="1462169" y="1793977"/>
              <a:ext cx="23354" cy="23312"/>
            </a:xfrm>
            <a:custGeom>
              <a:rect b="b" l="l" r="r" t="t"/>
              <a:pathLst>
                <a:path extrusionOk="0" h="1117" w="1119">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53"/>
            <p:cNvSpPr/>
            <p:nvPr/>
          </p:nvSpPr>
          <p:spPr>
            <a:xfrm>
              <a:off x="1379798" y="1723250"/>
              <a:ext cx="397887" cy="397887"/>
            </a:xfrm>
            <a:custGeom>
              <a:rect b="b" l="l" r="r" t="t"/>
              <a:pathLst>
                <a:path extrusionOk="0" h="19065" w="19065">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53"/>
            <p:cNvSpPr/>
            <p:nvPr/>
          </p:nvSpPr>
          <p:spPr>
            <a:xfrm>
              <a:off x="1555413" y="1886846"/>
              <a:ext cx="139912" cy="163558"/>
            </a:xfrm>
            <a:custGeom>
              <a:rect b="b" l="l" r="r" t="t"/>
              <a:pathLst>
                <a:path extrusionOk="0" h="7837" w="6704">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53"/>
            <p:cNvSpPr/>
            <p:nvPr/>
          </p:nvSpPr>
          <p:spPr>
            <a:xfrm>
              <a:off x="1462169" y="1887200"/>
              <a:ext cx="23354" cy="163203"/>
            </a:xfrm>
            <a:custGeom>
              <a:rect b="b" l="l" r="r" t="t"/>
              <a:pathLst>
                <a:path extrusionOk="0" h="7820" w="1119">
                  <a:moveTo>
                    <a:pt x="0" y="0"/>
                  </a:moveTo>
                  <a:lnTo>
                    <a:pt x="0" y="7819"/>
                  </a:lnTo>
                  <a:lnTo>
                    <a:pt x="1118" y="7819"/>
                  </a:lnTo>
                  <a:lnTo>
                    <a:pt x="11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0" name="Google Shape;1380;p53"/>
          <p:cNvSpPr/>
          <p:nvPr/>
        </p:nvSpPr>
        <p:spPr>
          <a:xfrm>
            <a:off x="1898503" y="2766901"/>
            <a:ext cx="318094" cy="259400"/>
          </a:xfrm>
          <a:custGeom>
            <a:rect b="b" l="l" r="r" t="t"/>
            <a:pathLst>
              <a:path extrusionOk="0" h="15596" w="19122">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34"/>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latin typeface="Barlow"/>
              <a:ea typeface="Barlow"/>
              <a:cs typeface="Barlow"/>
              <a:sym typeface="Barlow"/>
            </a:endParaRPr>
          </a:p>
        </p:txBody>
      </p:sp>
      <p:cxnSp>
        <p:nvCxnSpPr>
          <p:cNvPr id="624" name="Google Shape;624;p34"/>
          <p:cNvCxnSpPr/>
          <p:nvPr/>
        </p:nvCxnSpPr>
        <p:spPr>
          <a:xfrm>
            <a:off x="713225" y="539500"/>
            <a:ext cx="3300" cy="1864800"/>
          </a:xfrm>
          <a:prstGeom prst="straightConnector1">
            <a:avLst/>
          </a:prstGeom>
          <a:noFill/>
          <a:ln cap="flat" cmpd="sng" w="9525">
            <a:solidFill>
              <a:schemeClr val="dk1"/>
            </a:solidFill>
            <a:prstDash val="solid"/>
            <a:round/>
            <a:headEnd len="med" w="med" type="none"/>
            <a:tailEnd len="med" w="med" type="none"/>
          </a:ln>
        </p:spPr>
      </p:cxnSp>
      <p:grpSp>
        <p:nvGrpSpPr>
          <p:cNvPr id="625" name="Google Shape;625;p34"/>
          <p:cNvGrpSpPr/>
          <p:nvPr/>
        </p:nvGrpSpPr>
        <p:grpSpPr>
          <a:xfrm>
            <a:off x="7421099" y="3699874"/>
            <a:ext cx="1722909" cy="1519831"/>
            <a:chOff x="7421099" y="3623674"/>
            <a:chExt cx="1722909" cy="1519831"/>
          </a:xfrm>
        </p:grpSpPr>
        <p:grpSp>
          <p:nvGrpSpPr>
            <p:cNvPr id="626" name="Google Shape;626;p34"/>
            <p:cNvGrpSpPr/>
            <p:nvPr/>
          </p:nvGrpSpPr>
          <p:grpSpPr>
            <a:xfrm>
              <a:off x="7791355" y="3623674"/>
              <a:ext cx="1352653" cy="1519815"/>
              <a:chOff x="-1175666" y="2980025"/>
              <a:chExt cx="671625" cy="754625"/>
            </a:xfrm>
          </p:grpSpPr>
          <p:sp>
            <p:nvSpPr>
              <p:cNvPr id="627" name="Google Shape;627;p34"/>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4"/>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4"/>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4"/>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1" name="Google Shape;631;p34"/>
            <p:cNvGrpSpPr/>
            <p:nvPr/>
          </p:nvGrpSpPr>
          <p:grpSpPr>
            <a:xfrm flipH="1">
              <a:off x="7421099" y="4246348"/>
              <a:ext cx="811605" cy="897158"/>
              <a:chOff x="-1076047" y="3105595"/>
              <a:chExt cx="569068" cy="629055"/>
            </a:xfrm>
          </p:grpSpPr>
          <p:sp>
            <p:nvSpPr>
              <p:cNvPr id="632" name="Google Shape;632;p34"/>
              <p:cNvSpPr/>
              <p:nvPr/>
            </p:nvSpPr>
            <p:spPr>
              <a:xfrm>
                <a:off x="-1076047" y="3105595"/>
                <a:ext cx="569068" cy="520539"/>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4"/>
              <p:cNvSpPr/>
              <p:nvPr/>
            </p:nvSpPr>
            <p:spPr>
              <a:xfrm>
                <a:off x="-912050"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4"/>
              <p:cNvSpPr/>
              <p:nvPr/>
            </p:nvSpPr>
            <p:spPr>
              <a:xfrm>
                <a:off x="-838225"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35" name="Google Shape;635;p34"/>
          <p:cNvSpPr txBox="1"/>
          <p:nvPr/>
        </p:nvSpPr>
        <p:spPr>
          <a:xfrm>
            <a:off x="908275" y="1214450"/>
            <a:ext cx="3696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a:t>
            </a:r>
            <a:r>
              <a:rPr lang="en"/>
              <a:t>elp increase number of volunteers for social causes by bridging the gap between the common people and the local NGOs aiming to work towards SDGs.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35"/>
          <p:cNvSpPr txBox="1"/>
          <p:nvPr>
            <p:ph type="title"/>
          </p:nvPr>
        </p:nvSpPr>
        <p:spPr>
          <a:xfrm>
            <a:off x="713225" y="1601550"/>
            <a:ext cx="3660000" cy="119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Outline Of Idea</a:t>
            </a:r>
            <a:endParaRPr/>
          </a:p>
        </p:txBody>
      </p:sp>
      <p:sp>
        <p:nvSpPr>
          <p:cNvPr id="641" name="Google Shape;641;p35"/>
          <p:cNvSpPr txBox="1"/>
          <p:nvPr>
            <p:ph idx="2" type="title"/>
          </p:nvPr>
        </p:nvSpPr>
        <p:spPr>
          <a:xfrm>
            <a:off x="713225" y="788000"/>
            <a:ext cx="1034700" cy="81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cxnSp>
        <p:nvCxnSpPr>
          <p:cNvPr id="642" name="Google Shape;642;p35"/>
          <p:cNvCxnSpPr/>
          <p:nvPr/>
        </p:nvCxnSpPr>
        <p:spPr>
          <a:xfrm>
            <a:off x="713225" y="788000"/>
            <a:ext cx="0" cy="2007300"/>
          </a:xfrm>
          <a:prstGeom prst="straightConnector1">
            <a:avLst/>
          </a:prstGeom>
          <a:noFill/>
          <a:ln cap="flat" cmpd="sng" w="9525">
            <a:solidFill>
              <a:schemeClr val="dk1"/>
            </a:solidFill>
            <a:prstDash val="solid"/>
            <a:round/>
            <a:headEnd len="med" w="med" type="none"/>
            <a:tailEnd len="med" w="med" type="none"/>
          </a:ln>
        </p:spPr>
      </p:cxnSp>
      <p:grpSp>
        <p:nvGrpSpPr>
          <p:cNvPr id="643" name="Google Shape;643;p35"/>
          <p:cNvGrpSpPr/>
          <p:nvPr/>
        </p:nvGrpSpPr>
        <p:grpSpPr>
          <a:xfrm>
            <a:off x="0" y="3878450"/>
            <a:ext cx="3659949" cy="1265190"/>
            <a:chOff x="0" y="3878450"/>
            <a:chExt cx="3659949" cy="1265190"/>
          </a:xfrm>
        </p:grpSpPr>
        <p:sp>
          <p:nvSpPr>
            <p:cNvPr id="644" name="Google Shape;644;p35"/>
            <p:cNvSpPr/>
            <p:nvPr/>
          </p:nvSpPr>
          <p:spPr>
            <a:xfrm>
              <a:off x="285231" y="3878450"/>
              <a:ext cx="329518" cy="1265189"/>
            </a:xfrm>
            <a:custGeom>
              <a:rect b="b" l="l" r="r" t="t"/>
              <a:pathLst>
                <a:path extrusionOk="0" h="34594" w="9010">
                  <a:moveTo>
                    <a:pt x="7877" y="12072"/>
                  </a:moveTo>
                  <a:lnTo>
                    <a:pt x="7851" y="12406"/>
                  </a:lnTo>
                  <a:lnTo>
                    <a:pt x="7130" y="12406"/>
                  </a:lnTo>
                  <a:lnTo>
                    <a:pt x="7130" y="12072"/>
                  </a:lnTo>
                  <a:close/>
                  <a:moveTo>
                    <a:pt x="2394" y="12072"/>
                  </a:moveTo>
                  <a:lnTo>
                    <a:pt x="2420" y="12432"/>
                  </a:lnTo>
                  <a:lnTo>
                    <a:pt x="1674" y="12432"/>
                  </a:lnTo>
                  <a:lnTo>
                    <a:pt x="1674" y="12072"/>
                  </a:lnTo>
                  <a:close/>
                  <a:moveTo>
                    <a:pt x="5148" y="12072"/>
                  </a:moveTo>
                  <a:lnTo>
                    <a:pt x="5148" y="12432"/>
                  </a:lnTo>
                  <a:lnTo>
                    <a:pt x="4402" y="12432"/>
                  </a:lnTo>
                  <a:lnTo>
                    <a:pt x="4402" y="12072"/>
                  </a:lnTo>
                  <a:close/>
                  <a:moveTo>
                    <a:pt x="2394" y="13153"/>
                  </a:moveTo>
                  <a:lnTo>
                    <a:pt x="2420" y="13874"/>
                  </a:lnTo>
                  <a:lnTo>
                    <a:pt x="1674" y="13874"/>
                  </a:lnTo>
                  <a:lnTo>
                    <a:pt x="1674" y="13153"/>
                  </a:lnTo>
                  <a:close/>
                  <a:moveTo>
                    <a:pt x="5148" y="13153"/>
                  </a:moveTo>
                  <a:lnTo>
                    <a:pt x="5148" y="13874"/>
                  </a:lnTo>
                  <a:lnTo>
                    <a:pt x="4402" y="13874"/>
                  </a:lnTo>
                  <a:lnTo>
                    <a:pt x="4402" y="13153"/>
                  </a:lnTo>
                  <a:close/>
                  <a:moveTo>
                    <a:pt x="7877" y="13153"/>
                  </a:moveTo>
                  <a:lnTo>
                    <a:pt x="7851" y="13874"/>
                  </a:lnTo>
                  <a:lnTo>
                    <a:pt x="7130" y="13874"/>
                  </a:lnTo>
                  <a:lnTo>
                    <a:pt x="7130" y="13153"/>
                  </a:lnTo>
                  <a:close/>
                  <a:moveTo>
                    <a:pt x="7877" y="14594"/>
                  </a:moveTo>
                  <a:lnTo>
                    <a:pt x="7851" y="15315"/>
                  </a:lnTo>
                  <a:lnTo>
                    <a:pt x="7130" y="15315"/>
                  </a:lnTo>
                  <a:lnTo>
                    <a:pt x="7130" y="14594"/>
                  </a:lnTo>
                  <a:close/>
                  <a:moveTo>
                    <a:pt x="2394" y="14620"/>
                  </a:moveTo>
                  <a:lnTo>
                    <a:pt x="2420" y="15341"/>
                  </a:lnTo>
                  <a:lnTo>
                    <a:pt x="1674" y="15341"/>
                  </a:lnTo>
                  <a:lnTo>
                    <a:pt x="1674" y="14620"/>
                  </a:lnTo>
                  <a:close/>
                  <a:moveTo>
                    <a:pt x="5148" y="14594"/>
                  </a:moveTo>
                  <a:lnTo>
                    <a:pt x="5148" y="15341"/>
                  </a:lnTo>
                  <a:lnTo>
                    <a:pt x="4402" y="15341"/>
                  </a:lnTo>
                  <a:lnTo>
                    <a:pt x="4402" y="14594"/>
                  </a:lnTo>
                  <a:close/>
                  <a:moveTo>
                    <a:pt x="2394" y="16061"/>
                  </a:moveTo>
                  <a:lnTo>
                    <a:pt x="2420" y="16782"/>
                  </a:lnTo>
                  <a:lnTo>
                    <a:pt x="1674" y="16782"/>
                  </a:lnTo>
                  <a:lnTo>
                    <a:pt x="1674" y="16061"/>
                  </a:lnTo>
                  <a:close/>
                  <a:moveTo>
                    <a:pt x="5148" y="16061"/>
                  </a:moveTo>
                  <a:lnTo>
                    <a:pt x="5148" y="16782"/>
                  </a:lnTo>
                  <a:lnTo>
                    <a:pt x="4402" y="16782"/>
                  </a:lnTo>
                  <a:lnTo>
                    <a:pt x="4402" y="16061"/>
                  </a:lnTo>
                  <a:close/>
                  <a:moveTo>
                    <a:pt x="7877" y="16061"/>
                  </a:moveTo>
                  <a:lnTo>
                    <a:pt x="7851" y="16782"/>
                  </a:lnTo>
                  <a:lnTo>
                    <a:pt x="7130" y="16782"/>
                  </a:lnTo>
                  <a:lnTo>
                    <a:pt x="7130" y="16061"/>
                  </a:lnTo>
                  <a:close/>
                  <a:moveTo>
                    <a:pt x="7877" y="17503"/>
                  </a:moveTo>
                  <a:lnTo>
                    <a:pt x="7851" y="18223"/>
                  </a:lnTo>
                  <a:lnTo>
                    <a:pt x="7130" y="18223"/>
                  </a:lnTo>
                  <a:lnTo>
                    <a:pt x="7130" y="17503"/>
                  </a:lnTo>
                  <a:close/>
                  <a:moveTo>
                    <a:pt x="2394" y="17528"/>
                  </a:moveTo>
                  <a:lnTo>
                    <a:pt x="2420" y="18249"/>
                  </a:lnTo>
                  <a:lnTo>
                    <a:pt x="1674" y="18249"/>
                  </a:lnTo>
                  <a:lnTo>
                    <a:pt x="1674" y="17528"/>
                  </a:lnTo>
                  <a:close/>
                  <a:moveTo>
                    <a:pt x="5148" y="17503"/>
                  </a:moveTo>
                  <a:lnTo>
                    <a:pt x="5148" y="18249"/>
                  </a:lnTo>
                  <a:lnTo>
                    <a:pt x="4402" y="18249"/>
                  </a:lnTo>
                  <a:lnTo>
                    <a:pt x="4402" y="17503"/>
                  </a:lnTo>
                  <a:close/>
                  <a:moveTo>
                    <a:pt x="2394" y="18970"/>
                  </a:moveTo>
                  <a:lnTo>
                    <a:pt x="2420" y="19691"/>
                  </a:lnTo>
                  <a:lnTo>
                    <a:pt x="1674" y="19691"/>
                  </a:lnTo>
                  <a:lnTo>
                    <a:pt x="1674" y="18970"/>
                  </a:lnTo>
                  <a:close/>
                  <a:moveTo>
                    <a:pt x="5148" y="18970"/>
                  </a:moveTo>
                  <a:lnTo>
                    <a:pt x="5148" y="19691"/>
                  </a:lnTo>
                  <a:lnTo>
                    <a:pt x="4402" y="19691"/>
                  </a:lnTo>
                  <a:lnTo>
                    <a:pt x="4402" y="18970"/>
                  </a:lnTo>
                  <a:close/>
                  <a:moveTo>
                    <a:pt x="7877" y="18970"/>
                  </a:moveTo>
                  <a:lnTo>
                    <a:pt x="7851" y="19691"/>
                  </a:lnTo>
                  <a:lnTo>
                    <a:pt x="7130" y="19691"/>
                  </a:lnTo>
                  <a:lnTo>
                    <a:pt x="7130" y="18970"/>
                  </a:lnTo>
                  <a:close/>
                  <a:moveTo>
                    <a:pt x="7877" y="20437"/>
                  </a:moveTo>
                  <a:lnTo>
                    <a:pt x="7851" y="21132"/>
                  </a:lnTo>
                  <a:lnTo>
                    <a:pt x="7130" y="21132"/>
                  </a:lnTo>
                  <a:lnTo>
                    <a:pt x="7130" y="20437"/>
                  </a:lnTo>
                  <a:close/>
                  <a:moveTo>
                    <a:pt x="2394" y="20437"/>
                  </a:moveTo>
                  <a:lnTo>
                    <a:pt x="2420" y="21158"/>
                  </a:lnTo>
                  <a:lnTo>
                    <a:pt x="1674" y="21158"/>
                  </a:lnTo>
                  <a:lnTo>
                    <a:pt x="1674" y="20437"/>
                  </a:lnTo>
                  <a:close/>
                  <a:moveTo>
                    <a:pt x="5148" y="20437"/>
                  </a:moveTo>
                  <a:lnTo>
                    <a:pt x="5148" y="21158"/>
                  </a:lnTo>
                  <a:lnTo>
                    <a:pt x="4402" y="21158"/>
                  </a:lnTo>
                  <a:lnTo>
                    <a:pt x="4402" y="20437"/>
                  </a:lnTo>
                  <a:close/>
                  <a:moveTo>
                    <a:pt x="2394" y="21878"/>
                  </a:moveTo>
                  <a:lnTo>
                    <a:pt x="2420" y="22599"/>
                  </a:lnTo>
                  <a:lnTo>
                    <a:pt x="1674" y="22599"/>
                  </a:lnTo>
                  <a:lnTo>
                    <a:pt x="1674" y="21878"/>
                  </a:lnTo>
                  <a:close/>
                  <a:moveTo>
                    <a:pt x="5148" y="21878"/>
                  </a:moveTo>
                  <a:lnTo>
                    <a:pt x="5148" y="22599"/>
                  </a:lnTo>
                  <a:lnTo>
                    <a:pt x="4402" y="22599"/>
                  </a:lnTo>
                  <a:lnTo>
                    <a:pt x="4402" y="21878"/>
                  </a:lnTo>
                  <a:close/>
                  <a:moveTo>
                    <a:pt x="7877" y="21878"/>
                  </a:moveTo>
                  <a:lnTo>
                    <a:pt x="7851" y="22599"/>
                  </a:lnTo>
                  <a:lnTo>
                    <a:pt x="7130" y="22599"/>
                  </a:lnTo>
                  <a:lnTo>
                    <a:pt x="7130" y="21878"/>
                  </a:lnTo>
                  <a:close/>
                  <a:moveTo>
                    <a:pt x="7877" y="23320"/>
                  </a:moveTo>
                  <a:lnTo>
                    <a:pt x="7851" y="24040"/>
                  </a:lnTo>
                  <a:lnTo>
                    <a:pt x="7130" y="24040"/>
                  </a:lnTo>
                  <a:lnTo>
                    <a:pt x="7130" y="23320"/>
                  </a:lnTo>
                  <a:close/>
                  <a:moveTo>
                    <a:pt x="2394" y="23345"/>
                  </a:moveTo>
                  <a:lnTo>
                    <a:pt x="2420" y="24066"/>
                  </a:lnTo>
                  <a:lnTo>
                    <a:pt x="1674" y="24066"/>
                  </a:lnTo>
                  <a:lnTo>
                    <a:pt x="1674" y="23345"/>
                  </a:lnTo>
                  <a:close/>
                  <a:moveTo>
                    <a:pt x="5148" y="23320"/>
                  </a:moveTo>
                  <a:lnTo>
                    <a:pt x="5148" y="24066"/>
                  </a:lnTo>
                  <a:lnTo>
                    <a:pt x="4402" y="24066"/>
                  </a:lnTo>
                  <a:lnTo>
                    <a:pt x="4402" y="23320"/>
                  </a:lnTo>
                  <a:close/>
                  <a:moveTo>
                    <a:pt x="2394" y="24787"/>
                  </a:moveTo>
                  <a:lnTo>
                    <a:pt x="2420" y="25507"/>
                  </a:lnTo>
                  <a:lnTo>
                    <a:pt x="1674" y="25507"/>
                  </a:lnTo>
                  <a:lnTo>
                    <a:pt x="1674" y="24787"/>
                  </a:lnTo>
                  <a:close/>
                  <a:moveTo>
                    <a:pt x="5148" y="24787"/>
                  </a:moveTo>
                  <a:lnTo>
                    <a:pt x="5148" y="25507"/>
                  </a:lnTo>
                  <a:lnTo>
                    <a:pt x="4402" y="25507"/>
                  </a:lnTo>
                  <a:lnTo>
                    <a:pt x="4402" y="24787"/>
                  </a:lnTo>
                  <a:close/>
                  <a:moveTo>
                    <a:pt x="7877" y="24787"/>
                  </a:moveTo>
                  <a:lnTo>
                    <a:pt x="7851" y="25507"/>
                  </a:lnTo>
                  <a:lnTo>
                    <a:pt x="7130" y="25507"/>
                  </a:lnTo>
                  <a:lnTo>
                    <a:pt x="7130" y="24787"/>
                  </a:lnTo>
                  <a:close/>
                  <a:moveTo>
                    <a:pt x="7877" y="26228"/>
                  </a:moveTo>
                  <a:lnTo>
                    <a:pt x="7851" y="26949"/>
                  </a:lnTo>
                  <a:lnTo>
                    <a:pt x="7130" y="26949"/>
                  </a:lnTo>
                  <a:lnTo>
                    <a:pt x="7130" y="26228"/>
                  </a:lnTo>
                  <a:close/>
                  <a:moveTo>
                    <a:pt x="2394" y="26254"/>
                  </a:moveTo>
                  <a:lnTo>
                    <a:pt x="2420" y="26975"/>
                  </a:lnTo>
                  <a:lnTo>
                    <a:pt x="1674" y="26975"/>
                  </a:lnTo>
                  <a:lnTo>
                    <a:pt x="1674" y="26254"/>
                  </a:lnTo>
                  <a:close/>
                  <a:moveTo>
                    <a:pt x="5148" y="26228"/>
                  </a:moveTo>
                  <a:lnTo>
                    <a:pt x="5148" y="26975"/>
                  </a:lnTo>
                  <a:lnTo>
                    <a:pt x="4402" y="26975"/>
                  </a:lnTo>
                  <a:lnTo>
                    <a:pt x="4402" y="26228"/>
                  </a:lnTo>
                  <a:close/>
                  <a:moveTo>
                    <a:pt x="2394" y="27695"/>
                  </a:moveTo>
                  <a:lnTo>
                    <a:pt x="2420" y="28416"/>
                  </a:lnTo>
                  <a:lnTo>
                    <a:pt x="1674" y="28416"/>
                  </a:lnTo>
                  <a:lnTo>
                    <a:pt x="1674" y="27695"/>
                  </a:lnTo>
                  <a:close/>
                  <a:moveTo>
                    <a:pt x="5148" y="27695"/>
                  </a:moveTo>
                  <a:lnTo>
                    <a:pt x="5148" y="28416"/>
                  </a:lnTo>
                  <a:lnTo>
                    <a:pt x="4402" y="28416"/>
                  </a:lnTo>
                  <a:lnTo>
                    <a:pt x="4402" y="27695"/>
                  </a:lnTo>
                  <a:close/>
                  <a:moveTo>
                    <a:pt x="7877" y="27695"/>
                  </a:moveTo>
                  <a:lnTo>
                    <a:pt x="7851" y="28416"/>
                  </a:lnTo>
                  <a:lnTo>
                    <a:pt x="7130" y="28416"/>
                  </a:lnTo>
                  <a:lnTo>
                    <a:pt x="7130" y="27695"/>
                  </a:lnTo>
                  <a:close/>
                  <a:moveTo>
                    <a:pt x="7877" y="29137"/>
                  </a:moveTo>
                  <a:lnTo>
                    <a:pt x="7851" y="29857"/>
                  </a:lnTo>
                  <a:lnTo>
                    <a:pt x="7130" y="29857"/>
                  </a:lnTo>
                  <a:lnTo>
                    <a:pt x="7130" y="29137"/>
                  </a:lnTo>
                  <a:close/>
                  <a:moveTo>
                    <a:pt x="2394" y="29162"/>
                  </a:moveTo>
                  <a:lnTo>
                    <a:pt x="2420" y="29883"/>
                  </a:lnTo>
                  <a:lnTo>
                    <a:pt x="1674" y="29883"/>
                  </a:lnTo>
                  <a:lnTo>
                    <a:pt x="1674" y="29162"/>
                  </a:lnTo>
                  <a:close/>
                  <a:moveTo>
                    <a:pt x="5148" y="29137"/>
                  </a:moveTo>
                  <a:lnTo>
                    <a:pt x="5148" y="29883"/>
                  </a:lnTo>
                  <a:lnTo>
                    <a:pt x="4402" y="29883"/>
                  </a:lnTo>
                  <a:lnTo>
                    <a:pt x="4402" y="29137"/>
                  </a:lnTo>
                  <a:close/>
                  <a:moveTo>
                    <a:pt x="2394" y="30604"/>
                  </a:moveTo>
                  <a:lnTo>
                    <a:pt x="2420" y="31324"/>
                  </a:lnTo>
                  <a:lnTo>
                    <a:pt x="1674" y="31324"/>
                  </a:lnTo>
                  <a:lnTo>
                    <a:pt x="1674" y="30604"/>
                  </a:lnTo>
                  <a:close/>
                  <a:moveTo>
                    <a:pt x="5148" y="30604"/>
                  </a:moveTo>
                  <a:lnTo>
                    <a:pt x="5148" y="31324"/>
                  </a:lnTo>
                  <a:lnTo>
                    <a:pt x="4402" y="31324"/>
                  </a:lnTo>
                  <a:lnTo>
                    <a:pt x="4402" y="30604"/>
                  </a:lnTo>
                  <a:close/>
                  <a:moveTo>
                    <a:pt x="7877" y="30604"/>
                  </a:moveTo>
                  <a:lnTo>
                    <a:pt x="7851" y="31324"/>
                  </a:lnTo>
                  <a:lnTo>
                    <a:pt x="7130" y="31324"/>
                  </a:lnTo>
                  <a:lnTo>
                    <a:pt x="7130" y="30604"/>
                  </a:lnTo>
                  <a:close/>
                  <a:moveTo>
                    <a:pt x="2394" y="32071"/>
                  </a:moveTo>
                  <a:lnTo>
                    <a:pt x="2420" y="32431"/>
                  </a:lnTo>
                  <a:lnTo>
                    <a:pt x="1674" y="32431"/>
                  </a:lnTo>
                  <a:lnTo>
                    <a:pt x="1674" y="32071"/>
                  </a:lnTo>
                  <a:close/>
                  <a:moveTo>
                    <a:pt x="5148" y="32045"/>
                  </a:moveTo>
                  <a:lnTo>
                    <a:pt x="5148" y="32431"/>
                  </a:lnTo>
                  <a:lnTo>
                    <a:pt x="4402" y="32431"/>
                  </a:lnTo>
                  <a:lnTo>
                    <a:pt x="4402" y="32045"/>
                  </a:lnTo>
                  <a:close/>
                  <a:moveTo>
                    <a:pt x="7877" y="32045"/>
                  </a:moveTo>
                  <a:lnTo>
                    <a:pt x="7851" y="32431"/>
                  </a:lnTo>
                  <a:lnTo>
                    <a:pt x="7130" y="32431"/>
                  </a:lnTo>
                  <a:lnTo>
                    <a:pt x="7130" y="32045"/>
                  </a:lnTo>
                  <a:close/>
                  <a:moveTo>
                    <a:pt x="4376" y="0"/>
                  </a:moveTo>
                  <a:lnTo>
                    <a:pt x="4376" y="5663"/>
                  </a:lnTo>
                  <a:lnTo>
                    <a:pt x="3063" y="5663"/>
                  </a:lnTo>
                  <a:lnTo>
                    <a:pt x="3063" y="7439"/>
                  </a:lnTo>
                  <a:lnTo>
                    <a:pt x="2317" y="7439"/>
                  </a:lnTo>
                  <a:lnTo>
                    <a:pt x="2317" y="10528"/>
                  </a:lnTo>
                  <a:lnTo>
                    <a:pt x="1" y="10528"/>
                  </a:lnTo>
                  <a:lnTo>
                    <a:pt x="1" y="34593"/>
                  </a:lnTo>
                  <a:lnTo>
                    <a:pt x="9009" y="34593"/>
                  </a:lnTo>
                  <a:lnTo>
                    <a:pt x="9009" y="10528"/>
                  </a:lnTo>
                  <a:lnTo>
                    <a:pt x="6693" y="10528"/>
                  </a:lnTo>
                  <a:lnTo>
                    <a:pt x="6693" y="7439"/>
                  </a:lnTo>
                  <a:lnTo>
                    <a:pt x="5946" y="7439"/>
                  </a:lnTo>
                  <a:lnTo>
                    <a:pt x="5946" y="5663"/>
                  </a:lnTo>
                  <a:lnTo>
                    <a:pt x="4633" y="5663"/>
                  </a:lnTo>
                  <a:lnTo>
                    <a:pt x="46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5"/>
            <p:cNvSpPr/>
            <p:nvPr/>
          </p:nvSpPr>
          <p:spPr>
            <a:xfrm>
              <a:off x="2155675" y="3949036"/>
              <a:ext cx="328531" cy="1194604"/>
            </a:xfrm>
            <a:custGeom>
              <a:rect b="b" l="l" r="r" t="t"/>
              <a:pathLst>
                <a:path extrusionOk="0" h="32664" w="8983">
                  <a:moveTo>
                    <a:pt x="2188" y="10142"/>
                  </a:moveTo>
                  <a:lnTo>
                    <a:pt x="2188" y="10502"/>
                  </a:lnTo>
                  <a:lnTo>
                    <a:pt x="1442" y="10502"/>
                  </a:lnTo>
                  <a:lnTo>
                    <a:pt x="1442" y="10142"/>
                  </a:lnTo>
                  <a:close/>
                  <a:moveTo>
                    <a:pt x="4890" y="10142"/>
                  </a:moveTo>
                  <a:lnTo>
                    <a:pt x="4890" y="10502"/>
                  </a:lnTo>
                  <a:lnTo>
                    <a:pt x="4144" y="10502"/>
                  </a:lnTo>
                  <a:lnTo>
                    <a:pt x="4144" y="10142"/>
                  </a:lnTo>
                  <a:close/>
                  <a:moveTo>
                    <a:pt x="7619" y="10142"/>
                  </a:moveTo>
                  <a:lnTo>
                    <a:pt x="7619" y="10502"/>
                  </a:lnTo>
                  <a:lnTo>
                    <a:pt x="6872" y="10502"/>
                  </a:lnTo>
                  <a:lnTo>
                    <a:pt x="6872" y="10142"/>
                  </a:lnTo>
                  <a:close/>
                  <a:moveTo>
                    <a:pt x="4890" y="11223"/>
                  </a:moveTo>
                  <a:lnTo>
                    <a:pt x="4890" y="11944"/>
                  </a:lnTo>
                  <a:lnTo>
                    <a:pt x="4144" y="11944"/>
                  </a:lnTo>
                  <a:lnTo>
                    <a:pt x="4144" y="11223"/>
                  </a:lnTo>
                  <a:close/>
                  <a:moveTo>
                    <a:pt x="7619" y="11223"/>
                  </a:moveTo>
                  <a:lnTo>
                    <a:pt x="7619" y="11944"/>
                  </a:lnTo>
                  <a:lnTo>
                    <a:pt x="6872" y="11944"/>
                  </a:lnTo>
                  <a:lnTo>
                    <a:pt x="6872" y="11223"/>
                  </a:lnTo>
                  <a:close/>
                  <a:moveTo>
                    <a:pt x="2188" y="11223"/>
                  </a:moveTo>
                  <a:lnTo>
                    <a:pt x="2188" y="11969"/>
                  </a:lnTo>
                  <a:lnTo>
                    <a:pt x="1442" y="11969"/>
                  </a:lnTo>
                  <a:lnTo>
                    <a:pt x="1442" y="11223"/>
                  </a:lnTo>
                  <a:close/>
                  <a:moveTo>
                    <a:pt x="2188" y="12690"/>
                  </a:moveTo>
                  <a:lnTo>
                    <a:pt x="2188" y="13411"/>
                  </a:lnTo>
                  <a:lnTo>
                    <a:pt x="1442" y="13411"/>
                  </a:lnTo>
                  <a:lnTo>
                    <a:pt x="1442" y="12690"/>
                  </a:lnTo>
                  <a:close/>
                  <a:moveTo>
                    <a:pt x="4890" y="12690"/>
                  </a:moveTo>
                  <a:lnTo>
                    <a:pt x="4890" y="13411"/>
                  </a:lnTo>
                  <a:lnTo>
                    <a:pt x="4144" y="13411"/>
                  </a:lnTo>
                  <a:lnTo>
                    <a:pt x="4144" y="12690"/>
                  </a:lnTo>
                  <a:close/>
                  <a:moveTo>
                    <a:pt x="7619" y="12664"/>
                  </a:moveTo>
                  <a:lnTo>
                    <a:pt x="7619" y="13411"/>
                  </a:lnTo>
                  <a:lnTo>
                    <a:pt x="6872" y="13411"/>
                  </a:lnTo>
                  <a:lnTo>
                    <a:pt x="6872" y="12664"/>
                  </a:lnTo>
                  <a:close/>
                  <a:moveTo>
                    <a:pt x="4890" y="14131"/>
                  </a:moveTo>
                  <a:lnTo>
                    <a:pt x="4890" y="14852"/>
                  </a:lnTo>
                  <a:lnTo>
                    <a:pt x="4144" y="14852"/>
                  </a:lnTo>
                  <a:lnTo>
                    <a:pt x="4144" y="14131"/>
                  </a:lnTo>
                  <a:close/>
                  <a:moveTo>
                    <a:pt x="7619" y="14131"/>
                  </a:moveTo>
                  <a:lnTo>
                    <a:pt x="7619" y="14852"/>
                  </a:lnTo>
                  <a:lnTo>
                    <a:pt x="6872" y="14852"/>
                  </a:lnTo>
                  <a:lnTo>
                    <a:pt x="6872" y="14131"/>
                  </a:lnTo>
                  <a:close/>
                  <a:moveTo>
                    <a:pt x="2188" y="14131"/>
                  </a:moveTo>
                  <a:lnTo>
                    <a:pt x="2188" y="14878"/>
                  </a:lnTo>
                  <a:lnTo>
                    <a:pt x="1442" y="14878"/>
                  </a:lnTo>
                  <a:lnTo>
                    <a:pt x="1442" y="14131"/>
                  </a:lnTo>
                  <a:close/>
                  <a:moveTo>
                    <a:pt x="2188" y="15598"/>
                  </a:moveTo>
                  <a:lnTo>
                    <a:pt x="2188" y="16319"/>
                  </a:lnTo>
                  <a:lnTo>
                    <a:pt x="1442" y="16319"/>
                  </a:lnTo>
                  <a:lnTo>
                    <a:pt x="1442" y="15598"/>
                  </a:lnTo>
                  <a:close/>
                  <a:moveTo>
                    <a:pt x="4890" y="15598"/>
                  </a:moveTo>
                  <a:lnTo>
                    <a:pt x="4890" y="16319"/>
                  </a:lnTo>
                  <a:lnTo>
                    <a:pt x="4144" y="16319"/>
                  </a:lnTo>
                  <a:lnTo>
                    <a:pt x="4144" y="15598"/>
                  </a:lnTo>
                  <a:close/>
                  <a:moveTo>
                    <a:pt x="7619" y="15573"/>
                  </a:moveTo>
                  <a:lnTo>
                    <a:pt x="7619" y="16319"/>
                  </a:lnTo>
                  <a:lnTo>
                    <a:pt x="6872" y="16319"/>
                  </a:lnTo>
                  <a:lnTo>
                    <a:pt x="6872" y="15573"/>
                  </a:lnTo>
                  <a:close/>
                  <a:moveTo>
                    <a:pt x="4890" y="17040"/>
                  </a:moveTo>
                  <a:lnTo>
                    <a:pt x="4890" y="17761"/>
                  </a:lnTo>
                  <a:lnTo>
                    <a:pt x="4144" y="17761"/>
                  </a:lnTo>
                  <a:lnTo>
                    <a:pt x="4144" y="17040"/>
                  </a:lnTo>
                  <a:close/>
                  <a:moveTo>
                    <a:pt x="7619" y="17040"/>
                  </a:moveTo>
                  <a:lnTo>
                    <a:pt x="7619" y="17761"/>
                  </a:lnTo>
                  <a:lnTo>
                    <a:pt x="6872" y="17761"/>
                  </a:lnTo>
                  <a:lnTo>
                    <a:pt x="6872" y="17040"/>
                  </a:lnTo>
                  <a:close/>
                  <a:moveTo>
                    <a:pt x="2188" y="17040"/>
                  </a:moveTo>
                  <a:lnTo>
                    <a:pt x="2188" y="17786"/>
                  </a:lnTo>
                  <a:lnTo>
                    <a:pt x="1442" y="17786"/>
                  </a:lnTo>
                  <a:lnTo>
                    <a:pt x="1442" y="17040"/>
                  </a:lnTo>
                  <a:close/>
                  <a:moveTo>
                    <a:pt x="2188" y="18507"/>
                  </a:moveTo>
                  <a:lnTo>
                    <a:pt x="2188" y="19228"/>
                  </a:lnTo>
                  <a:lnTo>
                    <a:pt x="1442" y="19228"/>
                  </a:lnTo>
                  <a:lnTo>
                    <a:pt x="1442" y="18507"/>
                  </a:lnTo>
                  <a:close/>
                  <a:moveTo>
                    <a:pt x="4890" y="18507"/>
                  </a:moveTo>
                  <a:lnTo>
                    <a:pt x="4890" y="19228"/>
                  </a:lnTo>
                  <a:lnTo>
                    <a:pt x="4144" y="19228"/>
                  </a:lnTo>
                  <a:lnTo>
                    <a:pt x="4144" y="18507"/>
                  </a:lnTo>
                  <a:close/>
                  <a:moveTo>
                    <a:pt x="7619" y="18507"/>
                  </a:moveTo>
                  <a:lnTo>
                    <a:pt x="7619" y="19228"/>
                  </a:lnTo>
                  <a:lnTo>
                    <a:pt x="6872" y="19228"/>
                  </a:lnTo>
                  <a:lnTo>
                    <a:pt x="6872" y="18507"/>
                  </a:lnTo>
                  <a:close/>
                  <a:moveTo>
                    <a:pt x="4890" y="19948"/>
                  </a:moveTo>
                  <a:lnTo>
                    <a:pt x="4890" y="20669"/>
                  </a:lnTo>
                  <a:lnTo>
                    <a:pt x="4144" y="20669"/>
                  </a:lnTo>
                  <a:lnTo>
                    <a:pt x="4144" y="19948"/>
                  </a:lnTo>
                  <a:close/>
                  <a:moveTo>
                    <a:pt x="7619" y="19948"/>
                  </a:moveTo>
                  <a:lnTo>
                    <a:pt x="7619" y="20669"/>
                  </a:lnTo>
                  <a:lnTo>
                    <a:pt x="6872" y="20669"/>
                  </a:lnTo>
                  <a:lnTo>
                    <a:pt x="6872" y="19948"/>
                  </a:lnTo>
                  <a:close/>
                  <a:moveTo>
                    <a:pt x="2188" y="19948"/>
                  </a:moveTo>
                  <a:lnTo>
                    <a:pt x="2188" y="20695"/>
                  </a:lnTo>
                  <a:lnTo>
                    <a:pt x="1442" y="20695"/>
                  </a:lnTo>
                  <a:lnTo>
                    <a:pt x="1442" y="19948"/>
                  </a:lnTo>
                  <a:close/>
                  <a:moveTo>
                    <a:pt x="2188" y="21415"/>
                  </a:moveTo>
                  <a:lnTo>
                    <a:pt x="2188" y="22136"/>
                  </a:lnTo>
                  <a:lnTo>
                    <a:pt x="1442" y="22136"/>
                  </a:lnTo>
                  <a:lnTo>
                    <a:pt x="1442" y="21415"/>
                  </a:lnTo>
                  <a:close/>
                  <a:moveTo>
                    <a:pt x="4890" y="21415"/>
                  </a:moveTo>
                  <a:lnTo>
                    <a:pt x="4890" y="22136"/>
                  </a:lnTo>
                  <a:lnTo>
                    <a:pt x="4144" y="22136"/>
                  </a:lnTo>
                  <a:lnTo>
                    <a:pt x="4144" y="21415"/>
                  </a:lnTo>
                  <a:close/>
                  <a:moveTo>
                    <a:pt x="7619" y="21390"/>
                  </a:moveTo>
                  <a:lnTo>
                    <a:pt x="7619" y="22136"/>
                  </a:lnTo>
                  <a:lnTo>
                    <a:pt x="6872" y="22136"/>
                  </a:lnTo>
                  <a:lnTo>
                    <a:pt x="6872" y="21390"/>
                  </a:lnTo>
                  <a:close/>
                  <a:moveTo>
                    <a:pt x="4890" y="22857"/>
                  </a:moveTo>
                  <a:lnTo>
                    <a:pt x="4890" y="23577"/>
                  </a:lnTo>
                  <a:lnTo>
                    <a:pt x="4144" y="23577"/>
                  </a:lnTo>
                  <a:lnTo>
                    <a:pt x="4144" y="22857"/>
                  </a:lnTo>
                  <a:close/>
                  <a:moveTo>
                    <a:pt x="7619" y="22857"/>
                  </a:moveTo>
                  <a:lnTo>
                    <a:pt x="7619" y="23577"/>
                  </a:lnTo>
                  <a:lnTo>
                    <a:pt x="6872" y="23577"/>
                  </a:lnTo>
                  <a:lnTo>
                    <a:pt x="6872" y="22857"/>
                  </a:lnTo>
                  <a:close/>
                  <a:moveTo>
                    <a:pt x="2188" y="22857"/>
                  </a:moveTo>
                  <a:lnTo>
                    <a:pt x="2188" y="23603"/>
                  </a:lnTo>
                  <a:lnTo>
                    <a:pt x="1442" y="23603"/>
                  </a:lnTo>
                  <a:lnTo>
                    <a:pt x="1442" y="22857"/>
                  </a:lnTo>
                  <a:close/>
                  <a:moveTo>
                    <a:pt x="2188" y="24324"/>
                  </a:moveTo>
                  <a:lnTo>
                    <a:pt x="2188" y="25045"/>
                  </a:lnTo>
                  <a:lnTo>
                    <a:pt x="1442" y="25045"/>
                  </a:lnTo>
                  <a:lnTo>
                    <a:pt x="1442" y="24324"/>
                  </a:lnTo>
                  <a:close/>
                  <a:moveTo>
                    <a:pt x="4890" y="24324"/>
                  </a:moveTo>
                  <a:lnTo>
                    <a:pt x="4890" y="25045"/>
                  </a:lnTo>
                  <a:lnTo>
                    <a:pt x="4144" y="25045"/>
                  </a:lnTo>
                  <a:lnTo>
                    <a:pt x="4144" y="24324"/>
                  </a:lnTo>
                  <a:close/>
                  <a:moveTo>
                    <a:pt x="7619" y="24298"/>
                  </a:moveTo>
                  <a:lnTo>
                    <a:pt x="7619" y="25045"/>
                  </a:lnTo>
                  <a:lnTo>
                    <a:pt x="6872" y="25045"/>
                  </a:lnTo>
                  <a:lnTo>
                    <a:pt x="6872" y="24298"/>
                  </a:lnTo>
                  <a:close/>
                  <a:moveTo>
                    <a:pt x="4890" y="25765"/>
                  </a:moveTo>
                  <a:lnTo>
                    <a:pt x="4890" y="26486"/>
                  </a:lnTo>
                  <a:lnTo>
                    <a:pt x="4144" y="26486"/>
                  </a:lnTo>
                  <a:lnTo>
                    <a:pt x="4144" y="25765"/>
                  </a:lnTo>
                  <a:close/>
                  <a:moveTo>
                    <a:pt x="7619" y="25765"/>
                  </a:moveTo>
                  <a:lnTo>
                    <a:pt x="7619" y="26486"/>
                  </a:lnTo>
                  <a:lnTo>
                    <a:pt x="6872" y="26486"/>
                  </a:lnTo>
                  <a:lnTo>
                    <a:pt x="6872" y="25765"/>
                  </a:lnTo>
                  <a:close/>
                  <a:moveTo>
                    <a:pt x="2188" y="25765"/>
                  </a:moveTo>
                  <a:lnTo>
                    <a:pt x="2188" y="26512"/>
                  </a:lnTo>
                  <a:lnTo>
                    <a:pt x="1442" y="26512"/>
                  </a:lnTo>
                  <a:lnTo>
                    <a:pt x="1442" y="25765"/>
                  </a:lnTo>
                  <a:close/>
                  <a:moveTo>
                    <a:pt x="2188" y="27232"/>
                  </a:moveTo>
                  <a:lnTo>
                    <a:pt x="2188" y="27953"/>
                  </a:lnTo>
                  <a:lnTo>
                    <a:pt x="1442" y="27953"/>
                  </a:lnTo>
                  <a:lnTo>
                    <a:pt x="1442" y="27232"/>
                  </a:lnTo>
                  <a:close/>
                  <a:moveTo>
                    <a:pt x="4890" y="27232"/>
                  </a:moveTo>
                  <a:lnTo>
                    <a:pt x="4890" y="27953"/>
                  </a:lnTo>
                  <a:lnTo>
                    <a:pt x="4144" y="27953"/>
                  </a:lnTo>
                  <a:lnTo>
                    <a:pt x="4144" y="27232"/>
                  </a:lnTo>
                  <a:close/>
                  <a:moveTo>
                    <a:pt x="7619" y="27207"/>
                  </a:moveTo>
                  <a:lnTo>
                    <a:pt x="7619" y="27953"/>
                  </a:lnTo>
                  <a:lnTo>
                    <a:pt x="6872" y="27953"/>
                  </a:lnTo>
                  <a:lnTo>
                    <a:pt x="6872" y="27207"/>
                  </a:lnTo>
                  <a:close/>
                  <a:moveTo>
                    <a:pt x="4890" y="28674"/>
                  </a:moveTo>
                  <a:lnTo>
                    <a:pt x="4890" y="29394"/>
                  </a:lnTo>
                  <a:lnTo>
                    <a:pt x="4144" y="29394"/>
                  </a:lnTo>
                  <a:lnTo>
                    <a:pt x="4144" y="28674"/>
                  </a:lnTo>
                  <a:close/>
                  <a:moveTo>
                    <a:pt x="7619" y="28674"/>
                  </a:moveTo>
                  <a:lnTo>
                    <a:pt x="7619" y="29394"/>
                  </a:lnTo>
                  <a:lnTo>
                    <a:pt x="6872" y="29394"/>
                  </a:lnTo>
                  <a:lnTo>
                    <a:pt x="6872" y="28674"/>
                  </a:lnTo>
                  <a:close/>
                  <a:moveTo>
                    <a:pt x="2188" y="28674"/>
                  </a:moveTo>
                  <a:lnTo>
                    <a:pt x="2188" y="29420"/>
                  </a:lnTo>
                  <a:lnTo>
                    <a:pt x="1442" y="29420"/>
                  </a:lnTo>
                  <a:lnTo>
                    <a:pt x="1442" y="28674"/>
                  </a:lnTo>
                  <a:close/>
                  <a:moveTo>
                    <a:pt x="2188" y="30141"/>
                  </a:moveTo>
                  <a:lnTo>
                    <a:pt x="2188" y="30501"/>
                  </a:lnTo>
                  <a:lnTo>
                    <a:pt x="1442" y="30501"/>
                  </a:lnTo>
                  <a:lnTo>
                    <a:pt x="1442" y="30141"/>
                  </a:lnTo>
                  <a:close/>
                  <a:moveTo>
                    <a:pt x="4890" y="30141"/>
                  </a:moveTo>
                  <a:lnTo>
                    <a:pt x="4890" y="30501"/>
                  </a:lnTo>
                  <a:lnTo>
                    <a:pt x="4144" y="30501"/>
                  </a:lnTo>
                  <a:lnTo>
                    <a:pt x="4144" y="30141"/>
                  </a:lnTo>
                  <a:close/>
                  <a:moveTo>
                    <a:pt x="7619" y="30115"/>
                  </a:moveTo>
                  <a:lnTo>
                    <a:pt x="7619" y="30501"/>
                  </a:lnTo>
                  <a:lnTo>
                    <a:pt x="6872" y="30501"/>
                  </a:lnTo>
                  <a:lnTo>
                    <a:pt x="6872" y="30115"/>
                  </a:lnTo>
                  <a:close/>
                  <a:moveTo>
                    <a:pt x="4350" y="1"/>
                  </a:moveTo>
                  <a:lnTo>
                    <a:pt x="4350" y="4068"/>
                  </a:lnTo>
                  <a:lnTo>
                    <a:pt x="3037" y="5663"/>
                  </a:lnTo>
                  <a:lnTo>
                    <a:pt x="3037" y="7439"/>
                  </a:lnTo>
                  <a:lnTo>
                    <a:pt x="2291" y="7439"/>
                  </a:lnTo>
                  <a:lnTo>
                    <a:pt x="2291" y="8598"/>
                  </a:lnTo>
                  <a:lnTo>
                    <a:pt x="0" y="8598"/>
                  </a:lnTo>
                  <a:lnTo>
                    <a:pt x="0" y="32663"/>
                  </a:lnTo>
                  <a:lnTo>
                    <a:pt x="8983" y="32663"/>
                  </a:lnTo>
                  <a:lnTo>
                    <a:pt x="8983" y="8598"/>
                  </a:lnTo>
                  <a:lnTo>
                    <a:pt x="6692" y="8598"/>
                  </a:lnTo>
                  <a:lnTo>
                    <a:pt x="6692" y="7439"/>
                  </a:lnTo>
                  <a:lnTo>
                    <a:pt x="5946" y="7439"/>
                  </a:lnTo>
                  <a:lnTo>
                    <a:pt x="5946" y="5663"/>
                  </a:lnTo>
                  <a:lnTo>
                    <a:pt x="4607" y="4068"/>
                  </a:lnTo>
                  <a:lnTo>
                    <a:pt x="46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5"/>
            <p:cNvSpPr/>
            <p:nvPr/>
          </p:nvSpPr>
          <p:spPr>
            <a:xfrm>
              <a:off x="896144" y="4257820"/>
              <a:ext cx="328567" cy="884872"/>
            </a:xfrm>
            <a:custGeom>
              <a:rect b="b" l="l" r="r" t="t"/>
              <a:pathLst>
                <a:path extrusionOk="0" h="24195" w="8984">
                  <a:moveTo>
                    <a:pt x="7594" y="4401"/>
                  </a:moveTo>
                  <a:lnTo>
                    <a:pt x="7594" y="5122"/>
                  </a:lnTo>
                  <a:lnTo>
                    <a:pt x="6847" y="5122"/>
                  </a:lnTo>
                  <a:lnTo>
                    <a:pt x="6847" y="4401"/>
                  </a:lnTo>
                  <a:close/>
                  <a:moveTo>
                    <a:pt x="2163" y="4427"/>
                  </a:moveTo>
                  <a:lnTo>
                    <a:pt x="2163" y="5148"/>
                  </a:lnTo>
                  <a:lnTo>
                    <a:pt x="1417" y="5148"/>
                  </a:lnTo>
                  <a:lnTo>
                    <a:pt x="1417" y="4427"/>
                  </a:lnTo>
                  <a:close/>
                  <a:moveTo>
                    <a:pt x="4865" y="4401"/>
                  </a:moveTo>
                  <a:lnTo>
                    <a:pt x="4891" y="5148"/>
                  </a:lnTo>
                  <a:lnTo>
                    <a:pt x="4145" y="5148"/>
                  </a:lnTo>
                  <a:lnTo>
                    <a:pt x="4145" y="4401"/>
                  </a:lnTo>
                  <a:close/>
                  <a:moveTo>
                    <a:pt x="2163" y="5869"/>
                  </a:moveTo>
                  <a:lnTo>
                    <a:pt x="2163" y="6589"/>
                  </a:lnTo>
                  <a:lnTo>
                    <a:pt x="1417" y="6589"/>
                  </a:lnTo>
                  <a:lnTo>
                    <a:pt x="1417" y="5869"/>
                  </a:lnTo>
                  <a:close/>
                  <a:moveTo>
                    <a:pt x="4865" y="5869"/>
                  </a:moveTo>
                  <a:lnTo>
                    <a:pt x="4891" y="6589"/>
                  </a:lnTo>
                  <a:lnTo>
                    <a:pt x="4145" y="6589"/>
                  </a:lnTo>
                  <a:lnTo>
                    <a:pt x="4145" y="5869"/>
                  </a:lnTo>
                  <a:close/>
                  <a:moveTo>
                    <a:pt x="7594" y="5869"/>
                  </a:moveTo>
                  <a:lnTo>
                    <a:pt x="7594" y="6589"/>
                  </a:lnTo>
                  <a:lnTo>
                    <a:pt x="6847" y="6589"/>
                  </a:lnTo>
                  <a:lnTo>
                    <a:pt x="6847" y="5869"/>
                  </a:lnTo>
                  <a:close/>
                  <a:moveTo>
                    <a:pt x="7594" y="7310"/>
                  </a:moveTo>
                  <a:lnTo>
                    <a:pt x="7594" y="8031"/>
                  </a:lnTo>
                  <a:lnTo>
                    <a:pt x="6847" y="8031"/>
                  </a:lnTo>
                  <a:lnTo>
                    <a:pt x="6847" y="7310"/>
                  </a:lnTo>
                  <a:close/>
                  <a:moveTo>
                    <a:pt x="2163" y="7336"/>
                  </a:moveTo>
                  <a:lnTo>
                    <a:pt x="2163" y="8056"/>
                  </a:lnTo>
                  <a:lnTo>
                    <a:pt x="1417" y="8056"/>
                  </a:lnTo>
                  <a:lnTo>
                    <a:pt x="1417" y="7336"/>
                  </a:lnTo>
                  <a:close/>
                  <a:moveTo>
                    <a:pt x="4865" y="7310"/>
                  </a:moveTo>
                  <a:lnTo>
                    <a:pt x="4891" y="8056"/>
                  </a:lnTo>
                  <a:lnTo>
                    <a:pt x="4145" y="8056"/>
                  </a:lnTo>
                  <a:lnTo>
                    <a:pt x="4145" y="7310"/>
                  </a:lnTo>
                  <a:close/>
                  <a:moveTo>
                    <a:pt x="2163" y="8777"/>
                  </a:moveTo>
                  <a:lnTo>
                    <a:pt x="2163" y="9498"/>
                  </a:lnTo>
                  <a:lnTo>
                    <a:pt x="1417" y="9498"/>
                  </a:lnTo>
                  <a:lnTo>
                    <a:pt x="1417" y="8777"/>
                  </a:lnTo>
                  <a:close/>
                  <a:moveTo>
                    <a:pt x="4865" y="8777"/>
                  </a:moveTo>
                  <a:lnTo>
                    <a:pt x="4891" y="9498"/>
                  </a:lnTo>
                  <a:lnTo>
                    <a:pt x="4145" y="9498"/>
                  </a:lnTo>
                  <a:lnTo>
                    <a:pt x="4145" y="8777"/>
                  </a:lnTo>
                  <a:close/>
                  <a:moveTo>
                    <a:pt x="7594" y="8777"/>
                  </a:moveTo>
                  <a:lnTo>
                    <a:pt x="7594" y="9498"/>
                  </a:lnTo>
                  <a:lnTo>
                    <a:pt x="6847" y="9498"/>
                  </a:lnTo>
                  <a:lnTo>
                    <a:pt x="6847" y="8777"/>
                  </a:lnTo>
                  <a:close/>
                  <a:moveTo>
                    <a:pt x="7594" y="10218"/>
                  </a:moveTo>
                  <a:lnTo>
                    <a:pt x="7594" y="10939"/>
                  </a:lnTo>
                  <a:lnTo>
                    <a:pt x="6847" y="10939"/>
                  </a:lnTo>
                  <a:lnTo>
                    <a:pt x="6847" y="10218"/>
                  </a:lnTo>
                  <a:close/>
                  <a:moveTo>
                    <a:pt x="2163" y="10244"/>
                  </a:moveTo>
                  <a:lnTo>
                    <a:pt x="2163" y="10965"/>
                  </a:lnTo>
                  <a:lnTo>
                    <a:pt x="1417" y="10965"/>
                  </a:lnTo>
                  <a:lnTo>
                    <a:pt x="1417" y="10244"/>
                  </a:lnTo>
                  <a:close/>
                  <a:moveTo>
                    <a:pt x="4865" y="10218"/>
                  </a:moveTo>
                  <a:lnTo>
                    <a:pt x="4891" y="10965"/>
                  </a:lnTo>
                  <a:lnTo>
                    <a:pt x="4145" y="10965"/>
                  </a:lnTo>
                  <a:lnTo>
                    <a:pt x="4145" y="10218"/>
                  </a:lnTo>
                  <a:close/>
                  <a:moveTo>
                    <a:pt x="2163" y="11685"/>
                  </a:moveTo>
                  <a:lnTo>
                    <a:pt x="2163" y="12406"/>
                  </a:lnTo>
                  <a:lnTo>
                    <a:pt x="1417" y="12406"/>
                  </a:lnTo>
                  <a:lnTo>
                    <a:pt x="1417" y="11685"/>
                  </a:lnTo>
                  <a:close/>
                  <a:moveTo>
                    <a:pt x="4865" y="11685"/>
                  </a:moveTo>
                  <a:lnTo>
                    <a:pt x="4891" y="12406"/>
                  </a:lnTo>
                  <a:lnTo>
                    <a:pt x="4145" y="12406"/>
                  </a:lnTo>
                  <a:lnTo>
                    <a:pt x="4145" y="11685"/>
                  </a:lnTo>
                  <a:close/>
                  <a:moveTo>
                    <a:pt x="7594" y="11685"/>
                  </a:moveTo>
                  <a:lnTo>
                    <a:pt x="7594" y="12406"/>
                  </a:lnTo>
                  <a:lnTo>
                    <a:pt x="6847" y="12406"/>
                  </a:lnTo>
                  <a:lnTo>
                    <a:pt x="6847" y="11685"/>
                  </a:lnTo>
                  <a:close/>
                  <a:moveTo>
                    <a:pt x="7594" y="13127"/>
                  </a:moveTo>
                  <a:lnTo>
                    <a:pt x="7594" y="13848"/>
                  </a:lnTo>
                  <a:lnTo>
                    <a:pt x="6847" y="13848"/>
                  </a:lnTo>
                  <a:lnTo>
                    <a:pt x="6847" y="13127"/>
                  </a:lnTo>
                  <a:close/>
                  <a:moveTo>
                    <a:pt x="2163" y="13153"/>
                  </a:moveTo>
                  <a:lnTo>
                    <a:pt x="2163" y="13873"/>
                  </a:lnTo>
                  <a:lnTo>
                    <a:pt x="1417" y="13873"/>
                  </a:lnTo>
                  <a:lnTo>
                    <a:pt x="1417" y="13153"/>
                  </a:lnTo>
                  <a:close/>
                  <a:moveTo>
                    <a:pt x="4865" y="13127"/>
                  </a:moveTo>
                  <a:lnTo>
                    <a:pt x="4891" y="13873"/>
                  </a:lnTo>
                  <a:lnTo>
                    <a:pt x="4145" y="13873"/>
                  </a:lnTo>
                  <a:lnTo>
                    <a:pt x="4145" y="13127"/>
                  </a:lnTo>
                  <a:close/>
                  <a:moveTo>
                    <a:pt x="2163" y="14594"/>
                  </a:moveTo>
                  <a:lnTo>
                    <a:pt x="2163" y="15315"/>
                  </a:lnTo>
                  <a:lnTo>
                    <a:pt x="1417" y="15315"/>
                  </a:lnTo>
                  <a:lnTo>
                    <a:pt x="1417" y="14594"/>
                  </a:lnTo>
                  <a:close/>
                  <a:moveTo>
                    <a:pt x="4865" y="14594"/>
                  </a:moveTo>
                  <a:lnTo>
                    <a:pt x="4891" y="15315"/>
                  </a:lnTo>
                  <a:lnTo>
                    <a:pt x="4145" y="15315"/>
                  </a:lnTo>
                  <a:lnTo>
                    <a:pt x="4145" y="14594"/>
                  </a:lnTo>
                  <a:close/>
                  <a:moveTo>
                    <a:pt x="7594" y="14594"/>
                  </a:moveTo>
                  <a:lnTo>
                    <a:pt x="7594" y="15315"/>
                  </a:lnTo>
                  <a:lnTo>
                    <a:pt x="6847" y="15315"/>
                  </a:lnTo>
                  <a:lnTo>
                    <a:pt x="6847" y="14594"/>
                  </a:lnTo>
                  <a:close/>
                  <a:moveTo>
                    <a:pt x="7594" y="16035"/>
                  </a:moveTo>
                  <a:lnTo>
                    <a:pt x="7594" y="16756"/>
                  </a:lnTo>
                  <a:lnTo>
                    <a:pt x="6847" y="16756"/>
                  </a:lnTo>
                  <a:lnTo>
                    <a:pt x="6847" y="16035"/>
                  </a:lnTo>
                  <a:close/>
                  <a:moveTo>
                    <a:pt x="2163" y="16061"/>
                  </a:moveTo>
                  <a:lnTo>
                    <a:pt x="2163" y="16782"/>
                  </a:lnTo>
                  <a:lnTo>
                    <a:pt x="1417" y="16782"/>
                  </a:lnTo>
                  <a:lnTo>
                    <a:pt x="1417" y="16061"/>
                  </a:lnTo>
                  <a:close/>
                  <a:moveTo>
                    <a:pt x="4865" y="16035"/>
                  </a:moveTo>
                  <a:lnTo>
                    <a:pt x="4891" y="16782"/>
                  </a:lnTo>
                  <a:lnTo>
                    <a:pt x="4145" y="16782"/>
                  </a:lnTo>
                  <a:lnTo>
                    <a:pt x="4145" y="16035"/>
                  </a:lnTo>
                  <a:close/>
                  <a:moveTo>
                    <a:pt x="2163" y="17502"/>
                  </a:moveTo>
                  <a:lnTo>
                    <a:pt x="2163" y="18223"/>
                  </a:lnTo>
                  <a:lnTo>
                    <a:pt x="1417" y="18223"/>
                  </a:lnTo>
                  <a:lnTo>
                    <a:pt x="1417" y="17502"/>
                  </a:lnTo>
                  <a:close/>
                  <a:moveTo>
                    <a:pt x="4865" y="17502"/>
                  </a:moveTo>
                  <a:lnTo>
                    <a:pt x="4891" y="18223"/>
                  </a:lnTo>
                  <a:lnTo>
                    <a:pt x="4145" y="18223"/>
                  </a:lnTo>
                  <a:lnTo>
                    <a:pt x="4145" y="17502"/>
                  </a:lnTo>
                  <a:close/>
                  <a:moveTo>
                    <a:pt x="7594" y="17502"/>
                  </a:moveTo>
                  <a:lnTo>
                    <a:pt x="7594" y="18223"/>
                  </a:lnTo>
                  <a:lnTo>
                    <a:pt x="6847" y="18223"/>
                  </a:lnTo>
                  <a:lnTo>
                    <a:pt x="6847" y="17502"/>
                  </a:lnTo>
                  <a:close/>
                  <a:moveTo>
                    <a:pt x="7594" y="18969"/>
                  </a:moveTo>
                  <a:lnTo>
                    <a:pt x="7594" y="19664"/>
                  </a:lnTo>
                  <a:lnTo>
                    <a:pt x="6847" y="19664"/>
                  </a:lnTo>
                  <a:lnTo>
                    <a:pt x="6847" y="18969"/>
                  </a:lnTo>
                  <a:close/>
                  <a:moveTo>
                    <a:pt x="2163" y="18969"/>
                  </a:moveTo>
                  <a:lnTo>
                    <a:pt x="2163" y="19690"/>
                  </a:lnTo>
                  <a:lnTo>
                    <a:pt x="1417" y="19690"/>
                  </a:lnTo>
                  <a:lnTo>
                    <a:pt x="1417" y="18969"/>
                  </a:lnTo>
                  <a:close/>
                  <a:moveTo>
                    <a:pt x="4865" y="18969"/>
                  </a:moveTo>
                  <a:lnTo>
                    <a:pt x="4891" y="19690"/>
                  </a:lnTo>
                  <a:lnTo>
                    <a:pt x="4145" y="19690"/>
                  </a:lnTo>
                  <a:lnTo>
                    <a:pt x="4145" y="18969"/>
                  </a:lnTo>
                  <a:close/>
                  <a:moveTo>
                    <a:pt x="2163" y="20411"/>
                  </a:moveTo>
                  <a:lnTo>
                    <a:pt x="2163" y="21132"/>
                  </a:lnTo>
                  <a:lnTo>
                    <a:pt x="1417" y="21132"/>
                  </a:lnTo>
                  <a:lnTo>
                    <a:pt x="1417" y="20411"/>
                  </a:lnTo>
                  <a:close/>
                  <a:moveTo>
                    <a:pt x="4865" y="20411"/>
                  </a:moveTo>
                  <a:lnTo>
                    <a:pt x="4891" y="21132"/>
                  </a:lnTo>
                  <a:lnTo>
                    <a:pt x="4145" y="21132"/>
                  </a:lnTo>
                  <a:lnTo>
                    <a:pt x="4145" y="20411"/>
                  </a:lnTo>
                  <a:close/>
                  <a:moveTo>
                    <a:pt x="7594" y="20411"/>
                  </a:moveTo>
                  <a:lnTo>
                    <a:pt x="7594" y="21132"/>
                  </a:lnTo>
                  <a:lnTo>
                    <a:pt x="6847" y="21132"/>
                  </a:lnTo>
                  <a:lnTo>
                    <a:pt x="6847" y="20411"/>
                  </a:lnTo>
                  <a:close/>
                  <a:moveTo>
                    <a:pt x="7594" y="21878"/>
                  </a:moveTo>
                  <a:lnTo>
                    <a:pt x="7594" y="22213"/>
                  </a:lnTo>
                  <a:lnTo>
                    <a:pt x="6847" y="22213"/>
                  </a:lnTo>
                  <a:lnTo>
                    <a:pt x="6847" y="21878"/>
                  </a:lnTo>
                  <a:close/>
                  <a:moveTo>
                    <a:pt x="2163" y="21878"/>
                  </a:moveTo>
                  <a:lnTo>
                    <a:pt x="2163" y="22238"/>
                  </a:lnTo>
                  <a:lnTo>
                    <a:pt x="1417" y="22238"/>
                  </a:lnTo>
                  <a:lnTo>
                    <a:pt x="1417" y="21878"/>
                  </a:lnTo>
                  <a:close/>
                  <a:moveTo>
                    <a:pt x="4865" y="21878"/>
                  </a:moveTo>
                  <a:lnTo>
                    <a:pt x="4891" y="22238"/>
                  </a:lnTo>
                  <a:lnTo>
                    <a:pt x="4145" y="22238"/>
                  </a:lnTo>
                  <a:lnTo>
                    <a:pt x="4145" y="21878"/>
                  </a:lnTo>
                  <a:close/>
                  <a:moveTo>
                    <a:pt x="8984" y="0"/>
                  </a:moveTo>
                  <a:lnTo>
                    <a:pt x="1" y="3115"/>
                  </a:lnTo>
                  <a:lnTo>
                    <a:pt x="1" y="24194"/>
                  </a:lnTo>
                  <a:lnTo>
                    <a:pt x="8984" y="24194"/>
                  </a:lnTo>
                  <a:lnTo>
                    <a:pt x="8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5"/>
            <p:cNvSpPr/>
            <p:nvPr/>
          </p:nvSpPr>
          <p:spPr>
            <a:xfrm>
              <a:off x="2482307" y="4257820"/>
              <a:ext cx="328567" cy="884872"/>
            </a:xfrm>
            <a:custGeom>
              <a:rect b="b" l="l" r="r" t="t"/>
              <a:pathLst>
                <a:path extrusionOk="0" h="24195" w="8984">
                  <a:moveTo>
                    <a:pt x="7593" y="4401"/>
                  </a:moveTo>
                  <a:lnTo>
                    <a:pt x="7593" y="5122"/>
                  </a:lnTo>
                  <a:lnTo>
                    <a:pt x="6847" y="5122"/>
                  </a:lnTo>
                  <a:lnTo>
                    <a:pt x="6847" y="4401"/>
                  </a:lnTo>
                  <a:close/>
                  <a:moveTo>
                    <a:pt x="2162" y="4427"/>
                  </a:moveTo>
                  <a:lnTo>
                    <a:pt x="2162" y="5148"/>
                  </a:lnTo>
                  <a:lnTo>
                    <a:pt x="1442" y="5148"/>
                  </a:lnTo>
                  <a:lnTo>
                    <a:pt x="1442" y="4427"/>
                  </a:lnTo>
                  <a:close/>
                  <a:moveTo>
                    <a:pt x="4891" y="4401"/>
                  </a:moveTo>
                  <a:lnTo>
                    <a:pt x="4891" y="5148"/>
                  </a:lnTo>
                  <a:lnTo>
                    <a:pt x="4144" y="5148"/>
                  </a:lnTo>
                  <a:lnTo>
                    <a:pt x="4144" y="4401"/>
                  </a:lnTo>
                  <a:close/>
                  <a:moveTo>
                    <a:pt x="2162" y="5869"/>
                  </a:moveTo>
                  <a:lnTo>
                    <a:pt x="2162" y="6589"/>
                  </a:lnTo>
                  <a:lnTo>
                    <a:pt x="1442" y="6589"/>
                  </a:lnTo>
                  <a:lnTo>
                    <a:pt x="1442" y="5869"/>
                  </a:lnTo>
                  <a:close/>
                  <a:moveTo>
                    <a:pt x="4891" y="5869"/>
                  </a:moveTo>
                  <a:lnTo>
                    <a:pt x="4891" y="6589"/>
                  </a:lnTo>
                  <a:lnTo>
                    <a:pt x="4144" y="6589"/>
                  </a:lnTo>
                  <a:lnTo>
                    <a:pt x="4144" y="5869"/>
                  </a:lnTo>
                  <a:close/>
                  <a:moveTo>
                    <a:pt x="7593" y="5869"/>
                  </a:moveTo>
                  <a:lnTo>
                    <a:pt x="7593" y="6589"/>
                  </a:lnTo>
                  <a:lnTo>
                    <a:pt x="6847" y="6589"/>
                  </a:lnTo>
                  <a:lnTo>
                    <a:pt x="6847" y="5869"/>
                  </a:lnTo>
                  <a:close/>
                  <a:moveTo>
                    <a:pt x="7593" y="7310"/>
                  </a:moveTo>
                  <a:lnTo>
                    <a:pt x="7593" y="8031"/>
                  </a:lnTo>
                  <a:lnTo>
                    <a:pt x="6847" y="8031"/>
                  </a:lnTo>
                  <a:lnTo>
                    <a:pt x="6847" y="7310"/>
                  </a:lnTo>
                  <a:close/>
                  <a:moveTo>
                    <a:pt x="2162" y="7336"/>
                  </a:moveTo>
                  <a:lnTo>
                    <a:pt x="2162" y="8056"/>
                  </a:lnTo>
                  <a:lnTo>
                    <a:pt x="1442" y="8056"/>
                  </a:lnTo>
                  <a:lnTo>
                    <a:pt x="1442" y="7336"/>
                  </a:lnTo>
                  <a:close/>
                  <a:moveTo>
                    <a:pt x="4891" y="7310"/>
                  </a:moveTo>
                  <a:lnTo>
                    <a:pt x="4891" y="8056"/>
                  </a:lnTo>
                  <a:lnTo>
                    <a:pt x="4144" y="8056"/>
                  </a:lnTo>
                  <a:lnTo>
                    <a:pt x="4144" y="7310"/>
                  </a:lnTo>
                  <a:close/>
                  <a:moveTo>
                    <a:pt x="2162" y="8777"/>
                  </a:moveTo>
                  <a:lnTo>
                    <a:pt x="2162" y="9498"/>
                  </a:lnTo>
                  <a:lnTo>
                    <a:pt x="1442" y="9498"/>
                  </a:lnTo>
                  <a:lnTo>
                    <a:pt x="1442" y="8777"/>
                  </a:lnTo>
                  <a:close/>
                  <a:moveTo>
                    <a:pt x="4891" y="8777"/>
                  </a:moveTo>
                  <a:lnTo>
                    <a:pt x="4891" y="9498"/>
                  </a:lnTo>
                  <a:lnTo>
                    <a:pt x="4144" y="9498"/>
                  </a:lnTo>
                  <a:lnTo>
                    <a:pt x="4144" y="8777"/>
                  </a:lnTo>
                  <a:close/>
                  <a:moveTo>
                    <a:pt x="7593" y="8777"/>
                  </a:moveTo>
                  <a:lnTo>
                    <a:pt x="7593" y="9498"/>
                  </a:lnTo>
                  <a:lnTo>
                    <a:pt x="6847" y="9498"/>
                  </a:lnTo>
                  <a:lnTo>
                    <a:pt x="6847" y="8777"/>
                  </a:lnTo>
                  <a:close/>
                  <a:moveTo>
                    <a:pt x="7593" y="10218"/>
                  </a:moveTo>
                  <a:lnTo>
                    <a:pt x="7593" y="10939"/>
                  </a:lnTo>
                  <a:lnTo>
                    <a:pt x="6847" y="10939"/>
                  </a:lnTo>
                  <a:lnTo>
                    <a:pt x="6847" y="10218"/>
                  </a:lnTo>
                  <a:close/>
                  <a:moveTo>
                    <a:pt x="2162" y="10244"/>
                  </a:moveTo>
                  <a:lnTo>
                    <a:pt x="2162" y="10965"/>
                  </a:lnTo>
                  <a:lnTo>
                    <a:pt x="1442" y="10965"/>
                  </a:lnTo>
                  <a:lnTo>
                    <a:pt x="1442" y="10244"/>
                  </a:lnTo>
                  <a:close/>
                  <a:moveTo>
                    <a:pt x="4891" y="10218"/>
                  </a:moveTo>
                  <a:lnTo>
                    <a:pt x="4891" y="10965"/>
                  </a:lnTo>
                  <a:lnTo>
                    <a:pt x="4144" y="10965"/>
                  </a:lnTo>
                  <a:lnTo>
                    <a:pt x="4144" y="10218"/>
                  </a:lnTo>
                  <a:close/>
                  <a:moveTo>
                    <a:pt x="2162" y="11685"/>
                  </a:moveTo>
                  <a:lnTo>
                    <a:pt x="2162" y="12406"/>
                  </a:lnTo>
                  <a:lnTo>
                    <a:pt x="1442" y="12406"/>
                  </a:lnTo>
                  <a:lnTo>
                    <a:pt x="1442" y="11685"/>
                  </a:lnTo>
                  <a:close/>
                  <a:moveTo>
                    <a:pt x="4891" y="11685"/>
                  </a:moveTo>
                  <a:lnTo>
                    <a:pt x="4891" y="12406"/>
                  </a:lnTo>
                  <a:lnTo>
                    <a:pt x="4144" y="12406"/>
                  </a:lnTo>
                  <a:lnTo>
                    <a:pt x="4144" y="11685"/>
                  </a:lnTo>
                  <a:close/>
                  <a:moveTo>
                    <a:pt x="7593" y="11685"/>
                  </a:moveTo>
                  <a:lnTo>
                    <a:pt x="7593" y="12406"/>
                  </a:lnTo>
                  <a:lnTo>
                    <a:pt x="6847" y="12406"/>
                  </a:lnTo>
                  <a:lnTo>
                    <a:pt x="6847" y="11685"/>
                  </a:lnTo>
                  <a:close/>
                  <a:moveTo>
                    <a:pt x="7593" y="13127"/>
                  </a:moveTo>
                  <a:lnTo>
                    <a:pt x="7593" y="13848"/>
                  </a:lnTo>
                  <a:lnTo>
                    <a:pt x="6847" y="13848"/>
                  </a:lnTo>
                  <a:lnTo>
                    <a:pt x="6847" y="13127"/>
                  </a:lnTo>
                  <a:close/>
                  <a:moveTo>
                    <a:pt x="2162" y="13153"/>
                  </a:moveTo>
                  <a:lnTo>
                    <a:pt x="2162" y="13873"/>
                  </a:lnTo>
                  <a:lnTo>
                    <a:pt x="1442" y="13873"/>
                  </a:lnTo>
                  <a:lnTo>
                    <a:pt x="1442" y="13153"/>
                  </a:lnTo>
                  <a:close/>
                  <a:moveTo>
                    <a:pt x="4891" y="13127"/>
                  </a:moveTo>
                  <a:lnTo>
                    <a:pt x="4891" y="13873"/>
                  </a:lnTo>
                  <a:lnTo>
                    <a:pt x="4144" y="13873"/>
                  </a:lnTo>
                  <a:lnTo>
                    <a:pt x="4144" y="13127"/>
                  </a:lnTo>
                  <a:close/>
                  <a:moveTo>
                    <a:pt x="2162" y="14594"/>
                  </a:moveTo>
                  <a:lnTo>
                    <a:pt x="2162" y="15315"/>
                  </a:lnTo>
                  <a:lnTo>
                    <a:pt x="1442" y="15315"/>
                  </a:lnTo>
                  <a:lnTo>
                    <a:pt x="1442" y="14594"/>
                  </a:lnTo>
                  <a:close/>
                  <a:moveTo>
                    <a:pt x="4891" y="14594"/>
                  </a:moveTo>
                  <a:lnTo>
                    <a:pt x="4891" y="15315"/>
                  </a:lnTo>
                  <a:lnTo>
                    <a:pt x="4144" y="15315"/>
                  </a:lnTo>
                  <a:lnTo>
                    <a:pt x="4144" y="14594"/>
                  </a:lnTo>
                  <a:close/>
                  <a:moveTo>
                    <a:pt x="7593" y="14594"/>
                  </a:moveTo>
                  <a:lnTo>
                    <a:pt x="7593" y="15315"/>
                  </a:lnTo>
                  <a:lnTo>
                    <a:pt x="6847" y="15315"/>
                  </a:lnTo>
                  <a:lnTo>
                    <a:pt x="6847" y="14594"/>
                  </a:lnTo>
                  <a:close/>
                  <a:moveTo>
                    <a:pt x="7593" y="16035"/>
                  </a:moveTo>
                  <a:lnTo>
                    <a:pt x="7593" y="16756"/>
                  </a:lnTo>
                  <a:lnTo>
                    <a:pt x="6847" y="16756"/>
                  </a:lnTo>
                  <a:lnTo>
                    <a:pt x="6847" y="16035"/>
                  </a:lnTo>
                  <a:close/>
                  <a:moveTo>
                    <a:pt x="2162" y="16061"/>
                  </a:moveTo>
                  <a:lnTo>
                    <a:pt x="2162" y="16782"/>
                  </a:lnTo>
                  <a:lnTo>
                    <a:pt x="1442" y="16782"/>
                  </a:lnTo>
                  <a:lnTo>
                    <a:pt x="1442" y="16061"/>
                  </a:lnTo>
                  <a:close/>
                  <a:moveTo>
                    <a:pt x="4891" y="16035"/>
                  </a:moveTo>
                  <a:lnTo>
                    <a:pt x="4891" y="16782"/>
                  </a:lnTo>
                  <a:lnTo>
                    <a:pt x="4144" y="16782"/>
                  </a:lnTo>
                  <a:lnTo>
                    <a:pt x="4144" y="16035"/>
                  </a:lnTo>
                  <a:close/>
                  <a:moveTo>
                    <a:pt x="2162" y="17502"/>
                  </a:moveTo>
                  <a:lnTo>
                    <a:pt x="2162" y="18223"/>
                  </a:lnTo>
                  <a:lnTo>
                    <a:pt x="1442" y="18223"/>
                  </a:lnTo>
                  <a:lnTo>
                    <a:pt x="1442" y="17502"/>
                  </a:lnTo>
                  <a:close/>
                  <a:moveTo>
                    <a:pt x="4891" y="17502"/>
                  </a:moveTo>
                  <a:lnTo>
                    <a:pt x="4891" y="18223"/>
                  </a:lnTo>
                  <a:lnTo>
                    <a:pt x="4144" y="18223"/>
                  </a:lnTo>
                  <a:lnTo>
                    <a:pt x="4144" y="17502"/>
                  </a:lnTo>
                  <a:close/>
                  <a:moveTo>
                    <a:pt x="7593" y="17502"/>
                  </a:moveTo>
                  <a:lnTo>
                    <a:pt x="7593" y="18223"/>
                  </a:lnTo>
                  <a:lnTo>
                    <a:pt x="6847" y="18223"/>
                  </a:lnTo>
                  <a:lnTo>
                    <a:pt x="6847" y="17502"/>
                  </a:lnTo>
                  <a:close/>
                  <a:moveTo>
                    <a:pt x="7593" y="18969"/>
                  </a:moveTo>
                  <a:lnTo>
                    <a:pt x="7593" y="19664"/>
                  </a:lnTo>
                  <a:lnTo>
                    <a:pt x="6847" y="19664"/>
                  </a:lnTo>
                  <a:lnTo>
                    <a:pt x="6847" y="18969"/>
                  </a:lnTo>
                  <a:close/>
                  <a:moveTo>
                    <a:pt x="2162" y="18969"/>
                  </a:moveTo>
                  <a:lnTo>
                    <a:pt x="2162" y="19690"/>
                  </a:lnTo>
                  <a:lnTo>
                    <a:pt x="1442" y="19690"/>
                  </a:lnTo>
                  <a:lnTo>
                    <a:pt x="1442" y="18969"/>
                  </a:lnTo>
                  <a:close/>
                  <a:moveTo>
                    <a:pt x="4891" y="18969"/>
                  </a:moveTo>
                  <a:lnTo>
                    <a:pt x="4891" y="19690"/>
                  </a:lnTo>
                  <a:lnTo>
                    <a:pt x="4144" y="19690"/>
                  </a:lnTo>
                  <a:lnTo>
                    <a:pt x="4144" y="18969"/>
                  </a:lnTo>
                  <a:close/>
                  <a:moveTo>
                    <a:pt x="2162" y="20411"/>
                  </a:moveTo>
                  <a:lnTo>
                    <a:pt x="2162" y="21132"/>
                  </a:lnTo>
                  <a:lnTo>
                    <a:pt x="1442" y="21132"/>
                  </a:lnTo>
                  <a:lnTo>
                    <a:pt x="1442" y="20411"/>
                  </a:lnTo>
                  <a:close/>
                  <a:moveTo>
                    <a:pt x="4891" y="20411"/>
                  </a:moveTo>
                  <a:lnTo>
                    <a:pt x="4891" y="21132"/>
                  </a:lnTo>
                  <a:lnTo>
                    <a:pt x="4144" y="21132"/>
                  </a:lnTo>
                  <a:lnTo>
                    <a:pt x="4144" y="20411"/>
                  </a:lnTo>
                  <a:close/>
                  <a:moveTo>
                    <a:pt x="7593" y="20411"/>
                  </a:moveTo>
                  <a:lnTo>
                    <a:pt x="7593" y="21132"/>
                  </a:lnTo>
                  <a:lnTo>
                    <a:pt x="6847" y="21132"/>
                  </a:lnTo>
                  <a:lnTo>
                    <a:pt x="6847" y="20411"/>
                  </a:lnTo>
                  <a:close/>
                  <a:moveTo>
                    <a:pt x="7593" y="21878"/>
                  </a:moveTo>
                  <a:lnTo>
                    <a:pt x="7593" y="22213"/>
                  </a:lnTo>
                  <a:lnTo>
                    <a:pt x="6847" y="22213"/>
                  </a:lnTo>
                  <a:lnTo>
                    <a:pt x="6847" y="21878"/>
                  </a:lnTo>
                  <a:close/>
                  <a:moveTo>
                    <a:pt x="2162" y="21878"/>
                  </a:moveTo>
                  <a:lnTo>
                    <a:pt x="2162" y="22238"/>
                  </a:lnTo>
                  <a:lnTo>
                    <a:pt x="1442" y="22238"/>
                  </a:lnTo>
                  <a:lnTo>
                    <a:pt x="1442" y="21878"/>
                  </a:lnTo>
                  <a:close/>
                  <a:moveTo>
                    <a:pt x="4891" y="21878"/>
                  </a:moveTo>
                  <a:lnTo>
                    <a:pt x="4891" y="22238"/>
                  </a:lnTo>
                  <a:lnTo>
                    <a:pt x="4144" y="22238"/>
                  </a:lnTo>
                  <a:lnTo>
                    <a:pt x="4144" y="21878"/>
                  </a:lnTo>
                  <a:close/>
                  <a:moveTo>
                    <a:pt x="8983" y="0"/>
                  </a:moveTo>
                  <a:lnTo>
                    <a:pt x="0" y="3115"/>
                  </a:lnTo>
                  <a:lnTo>
                    <a:pt x="0" y="24194"/>
                  </a:lnTo>
                  <a:lnTo>
                    <a:pt x="8983" y="24194"/>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5"/>
            <p:cNvSpPr/>
            <p:nvPr/>
          </p:nvSpPr>
          <p:spPr>
            <a:xfrm>
              <a:off x="1553211" y="4123195"/>
              <a:ext cx="328567" cy="1019495"/>
            </a:xfrm>
            <a:custGeom>
              <a:rect b="b" l="l" r="r" t="t"/>
              <a:pathLst>
                <a:path extrusionOk="0" h="27876" w="8984">
                  <a:moveTo>
                    <a:pt x="2291" y="4736"/>
                  </a:moveTo>
                  <a:lnTo>
                    <a:pt x="2291" y="5097"/>
                  </a:lnTo>
                  <a:lnTo>
                    <a:pt x="1545" y="5097"/>
                  </a:lnTo>
                  <a:lnTo>
                    <a:pt x="1545" y="4736"/>
                  </a:lnTo>
                  <a:close/>
                  <a:moveTo>
                    <a:pt x="4994" y="4711"/>
                  </a:moveTo>
                  <a:lnTo>
                    <a:pt x="4994" y="5097"/>
                  </a:lnTo>
                  <a:lnTo>
                    <a:pt x="4273" y="5097"/>
                  </a:lnTo>
                  <a:lnTo>
                    <a:pt x="4273" y="4711"/>
                  </a:lnTo>
                  <a:close/>
                  <a:moveTo>
                    <a:pt x="7722" y="4711"/>
                  </a:moveTo>
                  <a:lnTo>
                    <a:pt x="7722" y="5097"/>
                  </a:lnTo>
                  <a:lnTo>
                    <a:pt x="6976" y="5097"/>
                  </a:lnTo>
                  <a:lnTo>
                    <a:pt x="6976" y="4711"/>
                  </a:lnTo>
                  <a:close/>
                  <a:moveTo>
                    <a:pt x="4994" y="5817"/>
                  </a:moveTo>
                  <a:lnTo>
                    <a:pt x="4994" y="6538"/>
                  </a:lnTo>
                  <a:lnTo>
                    <a:pt x="4273" y="6538"/>
                  </a:lnTo>
                  <a:lnTo>
                    <a:pt x="4273" y="5817"/>
                  </a:lnTo>
                  <a:close/>
                  <a:moveTo>
                    <a:pt x="7722" y="5817"/>
                  </a:moveTo>
                  <a:lnTo>
                    <a:pt x="7722" y="6538"/>
                  </a:lnTo>
                  <a:lnTo>
                    <a:pt x="6976" y="6538"/>
                  </a:lnTo>
                  <a:lnTo>
                    <a:pt x="6976" y="5817"/>
                  </a:lnTo>
                  <a:close/>
                  <a:moveTo>
                    <a:pt x="2291" y="5817"/>
                  </a:moveTo>
                  <a:lnTo>
                    <a:pt x="2291" y="6564"/>
                  </a:lnTo>
                  <a:lnTo>
                    <a:pt x="1545" y="6564"/>
                  </a:lnTo>
                  <a:lnTo>
                    <a:pt x="1545" y="5817"/>
                  </a:lnTo>
                  <a:close/>
                  <a:moveTo>
                    <a:pt x="2291" y="7285"/>
                  </a:moveTo>
                  <a:lnTo>
                    <a:pt x="2291" y="8005"/>
                  </a:lnTo>
                  <a:lnTo>
                    <a:pt x="1545" y="8005"/>
                  </a:lnTo>
                  <a:lnTo>
                    <a:pt x="1545" y="7285"/>
                  </a:lnTo>
                  <a:close/>
                  <a:moveTo>
                    <a:pt x="4994" y="7285"/>
                  </a:moveTo>
                  <a:lnTo>
                    <a:pt x="4994" y="8005"/>
                  </a:lnTo>
                  <a:lnTo>
                    <a:pt x="4273" y="8005"/>
                  </a:lnTo>
                  <a:lnTo>
                    <a:pt x="4273" y="7285"/>
                  </a:lnTo>
                  <a:close/>
                  <a:moveTo>
                    <a:pt x="7722" y="7259"/>
                  </a:moveTo>
                  <a:lnTo>
                    <a:pt x="7722" y="8005"/>
                  </a:lnTo>
                  <a:lnTo>
                    <a:pt x="6976" y="8005"/>
                  </a:lnTo>
                  <a:lnTo>
                    <a:pt x="6976" y="7259"/>
                  </a:lnTo>
                  <a:close/>
                  <a:moveTo>
                    <a:pt x="4994" y="8726"/>
                  </a:moveTo>
                  <a:lnTo>
                    <a:pt x="4994" y="9447"/>
                  </a:lnTo>
                  <a:lnTo>
                    <a:pt x="4273" y="9447"/>
                  </a:lnTo>
                  <a:lnTo>
                    <a:pt x="4273" y="8726"/>
                  </a:lnTo>
                  <a:close/>
                  <a:moveTo>
                    <a:pt x="7722" y="8726"/>
                  </a:moveTo>
                  <a:lnTo>
                    <a:pt x="7722" y="9447"/>
                  </a:lnTo>
                  <a:lnTo>
                    <a:pt x="6976" y="9447"/>
                  </a:lnTo>
                  <a:lnTo>
                    <a:pt x="6976" y="8726"/>
                  </a:lnTo>
                  <a:close/>
                  <a:moveTo>
                    <a:pt x="2291" y="8726"/>
                  </a:moveTo>
                  <a:lnTo>
                    <a:pt x="2291" y="9472"/>
                  </a:lnTo>
                  <a:lnTo>
                    <a:pt x="1545" y="9472"/>
                  </a:lnTo>
                  <a:lnTo>
                    <a:pt x="1545" y="8726"/>
                  </a:lnTo>
                  <a:close/>
                  <a:moveTo>
                    <a:pt x="2291" y="10193"/>
                  </a:moveTo>
                  <a:lnTo>
                    <a:pt x="2291" y="10914"/>
                  </a:lnTo>
                  <a:lnTo>
                    <a:pt x="1545" y="10914"/>
                  </a:lnTo>
                  <a:lnTo>
                    <a:pt x="1545" y="10193"/>
                  </a:lnTo>
                  <a:close/>
                  <a:moveTo>
                    <a:pt x="4994" y="10193"/>
                  </a:moveTo>
                  <a:lnTo>
                    <a:pt x="4994" y="10914"/>
                  </a:lnTo>
                  <a:lnTo>
                    <a:pt x="4273" y="10914"/>
                  </a:lnTo>
                  <a:lnTo>
                    <a:pt x="4273" y="10193"/>
                  </a:lnTo>
                  <a:close/>
                  <a:moveTo>
                    <a:pt x="7722" y="10193"/>
                  </a:moveTo>
                  <a:lnTo>
                    <a:pt x="7722" y="10914"/>
                  </a:lnTo>
                  <a:lnTo>
                    <a:pt x="6976" y="10914"/>
                  </a:lnTo>
                  <a:lnTo>
                    <a:pt x="6976" y="10193"/>
                  </a:lnTo>
                  <a:close/>
                  <a:moveTo>
                    <a:pt x="4994" y="11634"/>
                  </a:moveTo>
                  <a:lnTo>
                    <a:pt x="4994" y="12355"/>
                  </a:lnTo>
                  <a:lnTo>
                    <a:pt x="4273" y="12355"/>
                  </a:lnTo>
                  <a:lnTo>
                    <a:pt x="4273" y="11634"/>
                  </a:lnTo>
                  <a:close/>
                  <a:moveTo>
                    <a:pt x="7722" y="11634"/>
                  </a:moveTo>
                  <a:lnTo>
                    <a:pt x="7722" y="12355"/>
                  </a:lnTo>
                  <a:lnTo>
                    <a:pt x="6976" y="12355"/>
                  </a:lnTo>
                  <a:lnTo>
                    <a:pt x="6976" y="11634"/>
                  </a:lnTo>
                  <a:close/>
                  <a:moveTo>
                    <a:pt x="2291" y="11634"/>
                  </a:moveTo>
                  <a:lnTo>
                    <a:pt x="2291" y="12381"/>
                  </a:lnTo>
                  <a:lnTo>
                    <a:pt x="1545" y="12381"/>
                  </a:lnTo>
                  <a:lnTo>
                    <a:pt x="1545" y="11634"/>
                  </a:lnTo>
                  <a:close/>
                  <a:moveTo>
                    <a:pt x="2291" y="13101"/>
                  </a:moveTo>
                  <a:lnTo>
                    <a:pt x="2291" y="13822"/>
                  </a:lnTo>
                  <a:lnTo>
                    <a:pt x="1545" y="13822"/>
                  </a:lnTo>
                  <a:lnTo>
                    <a:pt x="1545" y="13101"/>
                  </a:lnTo>
                  <a:close/>
                  <a:moveTo>
                    <a:pt x="4994" y="13101"/>
                  </a:moveTo>
                  <a:lnTo>
                    <a:pt x="4994" y="13822"/>
                  </a:lnTo>
                  <a:lnTo>
                    <a:pt x="4273" y="13822"/>
                  </a:lnTo>
                  <a:lnTo>
                    <a:pt x="4273" y="13101"/>
                  </a:lnTo>
                  <a:close/>
                  <a:moveTo>
                    <a:pt x="7722" y="13076"/>
                  </a:moveTo>
                  <a:lnTo>
                    <a:pt x="7722" y="13822"/>
                  </a:lnTo>
                  <a:lnTo>
                    <a:pt x="6976" y="13822"/>
                  </a:lnTo>
                  <a:lnTo>
                    <a:pt x="6976" y="13076"/>
                  </a:lnTo>
                  <a:close/>
                  <a:moveTo>
                    <a:pt x="4994" y="14543"/>
                  </a:moveTo>
                  <a:lnTo>
                    <a:pt x="4994" y="15264"/>
                  </a:lnTo>
                  <a:lnTo>
                    <a:pt x="4273" y="15264"/>
                  </a:lnTo>
                  <a:lnTo>
                    <a:pt x="4273" y="14543"/>
                  </a:lnTo>
                  <a:close/>
                  <a:moveTo>
                    <a:pt x="7722" y="14543"/>
                  </a:moveTo>
                  <a:lnTo>
                    <a:pt x="7722" y="15264"/>
                  </a:lnTo>
                  <a:lnTo>
                    <a:pt x="6976" y="15264"/>
                  </a:lnTo>
                  <a:lnTo>
                    <a:pt x="6976" y="14543"/>
                  </a:lnTo>
                  <a:close/>
                  <a:moveTo>
                    <a:pt x="2291" y="14543"/>
                  </a:moveTo>
                  <a:lnTo>
                    <a:pt x="2291" y="15289"/>
                  </a:lnTo>
                  <a:lnTo>
                    <a:pt x="1545" y="15289"/>
                  </a:lnTo>
                  <a:lnTo>
                    <a:pt x="1545" y="14543"/>
                  </a:lnTo>
                  <a:close/>
                  <a:moveTo>
                    <a:pt x="2291" y="16010"/>
                  </a:moveTo>
                  <a:lnTo>
                    <a:pt x="2291" y="16731"/>
                  </a:lnTo>
                  <a:lnTo>
                    <a:pt x="1545" y="16731"/>
                  </a:lnTo>
                  <a:lnTo>
                    <a:pt x="1545" y="16010"/>
                  </a:lnTo>
                  <a:close/>
                  <a:moveTo>
                    <a:pt x="4994" y="16010"/>
                  </a:moveTo>
                  <a:lnTo>
                    <a:pt x="4994" y="16731"/>
                  </a:lnTo>
                  <a:lnTo>
                    <a:pt x="4273" y="16731"/>
                  </a:lnTo>
                  <a:lnTo>
                    <a:pt x="4273" y="16010"/>
                  </a:lnTo>
                  <a:close/>
                  <a:moveTo>
                    <a:pt x="7722" y="15984"/>
                  </a:moveTo>
                  <a:lnTo>
                    <a:pt x="7722" y="16731"/>
                  </a:lnTo>
                  <a:lnTo>
                    <a:pt x="6976" y="16731"/>
                  </a:lnTo>
                  <a:lnTo>
                    <a:pt x="6976" y="15984"/>
                  </a:lnTo>
                  <a:close/>
                  <a:moveTo>
                    <a:pt x="4994" y="17477"/>
                  </a:moveTo>
                  <a:lnTo>
                    <a:pt x="4994" y="18172"/>
                  </a:lnTo>
                  <a:lnTo>
                    <a:pt x="4273" y="18172"/>
                  </a:lnTo>
                  <a:lnTo>
                    <a:pt x="4273" y="17477"/>
                  </a:lnTo>
                  <a:close/>
                  <a:moveTo>
                    <a:pt x="7722" y="17477"/>
                  </a:moveTo>
                  <a:lnTo>
                    <a:pt x="7722" y="18172"/>
                  </a:lnTo>
                  <a:lnTo>
                    <a:pt x="6976" y="18172"/>
                  </a:lnTo>
                  <a:lnTo>
                    <a:pt x="6976" y="17477"/>
                  </a:lnTo>
                  <a:close/>
                  <a:moveTo>
                    <a:pt x="2291" y="17477"/>
                  </a:moveTo>
                  <a:lnTo>
                    <a:pt x="2291" y="18198"/>
                  </a:lnTo>
                  <a:lnTo>
                    <a:pt x="1545" y="18198"/>
                  </a:lnTo>
                  <a:lnTo>
                    <a:pt x="1545" y="17477"/>
                  </a:lnTo>
                  <a:close/>
                  <a:moveTo>
                    <a:pt x="2291" y="18918"/>
                  </a:moveTo>
                  <a:lnTo>
                    <a:pt x="2291" y="19639"/>
                  </a:lnTo>
                  <a:lnTo>
                    <a:pt x="1545" y="19639"/>
                  </a:lnTo>
                  <a:lnTo>
                    <a:pt x="1545" y="18918"/>
                  </a:lnTo>
                  <a:close/>
                  <a:moveTo>
                    <a:pt x="4994" y="18918"/>
                  </a:moveTo>
                  <a:lnTo>
                    <a:pt x="4994" y="19639"/>
                  </a:lnTo>
                  <a:lnTo>
                    <a:pt x="4273" y="19639"/>
                  </a:lnTo>
                  <a:lnTo>
                    <a:pt x="4273" y="18918"/>
                  </a:lnTo>
                  <a:close/>
                  <a:moveTo>
                    <a:pt x="7722" y="18893"/>
                  </a:moveTo>
                  <a:lnTo>
                    <a:pt x="7722" y="19639"/>
                  </a:lnTo>
                  <a:lnTo>
                    <a:pt x="6976" y="19639"/>
                  </a:lnTo>
                  <a:lnTo>
                    <a:pt x="6976" y="18893"/>
                  </a:lnTo>
                  <a:close/>
                  <a:moveTo>
                    <a:pt x="4994" y="20360"/>
                  </a:moveTo>
                  <a:lnTo>
                    <a:pt x="4994" y="21080"/>
                  </a:lnTo>
                  <a:lnTo>
                    <a:pt x="4273" y="21080"/>
                  </a:lnTo>
                  <a:lnTo>
                    <a:pt x="4273" y="20360"/>
                  </a:lnTo>
                  <a:close/>
                  <a:moveTo>
                    <a:pt x="7722" y="20360"/>
                  </a:moveTo>
                  <a:lnTo>
                    <a:pt x="7722" y="21080"/>
                  </a:lnTo>
                  <a:lnTo>
                    <a:pt x="6976" y="21080"/>
                  </a:lnTo>
                  <a:lnTo>
                    <a:pt x="6976" y="20360"/>
                  </a:lnTo>
                  <a:close/>
                  <a:moveTo>
                    <a:pt x="2291" y="20360"/>
                  </a:moveTo>
                  <a:lnTo>
                    <a:pt x="2291" y="21106"/>
                  </a:lnTo>
                  <a:lnTo>
                    <a:pt x="1545" y="21106"/>
                  </a:lnTo>
                  <a:lnTo>
                    <a:pt x="1545" y="20360"/>
                  </a:lnTo>
                  <a:close/>
                  <a:moveTo>
                    <a:pt x="2291" y="21827"/>
                  </a:moveTo>
                  <a:lnTo>
                    <a:pt x="2291" y="22548"/>
                  </a:lnTo>
                  <a:lnTo>
                    <a:pt x="1545" y="22548"/>
                  </a:lnTo>
                  <a:lnTo>
                    <a:pt x="1545" y="21827"/>
                  </a:lnTo>
                  <a:close/>
                  <a:moveTo>
                    <a:pt x="4994" y="21827"/>
                  </a:moveTo>
                  <a:lnTo>
                    <a:pt x="4994" y="22548"/>
                  </a:lnTo>
                  <a:lnTo>
                    <a:pt x="4273" y="22548"/>
                  </a:lnTo>
                  <a:lnTo>
                    <a:pt x="4273" y="21827"/>
                  </a:lnTo>
                  <a:close/>
                  <a:moveTo>
                    <a:pt x="7722" y="21801"/>
                  </a:moveTo>
                  <a:lnTo>
                    <a:pt x="7722" y="22548"/>
                  </a:lnTo>
                  <a:lnTo>
                    <a:pt x="6976" y="22548"/>
                  </a:lnTo>
                  <a:lnTo>
                    <a:pt x="6976" y="21801"/>
                  </a:lnTo>
                  <a:close/>
                  <a:moveTo>
                    <a:pt x="4994" y="23294"/>
                  </a:moveTo>
                  <a:lnTo>
                    <a:pt x="4994" y="23989"/>
                  </a:lnTo>
                  <a:lnTo>
                    <a:pt x="4273" y="23989"/>
                  </a:lnTo>
                  <a:lnTo>
                    <a:pt x="4273" y="23294"/>
                  </a:lnTo>
                  <a:close/>
                  <a:moveTo>
                    <a:pt x="7722" y="23294"/>
                  </a:moveTo>
                  <a:lnTo>
                    <a:pt x="7722" y="23989"/>
                  </a:lnTo>
                  <a:lnTo>
                    <a:pt x="6976" y="23989"/>
                  </a:lnTo>
                  <a:lnTo>
                    <a:pt x="6976" y="23294"/>
                  </a:lnTo>
                  <a:close/>
                  <a:moveTo>
                    <a:pt x="2291" y="23294"/>
                  </a:moveTo>
                  <a:lnTo>
                    <a:pt x="2291" y="24015"/>
                  </a:lnTo>
                  <a:lnTo>
                    <a:pt x="1545" y="24015"/>
                  </a:lnTo>
                  <a:lnTo>
                    <a:pt x="1545" y="23294"/>
                  </a:lnTo>
                  <a:close/>
                  <a:moveTo>
                    <a:pt x="2291" y="24735"/>
                  </a:moveTo>
                  <a:lnTo>
                    <a:pt x="2291" y="25096"/>
                  </a:lnTo>
                  <a:lnTo>
                    <a:pt x="1545" y="25096"/>
                  </a:lnTo>
                  <a:lnTo>
                    <a:pt x="1545" y="24735"/>
                  </a:lnTo>
                  <a:close/>
                  <a:moveTo>
                    <a:pt x="4994" y="24735"/>
                  </a:moveTo>
                  <a:lnTo>
                    <a:pt x="4994" y="25096"/>
                  </a:lnTo>
                  <a:lnTo>
                    <a:pt x="4273" y="25096"/>
                  </a:lnTo>
                  <a:lnTo>
                    <a:pt x="4273" y="24735"/>
                  </a:lnTo>
                  <a:close/>
                  <a:moveTo>
                    <a:pt x="7722" y="24710"/>
                  </a:moveTo>
                  <a:lnTo>
                    <a:pt x="7722" y="25096"/>
                  </a:lnTo>
                  <a:lnTo>
                    <a:pt x="6976" y="25096"/>
                  </a:lnTo>
                  <a:lnTo>
                    <a:pt x="6976" y="24710"/>
                  </a:lnTo>
                  <a:close/>
                  <a:moveTo>
                    <a:pt x="4505" y="1"/>
                  </a:moveTo>
                  <a:lnTo>
                    <a:pt x="0" y="3681"/>
                  </a:lnTo>
                  <a:lnTo>
                    <a:pt x="0" y="27875"/>
                  </a:lnTo>
                  <a:lnTo>
                    <a:pt x="8983" y="27875"/>
                  </a:lnTo>
                  <a:lnTo>
                    <a:pt x="8983" y="368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5"/>
            <p:cNvSpPr/>
            <p:nvPr/>
          </p:nvSpPr>
          <p:spPr>
            <a:xfrm>
              <a:off x="612814" y="4567518"/>
              <a:ext cx="284315" cy="575176"/>
            </a:xfrm>
            <a:custGeom>
              <a:rect b="b" l="l" r="r" t="t"/>
              <a:pathLst>
                <a:path extrusionOk="0" h="15727" w="7774">
                  <a:moveTo>
                    <a:pt x="2574" y="1030"/>
                  </a:moveTo>
                  <a:lnTo>
                    <a:pt x="2574" y="1416"/>
                  </a:lnTo>
                  <a:lnTo>
                    <a:pt x="1828" y="1416"/>
                  </a:lnTo>
                  <a:lnTo>
                    <a:pt x="1828" y="1030"/>
                  </a:lnTo>
                  <a:close/>
                  <a:moveTo>
                    <a:pt x="4556" y="1030"/>
                  </a:moveTo>
                  <a:lnTo>
                    <a:pt x="4556" y="1416"/>
                  </a:lnTo>
                  <a:lnTo>
                    <a:pt x="3810" y="1416"/>
                  </a:lnTo>
                  <a:lnTo>
                    <a:pt x="3810" y="1030"/>
                  </a:lnTo>
                  <a:close/>
                  <a:moveTo>
                    <a:pt x="6538" y="1030"/>
                  </a:moveTo>
                  <a:lnTo>
                    <a:pt x="6538" y="1416"/>
                  </a:lnTo>
                  <a:lnTo>
                    <a:pt x="5792" y="1416"/>
                  </a:lnTo>
                  <a:lnTo>
                    <a:pt x="5792" y="1030"/>
                  </a:lnTo>
                  <a:close/>
                  <a:moveTo>
                    <a:pt x="2574" y="2111"/>
                  </a:moveTo>
                  <a:lnTo>
                    <a:pt x="2574" y="2831"/>
                  </a:lnTo>
                  <a:lnTo>
                    <a:pt x="1828" y="2831"/>
                  </a:lnTo>
                  <a:lnTo>
                    <a:pt x="1828" y="2111"/>
                  </a:lnTo>
                  <a:close/>
                  <a:moveTo>
                    <a:pt x="4556" y="2111"/>
                  </a:moveTo>
                  <a:lnTo>
                    <a:pt x="4556" y="2831"/>
                  </a:lnTo>
                  <a:lnTo>
                    <a:pt x="3810" y="2831"/>
                  </a:lnTo>
                  <a:lnTo>
                    <a:pt x="3810" y="2111"/>
                  </a:lnTo>
                  <a:close/>
                  <a:moveTo>
                    <a:pt x="6538" y="2111"/>
                  </a:moveTo>
                  <a:lnTo>
                    <a:pt x="6538" y="2831"/>
                  </a:lnTo>
                  <a:lnTo>
                    <a:pt x="5792" y="2831"/>
                  </a:lnTo>
                  <a:lnTo>
                    <a:pt x="5792" y="2111"/>
                  </a:lnTo>
                  <a:close/>
                  <a:moveTo>
                    <a:pt x="2574" y="3552"/>
                  </a:moveTo>
                  <a:lnTo>
                    <a:pt x="2574" y="4247"/>
                  </a:lnTo>
                  <a:lnTo>
                    <a:pt x="1828" y="4247"/>
                  </a:lnTo>
                  <a:lnTo>
                    <a:pt x="1828" y="3552"/>
                  </a:lnTo>
                  <a:close/>
                  <a:moveTo>
                    <a:pt x="6538" y="3552"/>
                  </a:moveTo>
                  <a:lnTo>
                    <a:pt x="6538" y="4247"/>
                  </a:lnTo>
                  <a:lnTo>
                    <a:pt x="5792" y="4247"/>
                  </a:lnTo>
                  <a:lnTo>
                    <a:pt x="5792" y="3552"/>
                  </a:lnTo>
                  <a:close/>
                  <a:moveTo>
                    <a:pt x="4556" y="3552"/>
                  </a:moveTo>
                  <a:lnTo>
                    <a:pt x="4556" y="4273"/>
                  </a:lnTo>
                  <a:lnTo>
                    <a:pt x="3810" y="4273"/>
                  </a:lnTo>
                  <a:lnTo>
                    <a:pt x="3810" y="3552"/>
                  </a:lnTo>
                  <a:close/>
                  <a:moveTo>
                    <a:pt x="2574" y="4968"/>
                  </a:moveTo>
                  <a:lnTo>
                    <a:pt x="2574" y="5688"/>
                  </a:lnTo>
                  <a:lnTo>
                    <a:pt x="1828" y="5688"/>
                  </a:lnTo>
                  <a:lnTo>
                    <a:pt x="1828" y="4968"/>
                  </a:lnTo>
                  <a:close/>
                  <a:moveTo>
                    <a:pt x="4556" y="4968"/>
                  </a:moveTo>
                  <a:lnTo>
                    <a:pt x="4556" y="5688"/>
                  </a:lnTo>
                  <a:lnTo>
                    <a:pt x="3810" y="5688"/>
                  </a:lnTo>
                  <a:lnTo>
                    <a:pt x="3810" y="4968"/>
                  </a:lnTo>
                  <a:close/>
                  <a:moveTo>
                    <a:pt x="6538" y="4968"/>
                  </a:moveTo>
                  <a:lnTo>
                    <a:pt x="6538" y="5688"/>
                  </a:lnTo>
                  <a:lnTo>
                    <a:pt x="5792" y="5688"/>
                  </a:lnTo>
                  <a:lnTo>
                    <a:pt x="5792" y="4968"/>
                  </a:lnTo>
                  <a:close/>
                  <a:moveTo>
                    <a:pt x="2574" y="6383"/>
                  </a:moveTo>
                  <a:lnTo>
                    <a:pt x="2574" y="7104"/>
                  </a:lnTo>
                  <a:lnTo>
                    <a:pt x="1828" y="7104"/>
                  </a:lnTo>
                  <a:lnTo>
                    <a:pt x="1828" y="6383"/>
                  </a:lnTo>
                  <a:close/>
                  <a:moveTo>
                    <a:pt x="4556" y="6409"/>
                  </a:moveTo>
                  <a:lnTo>
                    <a:pt x="4556" y="7104"/>
                  </a:lnTo>
                  <a:lnTo>
                    <a:pt x="3810" y="7104"/>
                  </a:lnTo>
                  <a:lnTo>
                    <a:pt x="3810" y="6409"/>
                  </a:lnTo>
                  <a:close/>
                  <a:moveTo>
                    <a:pt x="6538" y="6383"/>
                  </a:moveTo>
                  <a:lnTo>
                    <a:pt x="6538" y="7104"/>
                  </a:lnTo>
                  <a:lnTo>
                    <a:pt x="5792" y="7104"/>
                  </a:lnTo>
                  <a:lnTo>
                    <a:pt x="5792" y="6383"/>
                  </a:lnTo>
                  <a:close/>
                  <a:moveTo>
                    <a:pt x="2574" y="7825"/>
                  </a:moveTo>
                  <a:lnTo>
                    <a:pt x="2574" y="8545"/>
                  </a:lnTo>
                  <a:lnTo>
                    <a:pt x="1828" y="8545"/>
                  </a:lnTo>
                  <a:lnTo>
                    <a:pt x="1828" y="7825"/>
                  </a:lnTo>
                  <a:close/>
                  <a:moveTo>
                    <a:pt x="4556" y="7825"/>
                  </a:moveTo>
                  <a:lnTo>
                    <a:pt x="4556" y="8545"/>
                  </a:lnTo>
                  <a:lnTo>
                    <a:pt x="3810" y="8545"/>
                  </a:lnTo>
                  <a:lnTo>
                    <a:pt x="3810" y="7825"/>
                  </a:lnTo>
                  <a:close/>
                  <a:moveTo>
                    <a:pt x="6538" y="7825"/>
                  </a:moveTo>
                  <a:lnTo>
                    <a:pt x="6538" y="8545"/>
                  </a:lnTo>
                  <a:lnTo>
                    <a:pt x="5792" y="8545"/>
                  </a:lnTo>
                  <a:lnTo>
                    <a:pt x="5792" y="7825"/>
                  </a:lnTo>
                  <a:close/>
                  <a:moveTo>
                    <a:pt x="2574" y="9240"/>
                  </a:moveTo>
                  <a:lnTo>
                    <a:pt x="2574" y="9961"/>
                  </a:lnTo>
                  <a:lnTo>
                    <a:pt x="1828" y="9961"/>
                  </a:lnTo>
                  <a:lnTo>
                    <a:pt x="1828" y="9240"/>
                  </a:lnTo>
                  <a:close/>
                  <a:moveTo>
                    <a:pt x="4556" y="9240"/>
                  </a:moveTo>
                  <a:lnTo>
                    <a:pt x="4556" y="9961"/>
                  </a:lnTo>
                  <a:lnTo>
                    <a:pt x="3810" y="9961"/>
                  </a:lnTo>
                  <a:lnTo>
                    <a:pt x="3810" y="9240"/>
                  </a:lnTo>
                  <a:close/>
                  <a:moveTo>
                    <a:pt x="6538" y="9240"/>
                  </a:moveTo>
                  <a:lnTo>
                    <a:pt x="6538" y="9961"/>
                  </a:lnTo>
                  <a:lnTo>
                    <a:pt x="5792" y="9961"/>
                  </a:lnTo>
                  <a:lnTo>
                    <a:pt x="5792" y="9240"/>
                  </a:lnTo>
                  <a:close/>
                  <a:moveTo>
                    <a:pt x="2574" y="10682"/>
                  </a:moveTo>
                  <a:lnTo>
                    <a:pt x="2574" y="11402"/>
                  </a:lnTo>
                  <a:lnTo>
                    <a:pt x="1828" y="11402"/>
                  </a:lnTo>
                  <a:lnTo>
                    <a:pt x="1828" y="10682"/>
                  </a:lnTo>
                  <a:close/>
                  <a:moveTo>
                    <a:pt x="4556" y="10682"/>
                  </a:moveTo>
                  <a:lnTo>
                    <a:pt x="4556" y="11402"/>
                  </a:lnTo>
                  <a:lnTo>
                    <a:pt x="3810" y="11402"/>
                  </a:lnTo>
                  <a:lnTo>
                    <a:pt x="3810" y="10682"/>
                  </a:lnTo>
                  <a:close/>
                  <a:moveTo>
                    <a:pt x="6538" y="10682"/>
                  </a:moveTo>
                  <a:lnTo>
                    <a:pt x="6538" y="11402"/>
                  </a:lnTo>
                  <a:lnTo>
                    <a:pt x="5792" y="11402"/>
                  </a:lnTo>
                  <a:lnTo>
                    <a:pt x="5792" y="10682"/>
                  </a:lnTo>
                  <a:close/>
                  <a:moveTo>
                    <a:pt x="2574" y="12123"/>
                  </a:moveTo>
                  <a:lnTo>
                    <a:pt x="2574" y="12818"/>
                  </a:lnTo>
                  <a:lnTo>
                    <a:pt x="1828" y="12818"/>
                  </a:lnTo>
                  <a:lnTo>
                    <a:pt x="1828" y="12123"/>
                  </a:lnTo>
                  <a:close/>
                  <a:moveTo>
                    <a:pt x="4556" y="12123"/>
                  </a:moveTo>
                  <a:lnTo>
                    <a:pt x="4556" y="12818"/>
                  </a:lnTo>
                  <a:lnTo>
                    <a:pt x="3810" y="12818"/>
                  </a:lnTo>
                  <a:lnTo>
                    <a:pt x="3810" y="12123"/>
                  </a:lnTo>
                  <a:close/>
                  <a:moveTo>
                    <a:pt x="6538" y="12123"/>
                  </a:moveTo>
                  <a:lnTo>
                    <a:pt x="6538" y="12818"/>
                  </a:lnTo>
                  <a:lnTo>
                    <a:pt x="5792" y="12818"/>
                  </a:lnTo>
                  <a:lnTo>
                    <a:pt x="5792" y="12123"/>
                  </a:lnTo>
                  <a:close/>
                  <a:moveTo>
                    <a:pt x="2574" y="13539"/>
                  </a:moveTo>
                  <a:lnTo>
                    <a:pt x="2574" y="13899"/>
                  </a:lnTo>
                  <a:lnTo>
                    <a:pt x="1828" y="13899"/>
                  </a:lnTo>
                  <a:lnTo>
                    <a:pt x="1828" y="13539"/>
                  </a:lnTo>
                  <a:close/>
                  <a:moveTo>
                    <a:pt x="4556" y="13539"/>
                  </a:moveTo>
                  <a:lnTo>
                    <a:pt x="4556" y="13899"/>
                  </a:lnTo>
                  <a:lnTo>
                    <a:pt x="3810" y="13899"/>
                  </a:lnTo>
                  <a:lnTo>
                    <a:pt x="3810" y="13539"/>
                  </a:lnTo>
                  <a:close/>
                  <a:moveTo>
                    <a:pt x="6538" y="13539"/>
                  </a:moveTo>
                  <a:lnTo>
                    <a:pt x="6538" y="13899"/>
                  </a:lnTo>
                  <a:lnTo>
                    <a:pt x="5792" y="13899"/>
                  </a:lnTo>
                  <a:lnTo>
                    <a:pt x="5792" y="13539"/>
                  </a:lnTo>
                  <a:close/>
                  <a:moveTo>
                    <a:pt x="1" y="0"/>
                  </a:moveTo>
                  <a:lnTo>
                    <a:pt x="1" y="15726"/>
                  </a:lnTo>
                  <a:lnTo>
                    <a:pt x="7774" y="15726"/>
                  </a:lnTo>
                  <a:lnTo>
                    <a:pt x="77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5"/>
            <p:cNvSpPr/>
            <p:nvPr/>
          </p:nvSpPr>
          <p:spPr>
            <a:xfrm>
              <a:off x="1224677" y="4567518"/>
              <a:ext cx="328567" cy="575176"/>
            </a:xfrm>
            <a:custGeom>
              <a:rect b="b" l="l" r="r" t="t"/>
              <a:pathLst>
                <a:path extrusionOk="0" h="15727" w="8984">
                  <a:moveTo>
                    <a:pt x="2085" y="1519"/>
                  </a:moveTo>
                  <a:lnTo>
                    <a:pt x="2085" y="1905"/>
                  </a:lnTo>
                  <a:lnTo>
                    <a:pt x="1339" y="1905"/>
                  </a:lnTo>
                  <a:lnTo>
                    <a:pt x="1339" y="1519"/>
                  </a:lnTo>
                  <a:close/>
                  <a:moveTo>
                    <a:pt x="4067" y="1519"/>
                  </a:moveTo>
                  <a:lnTo>
                    <a:pt x="4042" y="1905"/>
                  </a:lnTo>
                  <a:lnTo>
                    <a:pt x="3321" y="1905"/>
                  </a:lnTo>
                  <a:lnTo>
                    <a:pt x="3321" y="1519"/>
                  </a:lnTo>
                  <a:close/>
                  <a:moveTo>
                    <a:pt x="6023" y="1519"/>
                  </a:moveTo>
                  <a:lnTo>
                    <a:pt x="6023" y="1905"/>
                  </a:lnTo>
                  <a:lnTo>
                    <a:pt x="5277" y="1905"/>
                  </a:lnTo>
                  <a:lnTo>
                    <a:pt x="5277" y="1519"/>
                  </a:lnTo>
                  <a:close/>
                  <a:moveTo>
                    <a:pt x="2085" y="2600"/>
                  </a:moveTo>
                  <a:lnTo>
                    <a:pt x="2085" y="3320"/>
                  </a:lnTo>
                  <a:lnTo>
                    <a:pt x="1339" y="3320"/>
                  </a:lnTo>
                  <a:lnTo>
                    <a:pt x="1339" y="2600"/>
                  </a:lnTo>
                  <a:close/>
                  <a:moveTo>
                    <a:pt x="4067" y="2625"/>
                  </a:moveTo>
                  <a:lnTo>
                    <a:pt x="4042" y="3320"/>
                  </a:lnTo>
                  <a:lnTo>
                    <a:pt x="3321" y="3320"/>
                  </a:lnTo>
                  <a:lnTo>
                    <a:pt x="3321" y="2625"/>
                  </a:lnTo>
                  <a:close/>
                  <a:moveTo>
                    <a:pt x="6023" y="2625"/>
                  </a:moveTo>
                  <a:lnTo>
                    <a:pt x="6023" y="3346"/>
                  </a:lnTo>
                  <a:lnTo>
                    <a:pt x="5277" y="3346"/>
                  </a:lnTo>
                  <a:lnTo>
                    <a:pt x="5277" y="2625"/>
                  </a:lnTo>
                  <a:close/>
                  <a:moveTo>
                    <a:pt x="2085" y="4041"/>
                  </a:moveTo>
                  <a:lnTo>
                    <a:pt x="2085" y="4762"/>
                  </a:lnTo>
                  <a:lnTo>
                    <a:pt x="1339" y="4762"/>
                  </a:lnTo>
                  <a:lnTo>
                    <a:pt x="1339" y="4041"/>
                  </a:lnTo>
                  <a:close/>
                  <a:moveTo>
                    <a:pt x="4067" y="4041"/>
                  </a:moveTo>
                  <a:lnTo>
                    <a:pt x="4042" y="4762"/>
                  </a:lnTo>
                  <a:lnTo>
                    <a:pt x="3321" y="4762"/>
                  </a:lnTo>
                  <a:lnTo>
                    <a:pt x="3321" y="4041"/>
                  </a:lnTo>
                  <a:close/>
                  <a:moveTo>
                    <a:pt x="6023" y="4041"/>
                  </a:moveTo>
                  <a:lnTo>
                    <a:pt x="6023" y="4762"/>
                  </a:lnTo>
                  <a:lnTo>
                    <a:pt x="5277" y="4762"/>
                  </a:lnTo>
                  <a:lnTo>
                    <a:pt x="5277" y="4041"/>
                  </a:lnTo>
                  <a:close/>
                  <a:moveTo>
                    <a:pt x="2085" y="5457"/>
                  </a:moveTo>
                  <a:lnTo>
                    <a:pt x="2085" y="6177"/>
                  </a:lnTo>
                  <a:lnTo>
                    <a:pt x="1339" y="6177"/>
                  </a:lnTo>
                  <a:lnTo>
                    <a:pt x="1339" y="5457"/>
                  </a:lnTo>
                  <a:close/>
                  <a:moveTo>
                    <a:pt x="4067" y="5457"/>
                  </a:moveTo>
                  <a:lnTo>
                    <a:pt x="4042" y="6177"/>
                  </a:lnTo>
                  <a:lnTo>
                    <a:pt x="3321" y="6177"/>
                  </a:lnTo>
                  <a:lnTo>
                    <a:pt x="3321" y="5457"/>
                  </a:lnTo>
                  <a:close/>
                  <a:moveTo>
                    <a:pt x="6023" y="5457"/>
                  </a:moveTo>
                  <a:lnTo>
                    <a:pt x="6023" y="6177"/>
                  </a:lnTo>
                  <a:lnTo>
                    <a:pt x="5277" y="6177"/>
                  </a:lnTo>
                  <a:lnTo>
                    <a:pt x="5277" y="5457"/>
                  </a:lnTo>
                  <a:close/>
                  <a:moveTo>
                    <a:pt x="2085" y="6898"/>
                  </a:moveTo>
                  <a:lnTo>
                    <a:pt x="2085" y="7619"/>
                  </a:lnTo>
                  <a:lnTo>
                    <a:pt x="1339" y="7619"/>
                  </a:lnTo>
                  <a:lnTo>
                    <a:pt x="1339" y="6898"/>
                  </a:lnTo>
                  <a:close/>
                  <a:moveTo>
                    <a:pt x="4067" y="6898"/>
                  </a:moveTo>
                  <a:lnTo>
                    <a:pt x="4042" y="7619"/>
                  </a:lnTo>
                  <a:lnTo>
                    <a:pt x="3321" y="7619"/>
                  </a:lnTo>
                  <a:lnTo>
                    <a:pt x="3321" y="6898"/>
                  </a:lnTo>
                  <a:close/>
                  <a:moveTo>
                    <a:pt x="6023" y="6898"/>
                  </a:moveTo>
                  <a:lnTo>
                    <a:pt x="6023" y="7619"/>
                  </a:lnTo>
                  <a:lnTo>
                    <a:pt x="5277" y="7619"/>
                  </a:lnTo>
                  <a:lnTo>
                    <a:pt x="5277" y="6898"/>
                  </a:lnTo>
                  <a:close/>
                  <a:moveTo>
                    <a:pt x="2085" y="8314"/>
                  </a:moveTo>
                  <a:lnTo>
                    <a:pt x="2085" y="9034"/>
                  </a:lnTo>
                  <a:lnTo>
                    <a:pt x="1339" y="9034"/>
                  </a:lnTo>
                  <a:lnTo>
                    <a:pt x="1339" y="8314"/>
                  </a:lnTo>
                  <a:close/>
                  <a:moveTo>
                    <a:pt x="4067" y="8314"/>
                  </a:moveTo>
                  <a:lnTo>
                    <a:pt x="4042" y="9034"/>
                  </a:lnTo>
                  <a:lnTo>
                    <a:pt x="3321" y="9034"/>
                  </a:lnTo>
                  <a:lnTo>
                    <a:pt x="3321" y="8314"/>
                  </a:lnTo>
                  <a:close/>
                  <a:moveTo>
                    <a:pt x="6023" y="8314"/>
                  </a:moveTo>
                  <a:lnTo>
                    <a:pt x="6023" y="9034"/>
                  </a:lnTo>
                  <a:lnTo>
                    <a:pt x="5277" y="9034"/>
                  </a:lnTo>
                  <a:lnTo>
                    <a:pt x="5277" y="8314"/>
                  </a:lnTo>
                  <a:close/>
                  <a:moveTo>
                    <a:pt x="2085" y="9755"/>
                  </a:moveTo>
                  <a:lnTo>
                    <a:pt x="2085" y="10450"/>
                  </a:lnTo>
                  <a:lnTo>
                    <a:pt x="1339" y="10450"/>
                  </a:lnTo>
                  <a:lnTo>
                    <a:pt x="1339" y="9755"/>
                  </a:lnTo>
                  <a:close/>
                  <a:moveTo>
                    <a:pt x="4067" y="9755"/>
                  </a:moveTo>
                  <a:lnTo>
                    <a:pt x="4042" y="10450"/>
                  </a:lnTo>
                  <a:lnTo>
                    <a:pt x="3321" y="10450"/>
                  </a:lnTo>
                  <a:lnTo>
                    <a:pt x="3321" y="9755"/>
                  </a:lnTo>
                  <a:close/>
                  <a:moveTo>
                    <a:pt x="6023" y="9755"/>
                  </a:moveTo>
                  <a:lnTo>
                    <a:pt x="6023" y="10476"/>
                  </a:lnTo>
                  <a:lnTo>
                    <a:pt x="5277" y="10476"/>
                  </a:lnTo>
                  <a:lnTo>
                    <a:pt x="5277" y="9755"/>
                  </a:lnTo>
                  <a:close/>
                  <a:moveTo>
                    <a:pt x="2085" y="11171"/>
                  </a:moveTo>
                  <a:lnTo>
                    <a:pt x="2085" y="11891"/>
                  </a:lnTo>
                  <a:lnTo>
                    <a:pt x="1339" y="11891"/>
                  </a:lnTo>
                  <a:lnTo>
                    <a:pt x="1339" y="11171"/>
                  </a:lnTo>
                  <a:close/>
                  <a:moveTo>
                    <a:pt x="4067" y="11171"/>
                  </a:moveTo>
                  <a:lnTo>
                    <a:pt x="4042" y="11891"/>
                  </a:lnTo>
                  <a:lnTo>
                    <a:pt x="3321" y="11891"/>
                  </a:lnTo>
                  <a:lnTo>
                    <a:pt x="3321" y="11171"/>
                  </a:lnTo>
                  <a:close/>
                  <a:moveTo>
                    <a:pt x="6023" y="11171"/>
                  </a:moveTo>
                  <a:lnTo>
                    <a:pt x="6023" y="11891"/>
                  </a:lnTo>
                  <a:lnTo>
                    <a:pt x="5277" y="11891"/>
                  </a:lnTo>
                  <a:lnTo>
                    <a:pt x="5277" y="11171"/>
                  </a:lnTo>
                  <a:close/>
                  <a:moveTo>
                    <a:pt x="2085" y="12586"/>
                  </a:moveTo>
                  <a:lnTo>
                    <a:pt x="2085" y="13307"/>
                  </a:lnTo>
                  <a:lnTo>
                    <a:pt x="1339" y="13307"/>
                  </a:lnTo>
                  <a:lnTo>
                    <a:pt x="1339" y="12586"/>
                  </a:lnTo>
                  <a:close/>
                  <a:moveTo>
                    <a:pt x="4067" y="12612"/>
                  </a:moveTo>
                  <a:lnTo>
                    <a:pt x="4042" y="13307"/>
                  </a:lnTo>
                  <a:lnTo>
                    <a:pt x="3321" y="13307"/>
                  </a:lnTo>
                  <a:lnTo>
                    <a:pt x="3321" y="12612"/>
                  </a:lnTo>
                  <a:close/>
                  <a:moveTo>
                    <a:pt x="6023" y="12612"/>
                  </a:moveTo>
                  <a:lnTo>
                    <a:pt x="6023" y="13307"/>
                  </a:lnTo>
                  <a:lnTo>
                    <a:pt x="5277" y="13307"/>
                  </a:lnTo>
                  <a:lnTo>
                    <a:pt x="5277" y="12612"/>
                  </a:lnTo>
                  <a:close/>
                  <a:moveTo>
                    <a:pt x="2085" y="14028"/>
                  </a:moveTo>
                  <a:lnTo>
                    <a:pt x="2085" y="14388"/>
                  </a:lnTo>
                  <a:lnTo>
                    <a:pt x="1339" y="14388"/>
                  </a:lnTo>
                  <a:lnTo>
                    <a:pt x="1339" y="14028"/>
                  </a:lnTo>
                  <a:close/>
                  <a:moveTo>
                    <a:pt x="4067" y="14028"/>
                  </a:moveTo>
                  <a:lnTo>
                    <a:pt x="4042" y="14388"/>
                  </a:lnTo>
                  <a:lnTo>
                    <a:pt x="3321" y="14388"/>
                  </a:lnTo>
                  <a:lnTo>
                    <a:pt x="3321" y="14028"/>
                  </a:lnTo>
                  <a:close/>
                  <a:moveTo>
                    <a:pt x="6023" y="14028"/>
                  </a:moveTo>
                  <a:lnTo>
                    <a:pt x="6023" y="14414"/>
                  </a:lnTo>
                  <a:lnTo>
                    <a:pt x="5277" y="14414"/>
                  </a:lnTo>
                  <a:lnTo>
                    <a:pt x="5277" y="14028"/>
                  </a:lnTo>
                  <a:close/>
                  <a:moveTo>
                    <a:pt x="1" y="0"/>
                  </a:moveTo>
                  <a:lnTo>
                    <a:pt x="1" y="15726"/>
                  </a:lnTo>
                  <a:lnTo>
                    <a:pt x="8983" y="15726"/>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5"/>
            <p:cNvSpPr/>
            <p:nvPr/>
          </p:nvSpPr>
          <p:spPr>
            <a:xfrm>
              <a:off x="0" y="4567518"/>
              <a:ext cx="328567" cy="575176"/>
            </a:xfrm>
            <a:custGeom>
              <a:rect b="b" l="l" r="r" t="t"/>
              <a:pathLst>
                <a:path extrusionOk="0" h="15727" w="8984">
                  <a:moveTo>
                    <a:pt x="2086" y="1519"/>
                  </a:moveTo>
                  <a:lnTo>
                    <a:pt x="2086" y="1905"/>
                  </a:lnTo>
                  <a:lnTo>
                    <a:pt x="1339" y="1905"/>
                  </a:lnTo>
                  <a:lnTo>
                    <a:pt x="1339" y="1519"/>
                  </a:lnTo>
                  <a:close/>
                  <a:moveTo>
                    <a:pt x="4067" y="1519"/>
                  </a:moveTo>
                  <a:lnTo>
                    <a:pt x="4067" y="1905"/>
                  </a:lnTo>
                  <a:lnTo>
                    <a:pt x="3321" y="1905"/>
                  </a:lnTo>
                  <a:lnTo>
                    <a:pt x="3321" y="1519"/>
                  </a:lnTo>
                  <a:close/>
                  <a:moveTo>
                    <a:pt x="6049" y="1519"/>
                  </a:moveTo>
                  <a:lnTo>
                    <a:pt x="6049" y="1905"/>
                  </a:lnTo>
                  <a:lnTo>
                    <a:pt x="5303" y="1905"/>
                  </a:lnTo>
                  <a:lnTo>
                    <a:pt x="5303" y="1519"/>
                  </a:lnTo>
                  <a:close/>
                  <a:moveTo>
                    <a:pt x="2086" y="2600"/>
                  </a:moveTo>
                  <a:lnTo>
                    <a:pt x="2086" y="3320"/>
                  </a:lnTo>
                  <a:lnTo>
                    <a:pt x="1339" y="3320"/>
                  </a:lnTo>
                  <a:lnTo>
                    <a:pt x="1339" y="2600"/>
                  </a:lnTo>
                  <a:close/>
                  <a:moveTo>
                    <a:pt x="4067" y="2625"/>
                  </a:moveTo>
                  <a:lnTo>
                    <a:pt x="4067" y="3320"/>
                  </a:lnTo>
                  <a:lnTo>
                    <a:pt x="3321" y="3320"/>
                  </a:lnTo>
                  <a:lnTo>
                    <a:pt x="3321" y="2625"/>
                  </a:lnTo>
                  <a:close/>
                  <a:moveTo>
                    <a:pt x="6049" y="2625"/>
                  </a:moveTo>
                  <a:lnTo>
                    <a:pt x="6049" y="3346"/>
                  </a:lnTo>
                  <a:lnTo>
                    <a:pt x="5303" y="3346"/>
                  </a:lnTo>
                  <a:lnTo>
                    <a:pt x="5303" y="2625"/>
                  </a:lnTo>
                  <a:close/>
                  <a:moveTo>
                    <a:pt x="2086" y="4041"/>
                  </a:moveTo>
                  <a:lnTo>
                    <a:pt x="2086" y="4762"/>
                  </a:lnTo>
                  <a:lnTo>
                    <a:pt x="1339" y="4762"/>
                  </a:lnTo>
                  <a:lnTo>
                    <a:pt x="1339" y="4041"/>
                  </a:lnTo>
                  <a:close/>
                  <a:moveTo>
                    <a:pt x="4067" y="4041"/>
                  </a:moveTo>
                  <a:lnTo>
                    <a:pt x="4067" y="4762"/>
                  </a:lnTo>
                  <a:lnTo>
                    <a:pt x="3321" y="4762"/>
                  </a:lnTo>
                  <a:lnTo>
                    <a:pt x="3321" y="4041"/>
                  </a:lnTo>
                  <a:close/>
                  <a:moveTo>
                    <a:pt x="6049" y="4041"/>
                  </a:moveTo>
                  <a:lnTo>
                    <a:pt x="6049" y="4762"/>
                  </a:lnTo>
                  <a:lnTo>
                    <a:pt x="5303" y="4762"/>
                  </a:lnTo>
                  <a:lnTo>
                    <a:pt x="5303" y="4041"/>
                  </a:lnTo>
                  <a:close/>
                  <a:moveTo>
                    <a:pt x="2086" y="5457"/>
                  </a:moveTo>
                  <a:lnTo>
                    <a:pt x="2086" y="6177"/>
                  </a:lnTo>
                  <a:lnTo>
                    <a:pt x="1339" y="6177"/>
                  </a:lnTo>
                  <a:lnTo>
                    <a:pt x="1339" y="5457"/>
                  </a:lnTo>
                  <a:close/>
                  <a:moveTo>
                    <a:pt x="4067" y="5457"/>
                  </a:moveTo>
                  <a:lnTo>
                    <a:pt x="4067" y="6177"/>
                  </a:lnTo>
                  <a:lnTo>
                    <a:pt x="3321" y="6177"/>
                  </a:lnTo>
                  <a:lnTo>
                    <a:pt x="3321" y="5457"/>
                  </a:lnTo>
                  <a:close/>
                  <a:moveTo>
                    <a:pt x="6049" y="5457"/>
                  </a:moveTo>
                  <a:lnTo>
                    <a:pt x="6049" y="6177"/>
                  </a:lnTo>
                  <a:lnTo>
                    <a:pt x="5303" y="6177"/>
                  </a:lnTo>
                  <a:lnTo>
                    <a:pt x="5303" y="5457"/>
                  </a:lnTo>
                  <a:close/>
                  <a:moveTo>
                    <a:pt x="2086" y="6898"/>
                  </a:moveTo>
                  <a:lnTo>
                    <a:pt x="2086" y="7619"/>
                  </a:lnTo>
                  <a:lnTo>
                    <a:pt x="1339" y="7619"/>
                  </a:lnTo>
                  <a:lnTo>
                    <a:pt x="1339" y="6898"/>
                  </a:lnTo>
                  <a:close/>
                  <a:moveTo>
                    <a:pt x="4067" y="6898"/>
                  </a:moveTo>
                  <a:lnTo>
                    <a:pt x="4067" y="7619"/>
                  </a:lnTo>
                  <a:lnTo>
                    <a:pt x="3321" y="7619"/>
                  </a:lnTo>
                  <a:lnTo>
                    <a:pt x="3321" y="6898"/>
                  </a:lnTo>
                  <a:close/>
                  <a:moveTo>
                    <a:pt x="6049" y="6898"/>
                  </a:moveTo>
                  <a:lnTo>
                    <a:pt x="6049" y="7619"/>
                  </a:lnTo>
                  <a:lnTo>
                    <a:pt x="5303" y="7619"/>
                  </a:lnTo>
                  <a:lnTo>
                    <a:pt x="5303" y="6898"/>
                  </a:lnTo>
                  <a:close/>
                  <a:moveTo>
                    <a:pt x="2086" y="8314"/>
                  </a:moveTo>
                  <a:lnTo>
                    <a:pt x="2086" y="9034"/>
                  </a:lnTo>
                  <a:lnTo>
                    <a:pt x="1339" y="9034"/>
                  </a:lnTo>
                  <a:lnTo>
                    <a:pt x="1339" y="8314"/>
                  </a:lnTo>
                  <a:close/>
                  <a:moveTo>
                    <a:pt x="4067" y="8314"/>
                  </a:moveTo>
                  <a:lnTo>
                    <a:pt x="4067" y="9034"/>
                  </a:lnTo>
                  <a:lnTo>
                    <a:pt x="3321" y="9034"/>
                  </a:lnTo>
                  <a:lnTo>
                    <a:pt x="3321" y="8314"/>
                  </a:lnTo>
                  <a:close/>
                  <a:moveTo>
                    <a:pt x="6049" y="8314"/>
                  </a:moveTo>
                  <a:lnTo>
                    <a:pt x="6049" y="9034"/>
                  </a:lnTo>
                  <a:lnTo>
                    <a:pt x="5303" y="9034"/>
                  </a:lnTo>
                  <a:lnTo>
                    <a:pt x="5303" y="8314"/>
                  </a:lnTo>
                  <a:close/>
                  <a:moveTo>
                    <a:pt x="2086" y="9755"/>
                  </a:moveTo>
                  <a:lnTo>
                    <a:pt x="2086" y="10450"/>
                  </a:lnTo>
                  <a:lnTo>
                    <a:pt x="1339" y="10450"/>
                  </a:lnTo>
                  <a:lnTo>
                    <a:pt x="1339" y="9755"/>
                  </a:lnTo>
                  <a:close/>
                  <a:moveTo>
                    <a:pt x="4067" y="9755"/>
                  </a:moveTo>
                  <a:lnTo>
                    <a:pt x="4067" y="10450"/>
                  </a:lnTo>
                  <a:lnTo>
                    <a:pt x="3321" y="10450"/>
                  </a:lnTo>
                  <a:lnTo>
                    <a:pt x="3321" y="9755"/>
                  </a:lnTo>
                  <a:close/>
                  <a:moveTo>
                    <a:pt x="6049" y="9755"/>
                  </a:moveTo>
                  <a:lnTo>
                    <a:pt x="6049" y="10476"/>
                  </a:lnTo>
                  <a:lnTo>
                    <a:pt x="5303" y="10476"/>
                  </a:lnTo>
                  <a:lnTo>
                    <a:pt x="5303" y="9755"/>
                  </a:lnTo>
                  <a:close/>
                  <a:moveTo>
                    <a:pt x="2086" y="11171"/>
                  </a:moveTo>
                  <a:lnTo>
                    <a:pt x="2086" y="11891"/>
                  </a:lnTo>
                  <a:lnTo>
                    <a:pt x="1339" y="11891"/>
                  </a:lnTo>
                  <a:lnTo>
                    <a:pt x="1339" y="11171"/>
                  </a:lnTo>
                  <a:close/>
                  <a:moveTo>
                    <a:pt x="4067" y="11171"/>
                  </a:moveTo>
                  <a:lnTo>
                    <a:pt x="4067" y="11891"/>
                  </a:lnTo>
                  <a:lnTo>
                    <a:pt x="3321" y="11891"/>
                  </a:lnTo>
                  <a:lnTo>
                    <a:pt x="3321" y="11171"/>
                  </a:lnTo>
                  <a:close/>
                  <a:moveTo>
                    <a:pt x="6049" y="11171"/>
                  </a:moveTo>
                  <a:lnTo>
                    <a:pt x="6049" y="11891"/>
                  </a:lnTo>
                  <a:lnTo>
                    <a:pt x="5303" y="11891"/>
                  </a:lnTo>
                  <a:lnTo>
                    <a:pt x="5303" y="11171"/>
                  </a:lnTo>
                  <a:close/>
                  <a:moveTo>
                    <a:pt x="2086" y="12586"/>
                  </a:moveTo>
                  <a:lnTo>
                    <a:pt x="2086" y="13307"/>
                  </a:lnTo>
                  <a:lnTo>
                    <a:pt x="1339" y="13307"/>
                  </a:lnTo>
                  <a:lnTo>
                    <a:pt x="1339" y="12586"/>
                  </a:lnTo>
                  <a:close/>
                  <a:moveTo>
                    <a:pt x="4067" y="12612"/>
                  </a:moveTo>
                  <a:lnTo>
                    <a:pt x="4067" y="13307"/>
                  </a:lnTo>
                  <a:lnTo>
                    <a:pt x="3321" y="13307"/>
                  </a:lnTo>
                  <a:lnTo>
                    <a:pt x="3321" y="12612"/>
                  </a:lnTo>
                  <a:close/>
                  <a:moveTo>
                    <a:pt x="6049" y="12612"/>
                  </a:moveTo>
                  <a:lnTo>
                    <a:pt x="6049" y="13307"/>
                  </a:lnTo>
                  <a:lnTo>
                    <a:pt x="5303" y="13307"/>
                  </a:lnTo>
                  <a:lnTo>
                    <a:pt x="5303" y="12612"/>
                  </a:lnTo>
                  <a:close/>
                  <a:moveTo>
                    <a:pt x="2086" y="14028"/>
                  </a:moveTo>
                  <a:lnTo>
                    <a:pt x="2086" y="14388"/>
                  </a:lnTo>
                  <a:lnTo>
                    <a:pt x="1339" y="14388"/>
                  </a:lnTo>
                  <a:lnTo>
                    <a:pt x="1339" y="14028"/>
                  </a:lnTo>
                  <a:close/>
                  <a:moveTo>
                    <a:pt x="4067" y="14028"/>
                  </a:moveTo>
                  <a:lnTo>
                    <a:pt x="4067" y="14388"/>
                  </a:lnTo>
                  <a:lnTo>
                    <a:pt x="3321" y="14388"/>
                  </a:lnTo>
                  <a:lnTo>
                    <a:pt x="3321" y="14028"/>
                  </a:lnTo>
                  <a:close/>
                  <a:moveTo>
                    <a:pt x="6049" y="14028"/>
                  </a:moveTo>
                  <a:lnTo>
                    <a:pt x="6049" y="14414"/>
                  </a:lnTo>
                  <a:lnTo>
                    <a:pt x="5303" y="14414"/>
                  </a:lnTo>
                  <a:lnTo>
                    <a:pt x="5303" y="14028"/>
                  </a:lnTo>
                  <a:close/>
                  <a:moveTo>
                    <a:pt x="1" y="0"/>
                  </a:moveTo>
                  <a:lnTo>
                    <a:pt x="1" y="15726"/>
                  </a:lnTo>
                  <a:lnTo>
                    <a:pt x="8984" y="15726"/>
                  </a:lnTo>
                  <a:lnTo>
                    <a:pt x="8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5"/>
            <p:cNvSpPr/>
            <p:nvPr/>
          </p:nvSpPr>
          <p:spPr>
            <a:xfrm>
              <a:off x="1882659" y="4567518"/>
              <a:ext cx="273050" cy="575176"/>
            </a:xfrm>
            <a:custGeom>
              <a:rect b="b" l="l" r="r" t="t"/>
              <a:pathLst>
                <a:path extrusionOk="0" h="15727" w="7466">
                  <a:moveTo>
                    <a:pt x="2060" y="1519"/>
                  </a:moveTo>
                  <a:lnTo>
                    <a:pt x="2060" y="1905"/>
                  </a:lnTo>
                  <a:lnTo>
                    <a:pt x="1314" y="1905"/>
                  </a:lnTo>
                  <a:lnTo>
                    <a:pt x="1314" y="1519"/>
                  </a:lnTo>
                  <a:close/>
                  <a:moveTo>
                    <a:pt x="4042" y="1519"/>
                  </a:moveTo>
                  <a:lnTo>
                    <a:pt x="4042" y="1905"/>
                  </a:lnTo>
                  <a:lnTo>
                    <a:pt x="3295" y="1905"/>
                  </a:lnTo>
                  <a:lnTo>
                    <a:pt x="3295" y="1519"/>
                  </a:lnTo>
                  <a:close/>
                  <a:moveTo>
                    <a:pt x="6024" y="1519"/>
                  </a:moveTo>
                  <a:lnTo>
                    <a:pt x="6024" y="1905"/>
                  </a:lnTo>
                  <a:lnTo>
                    <a:pt x="5277" y="1905"/>
                  </a:lnTo>
                  <a:lnTo>
                    <a:pt x="5277" y="1519"/>
                  </a:lnTo>
                  <a:close/>
                  <a:moveTo>
                    <a:pt x="2060" y="2600"/>
                  </a:moveTo>
                  <a:lnTo>
                    <a:pt x="2060" y="3320"/>
                  </a:lnTo>
                  <a:lnTo>
                    <a:pt x="1314" y="3320"/>
                  </a:lnTo>
                  <a:lnTo>
                    <a:pt x="1314" y="2600"/>
                  </a:lnTo>
                  <a:close/>
                  <a:moveTo>
                    <a:pt x="4042" y="2625"/>
                  </a:moveTo>
                  <a:lnTo>
                    <a:pt x="4042" y="3320"/>
                  </a:lnTo>
                  <a:lnTo>
                    <a:pt x="3295" y="3320"/>
                  </a:lnTo>
                  <a:lnTo>
                    <a:pt x="3295" y="2625"/>
                  </a:lnTo>
                  <a:close/>
                  <a:moveTo>
                    <a:pt x="6024" y="2625"/>
                  </a:moveTo>
                  <a:lnTo>
                    <a:pt x="6024" y="3346"/>
                  </a:lnTo>
                  <a:lnTo>
                    <a:pt x="5277" y="3346"/>
                  </a:lnTo>
                  <a:lnTo>
                    <a:pt x="5277" y="2625"/>
                  </a:lnTo>
                  <a:close/>
                  <a:moveTo>
                    <a:pt x="2060" y="4041"/>
                  </a:moveTo>
                  <a:lnTo>
                    <a:pt x="2060" y="4762"/>
                  </a:lnTo>
                  <a:lnTo>
                    <a:pt x="1314" y="4762"/>
                  </a:lnTo>
                  <a:lnTo>
                    <a:pt x="1314" y="4041"/>
                  </a:lnTo>
                  <a:close/>
                  <a:moveTo>
                    <a:pt x="4042" y="4041"/>
                  </a:moveTo>
                  <a:lnTo>
                    <a:pt x="4042" y="4762"/>
                  </a:lnTo>
                  <a:lnTo>
                    <a:pt x="3295" y="4762"/>
                  </a:lnTo>
                  <a:lnTo>
                    <a:pt x="3295" y="4041"/>
                  </a:lnTo>
                  <a:close/>
                  <a:moveTo>
                    <a:pt x="6024" y="4041"/>
                  </a:moveTo>
                  <a:lnTo>
                    <a:pt x="6024" y="4762"/>
                  </a:lnTo>
                  <a:lnTo>
                    <a:pt x="5277" y="4762"/>
                  </a:lnTo>
                  <a:lnTo>
                    <a:pt x="5277" y="4041"/>
                  </a:lnTo>
                  <a:close/>
                  <a:moveTo>
                    <a:pt x="2060" y="5457"/>
                  </a:moveTo>
                  <a:lnTo>
                    <a:pt x="2060" y="6177"/>
                  </a:lnTo>
                  <a:lnTo>
                    <a:pt x="1314" y="6177"/>
                  </a:lnTo>
                  <a:lnTo>
                    <a:pt x="1314" y="5457"/>
                  </a:lnTo>
                  <a:close/>
                  <a:moveTo>
                    <a:pt x="4042" y="5457"/>
                  </a:moveTo>
                  <a:lnTo>
                    <a:pt x="4042" y="6177"/>
                  </a:lnTo>
                  <a:lnTo>
                    <a:pt x="3295" y="6177"/>
                  </a:lnTo>
                  <a:lnTo>
                    <a:pt x="3295" y="5457"/>
                  </a:lnTo>
                  <a:close/>
                  <a:moveTo>
                    <a:pt x="6024" y="5457"/>
                  </a:moveTo>
                  <a:lnTo>
                    <a:pt x="6024" y="6177"/>
                  </a:lnTo>
                  <a:lnTo>
                    <a:pt x="5277" y="6177"/>
                  </a:lnTo>
                  <a:lnTo>
                    <a:pt x="5277" y="5457"/>
                  </a:lnTo>
                  <a:close/>
                  <a:moveTo>
                    <a:pt x="2060" y="6898"/>
                  </a:moveTo>
                  <a:lnTo>
                    <a:pt x="2060" y="7619"/>
                  </a:lnTo>
                  <a:lnTo>
                    <a:pt x="1314" y="7619"/>
                  </a:lnTo>
                  <a:lnTo>
                    <a:pt x="1314" y="6898"/>
                  </a:lnTo>
                  <a:close/>
                  <a:moveTo>
                    <a:pt x="4042" y="6898"/>
                  </a:moveTo>
                  <a:lnTo>
                    <a:pt x="4042" y="7619"/>
                  </a:lnTo>
                  <a:lnTo>
                    <a:pt x="3295" y="7619"/>
                  </a:lnTo>
                  <a:lnTo>
                    <a:pt x="3295" y="6898"/>
                  </a:lnTo>
                  <a:close/>
                  <a:moveTo>
                    <a:pt x="6024" y="6898"/>
                  </a:moveTo>
                  <a:lnTo>
                    <a:pt x="6024" y="7619"/>
                  </a:lnTo>
                  <a:lnTo>
                    <a:pt x="5277" y="7619"/>
                  </a:lnTo>
                  <a:lnTo>
                    <a:pt x="5277" y="6898"/>
                  </a:lnTo>
                  <a:close/>
                  <a:moveTo>
                    <a:pt x="2060" y="8314"/>
                  </a:moveTo>
                  <a:lnTo>
                    <a:pt x="2060" y="9034"/>
                  </a:lnTo>
                  <a:lnTo>
                    <a:pt x="1314" y="9034"/>
                  </a:lnTo>
                  <a:lnTo>
                    <a:pt x="1314" y="8314"/>
                  </a:lnTo>
                  <a:close/>
                  <a:moveTo>
                    <a:pt x="4042" y="8314"/>
                  </a:moveTo>
                  <a:lnTo>
                    <a:pt x="4042" y="9034"/>
                  </a:lnTo>
                  <a:lnTo>
                    <a:pt x="3295" y="9034"/>
                  </a:lnTo>
                  <a:lnTo>
                    <a:pt x="3295" y="8314"/>
                  </a:lnTo>
                  <a:close/>
                  <a:moveTo>
                    <a:pt x="6024" y="8314"/>
                  </a:moveTo>
                  <a:lnTo>
                    <a:pt x="6024" y="9034"/>
                  </a:lnTo>
                  <a:lnTo>
                    <a:pt x="5277" y="9034"/>
                  </a:lnTo>
                  <a:lnTo>
                    <a:pt x="5277" y="8314"/>
                  </a:lnTo>
                  <a:close/>
                  <a:moveTo>
                    <a:pt x="2060" y="9755"/>
                  </a:moveTo>
                  <a:lnTo>
                    <a:pt x="2060" y="10450"/>
                  </a:lnTo>
                  <a:lnTo>
                    <a:pt x="1314" y="10450"/>
                  </a:lnTo>
                  <a:lnTo>
                    <a:pt x="1314" y="9755"/>
                  </a:lnTo>
                  <a:close/>
                  <a:moveTo>
                    <a:pt x="4042" y="9755"/>
                  </a:moveTo>
                  <a:lnTo>
                    <a:pt x="4042" y="10450"/>
                  </a:lnTo>
                  <a:lnTo>
                    <a:pt x="3295" y="10450"/>
                  </a:lnTo>
                  <a:lnTo>
                    <a:pt x="3295" y="9755"/>
                  </a:lnTo>
                  <a:close/>
                  <a:moveTo>
                    <a:pt x="6024" y="9755"/>
                  </a:moveTo>
                  <a:lnTo>
                    <a:pt x="6024" y="10476"/>
                  </a:lnTo>
                  <a:lnTo>
                    <a:pt x="5277" y="10476"/>
                  </a:lnTo>
                  <a:lnTo>
                    <a:pt x="5277" y="9755"/>
                  </a:lnTo>
                  <a:close/>
                  <a:moveTo>
                    <a:pt x="2060" y="11171"/>
                  </a:moveTo>
                  <a:lnTo>
                    <a:pt x="2060" y="11891"/>
                  </a:lnTo>
                  <a:lnTo>
                    <a:pt x="1314" y="11891"/>
                  </a:lnTo>
                  <a:lnTo>
                    <a:pt x="1314" y="11171"/>
                  </a:lnTo>
                  <a:close/>
                  <a:moveTo>
                    <a:pt x="4042" y="11171"/>
                  </a:moveTo>
                  <a:lnTo>
                    <a:pt x="4042" y="11891"/>
                  </a:lnTo>
                  <a:lnTo>
                    <a:pt x="3295" y="11891"/>
                  </a:lnTo>
                  <a:lnTo>
                    <a:pt x="3295" y="11171"/>
                  </a:lnTo>
                  <a:close/>
                  <a:moveTo>
                    <a:pt x="6024" y="11171"/>
                  </a:moveTo>
                  <a:lnTo>
                    <a:pt x="6024" y="11891"/>
                  </a:lnTo>
                  <a:lnTo>
                    <a:pt x="5277" y="11891"/>
                  </a:lnTo>
                  <a:lnTo>
                    <a:pt x="5277" y="11171"/>
                  </a:lnTo>
                  <a:close/>
                  <a:moveTo>
                    <a:pt x="2060" y="12586"/>
                  </a:moveTo>
                  <a:lnTo>
                    <a:pt x="2060" y="13307"/>
                  </a:lnTo>
                  <a:lnTo>
                    <a:pt x="1314" y="13307"/>
                  </a:lnTo>
                  <a:lnTo>
                    <a:pt x="1314" y="12586"/>
                  </a:lnTo>
                  <a:close/>
                  <a:moveTo>
                    <a:pt x="4042" y="12612"/>
                  </a:moveTo>
                  <a:lnTo>
                    <a:pt x="4042" y="13307"/>
                  </a:lnTo>
                  <a:lnTo>
                    <a:pt x="3295" y="13307"/>
                  </a:lnTo>
                  <a:lnTo>
                    <a:pt x="3295" y="12612"/>
                  </a:lnTo>
                  <a:close/>
                  <a:moveTo>
                    <a:pt x="6024" y="12612"/>
                  </a:moveTo>
                  <a:lnTo>
                    <a:pt x="6024" y="13307"/>
                  </a:lnTo>
                  <a:lnTo>
                    <a:pt x="5277" y="13307"/>
                  </a:lnTo>
                  <a:lnTo>
                    <a:pt x="5277" y="12612"/>
                  </a:lnTo>
                  <a:close/>
                  <a:moveTo>
                    <a:pt x="2060" y="14028"/>
                  </a:moveTo>
                  <a:lnTo>
                    <a:pt x="2060" y="14388"/>
                  </a:lnTo>
                  <a:lnTo>
                    <a:pt x="1314" y="14388"/>
                  </a:lnTo>
                  <a:lnTo>
                    <a:pt x="1314" y="14028"/>
                  </a:lnTo>
                  <a:close/>
                  <a:moveTo>
                    <a:pt x="4042" y="14028"/>
                  </a:moveTo>
                  <a:lnTo>
                    <a:pt x="4042" y="14388"/>
                  </a:lnTo>
                  <a:lnTo>
                    <a:pt x="3295" y="14388"/>
                  </a:lnTo>
                  <a:lnTo>
                    <a:pt x="3295" y="14028"/>
                  </a:lnTo>
                  <a:close/>
                  <a:moveTo>
                    <a:pt x="6024" y="14028"/>
                  </a:moveTo>
                  <a:lnTo>
                    <a:pt x="6024" y="14414"/>
                  </a:lnTo>
                  <a:lnTo>
                    <a:pt x="5277" y="14414"/>
                  </a:lnTo>
                  <a:lnTo>
                    <a:pt x="5277" y="14028"/>
                  </a:lnTo>
                  <a:close/>
                  <a:moveTo>
                    <a:pt x="1" y="0"/>
                  </a:moveTo>
                  <a:lnTo>
                    <a:pt x="1" y="15726"/>
                  </a:lnTo>
                  <a:lnTo>
                    <a:pt x="7465" y="15726"/>
                  </a:lnTo>
                  <a:lnTo>
                    <a:pt x="746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5"/>
            <p:cNvSpPr/>
            <p:nvPr/>
          </p:nvSpPr>
          <p:spPr>
            <a:xfrm>
              <a:off x="2802355" y="4567518"/>
              <a:ext cx="273965" cy="575176"/>
            </a:xfrm>
            <a:custGeom>
              <a:rect b="b" l="l" r="r" t="t"/>
              <a:pathLst>
                <a:path extrusionOk="0" h="15727" w="7491">
                  <a:moveTo>
                    <a:pt x="2085" y="1519"/>
                  </a:moveTo>
                  <a:lnTo>
                    <a:pt x="2085" y="1905"/>
                  </a:lnTo>
                  <a:lnTo>
                    <a:pt x="1339" y="1905"/>
                  </a:lnTo>
                  <a:lnTo>
                    <a:pt x="1339" y="1519"/>
                  </a:lnTo>
                  <a:close/>
                  <a:moveTo>
                    <a:pt x="4067" y="1519"/>
                  </a:moveTo>
                  <a:lnTo>
                    <a:pt x="4067" y="1905"/>
                  </a:lnTo>
                  <a:lnTo>
                    <a:pt x="3321" y="1905"/>
                  </a:lnTo>
                  <a:lnTo>
                    <a:pt x="3321" y="1519"/>
                  </a:lnTo>
                  <a:close/>
                  <a:moveTo>
                    <a:pt x="6049" y="1519"/>
                  </a:moveTo>
                  <a:lnTo>
                    <a:pt x="6049" y="1905"/>
                  </a:lnTo>
                  <a:lnTo>
                    <a:pt x="5303" y="1905"/>
                  </a:lnTo>
                  <a:lnTo>
                    <a:pt x="5303" y="1519"/>
                  </a:lnTo>
                  <a:close/>
                  <a:moveTo>
                    <a:pt x="2085" y="2600"/>
                  </a:moveTo>
                  <a:lnTo>
                    <a:pt x="2085" y="3320"/>
                  </a:lnTo>
                  <a:lnTo>
                    <a:pt x="1339" y="3320"/>
                  </a:lnTo>
                  <a:lnTo>
                    <a:pt x="1339" y="2600"/>
                  </a:lnTo>
                  <a:close/>
                  <a:moveTo>
                    <a:pt x="4067" y="2625"/>
                  </a:moveTo>
                  <a:lnTo>
                    <a:pt x="4067" y="3320"/>
                  </a:lnTo>
                  <a:lnTo>
                    <a:pt x="3321" y="3320"/>
                  </a:lnTo>
                  <a:lnTo>
                    <a:pt x="3321" y="2625"/>
                  </a:lnTo>
                  <a:close/>
                  <a:moveTo>
                    <a:pt x="6049" y="2625"/>
                  </a:moveTo>
                  <a:lnTo>
                    <a:pt x="6049" y="3346"/>
                  </a:lnTo>
                  <a:lnTo>
                    <a:pt x="5303" y="3346"/>
                  </a:lnTo>
                  <a:lnTo>
                    <a:pt x="5303" y="2625"/>
                  </a:lnTo>
                  <a:close/>
                  <a:moveTo>
                    <a:pt x="2085" y="4041"/>
                  </a:moveTo>
                  <a:lnTo>
                    <a:pt x="2085" y="4762"/>
                  </a:lnTo>
                  <a:lnTo>
                    <a:pt x="1339" y="4762"/>
                  </a:lnTo>
                  <a:lnTo>
                    <a:pt x="1339" y="4041"/>
                  </a:lnTo>
                  <a:close/>
                  <a:moveTo>
                    <a:pt x="4067" y="4041"/>
                  </a:moveTo>
                  <a:lnTo>
                    <a:pt x="4067" y="4762"/>
                  </a:lnTo>
                  <a:lnTo>
                    <a:pt x="3321" y="4762"/>
                  </a:lnTo>
                  <a:lnTo>
                    <a:pt x="3321" y="4041"/>
                  </a:lnTo>
                  <a:close/>
                  <a:moveTo>
                    <a:pt x="6049" y="4041"/>
                  </a:moveTo>
                  <a:lnTo>
                    <a:pt x="6049" y="4762"/>
                  </a:lnTo>
                  <a:lnTo>
                    <a:pt x="5303" y="4762"/>
                  </a:lnTo>
                  <a:lnTo>
                    <a:pt x="5303" y="4041"/>
                  </a:lnTo>
                  <a:close/>
                  <a:moveTo>
                    <a:pt x="2085" y="5457"/>
                  </a:moveTo>
                  <a:lnTo>
                    <a:pt x="2085" y="6177"/>
                  </a:lnTo>
                  <a:lnTo>
                    <a:pt x="1339" y="6177"/>
                  </a:lnTo>
                  <a:lnTo>
                    <a:pt x="1339" y="5457"/>
                  </a:lnTo>
                  <a:close/>
                  <a:moveTo>
                    <a:pt x="4067" y="5457"/>
                  </a:moveTo>
                  <a:lnTo>
                    <a:pt x="4067" y="6177"/>
                  </a:lnTo>
                  <a:lnTo>
                    <a:pt x="3321" y="6177"/>
                  </a:lnTo>
                  <a:lnTo>
                    <a:pt x="3321" y="5457"/>
                  </a:lnTo>
                  <a:close/>
                  <a:moveTo>
                    <a:pt x="6049" y="5457"/>
                  </a:moveTo>
                  <a:lnTo>
                    <a:pt x="6049" y="6177"/>
                  </a:lnTo>
                  <a:lnTo>
                    <a:pt x="5303" y="6177"/>
                  </a:lnTo>
                  <a:lnTo>
                    <a:pt x="5303" y="5457"/>
                  </a:lnTo>
                  <a:close/>
                  <a:moveTo>
                    <a:pt x="2085" y="6898"/>
                  </a:moveTo>
                  <a:lnTo>
                    <a:pt x="2085" y="7619"/>
                  </a:lnTo>
                  <a:lnTo>
                    <a:pt x="1339" y="7619"/>
                  </a:lnTo>
                  <a:lnTo>
                    <a:pt x="1339" y="6898"/>
                  </a:lnTo>
                  <a:close/>
                  <a:moveTo>
                    <a:pt x="4067" y="6898"/>
                  </a:moveTo>
                  <a:lnTo>
                    <a:pt x="4067" y="7619"/>
                  </a:lnTo>
                  <a:lnTo>
                    <a:pt x="3321" y="7619"/>
                  </a:lnTo>
                  <a:lnTo>
                    <a:pt x="3321" y="6898"/>
                  </a:lnTo>
                  <a:close/>
                  <a:moveTo>
                    <a:pt x="6049" y="6898"/>
                  </a:moveTo>
                  <a:lnTo>
                    <a:pt x="6049" y="7619"/>
                  </a:lnTo>
                  <a:lnTo>
                    <a:pt x="5303" y="7619"/>
                  </a:lnTo>
                  <a:lnTo>
                    <a:pt x="5303" y="6898"/>
                  </a:lnTo>
                  <a:close/>
                  <a:moveTo>
                    <a:pt x="2085" y="8314"/>
                  </a:moveTo>
                  <a:lnTo>
                    <a:pt x="2085" y="9034"/>
                  </a:lnTo>
                  <a:lnTo>
                    <a:pt x="1339" y="9034"/>
                  </a:lnTo>
                  <a:lnTo>
                    <a:pt x="1339" y="8314"/>
                  </a:lnTo>
                  <a:close/>
                  <a:moveTo>
                    <a:pt x="4067" y="8314"/>
                  </a:moveTo>
                  <a:lnTo>
                    <a:pt x="4067" y="9034"/>
                  </a:lnTo>
                  <a:lnTo>
                    <a:pt x="3321" y="9034"/>
                  </a:lnTo>
                  <a:lnTo>
                    <a:pt x="3321" y="8314"/>
                  </a:lnTo>
                  <a:close/>
                  <a:moveTo>
                    <a:pt x="6049" y="8314"/>
                  </a:moveTo>
                  <a:lnTo>
                    <a:pt x="6049" y="9034"/>
                  </a:lnTo>
                  <a:lnTo>
                    <a:pt x="5303" y="9034"/>
                  </a:lnTo>
                  <a:lnTo>
                    <a:pt x="5303" y="8314"/>
                  </a:lnTo>
                  <a:close/>
                  <a:moveTo>
                    <a:pt x="2085" y="9755"/>
                  </a:moveTo>
                  <a:lnTo>
                    <a:pt x="2085" y="10450"/>
                  </a:lnTo>
                  <a:lnTo>
                    <a:pt x="1339" y="10450"/>
                  </a:lnTo>
                  <a:lnTo>
                    <a:pt x="1339" y="9755"/>
                  </a:lnTo>
                  <a:close/>
                  <a:moveTo>
                    <a:pt x="4067" y="9755"/>
                  </a:moveTo>
                  <a:lnTo>
                    <a:pt x="4067" y="10450"/>
                  </a:lnTo>
                  <a:lnTo>
                    <a:pt x="3321" y="10450"/>
                  </a:lnTo>
                  <a:lnTo>
                    <a:pt x="3321" y="9755"/>
                  </a:lnTo>
                  <a:close/>
                  <a:moveTo>
                    <a:pt x="6049" y="9755"/>
                  </a:moveTo>
                  <a:lnTo>
                    <a:pt x="6049" y="10476"/>
                  </a:lnTo>
                  <a:lnTo>
                    <a:pt x="5303" y="10476"/>
                  </a:lnTo>
                  <a:lnTo>
                    <a:pt x="5303" y="9755"/>
                  </a:lnTo>
                  <a:close/>
                  <a:moveTo>
                    <a:pt x="2085" y="11171"/>
                  </a:moveTo>
                  <a:lnTo>
                    <a:pt x="2085" y="11891"/>
                  </a:lnTo>
                  <a:lnTo>
                    <a:pt x="1339" y="11891"/>
                  </a:lnTo>
                  <a:lnTo>
                    <a:pt x="1339" y="11171"/>
                  </a:lnTo>
                  <a:close/>
                  <a:moveTo>
                    <a:pt x="4067" y="11171"/>
                  </a:moveTo>
                  <a:lnTo>
                    <a:pt x="4067" y="11891"/>
                  </a:lnTo>
                  <a:lnTo>
                    <a:pt x="3321" y="11891"/>
                  </a:lnTo>
                  <a:lnTo>
                    <a:pt x="3321" y="11171"/>
                  </a:lnTo>
                  <a:close/>
                  <a:moveTo>
                    <a:pt x="6049" y="11171"/>
                  </a:moveTo>
                  <a:lnTo>
                    <a:pt x="6049" y="11891"/>
                  </a:lnTo>
                  <a:lnTo>
                    <a:pt x="5303" y="11891"/>
                  </a:lnTo>
                  <a:lnTo>
                    <a:pt x="5303" y="11171"/>
                  </a:lnTo>
                  <a:close/>
                  <a:moveTo>
                    <a:pt x="2085" y="12586"/>
                  </a:moveTo>
                  <a:lnTo>
                    <a:pt x="2085" y="13307"/>
                  </a:lnTo>
                  <a:lnTo>
                    <a:pt x="1339" y="13307"/>
                  </a:lnTo>
                  <a:lnTo>
                    <a:pt x="1339" y="12586"/>
                  </a:lnTo>
                  <a:close/>
                  <a:moveTo>
                    <a:pt x="4067" y="12612"/>
                  </a:moveTo>
                  <a:lnTo>
                    <a:pt x="4067" y="13307"/>
                  </a:lnTo>
                  <a:lnTo>
                    <a:pt x="3321" y="13307"/>
                  </a:lnTo>
                  <a:lnTo>
                    <a:pt x="3321" y="12612"/>
                  </a:lnTo>
                  <a:close/>
                  <a:moveTo>
                    <a:pt x="6049" y="12612"/>
                  </a:moveTo>
                  <a:lnTo>
                    <a:pt x="6049" y="13307"/>
                  </a:lnTo>
                  <a:lnTo>
                    <a:pt x="5303" y="13307"/>
                  </a:lnTo>
                  <a:lnTo>
                    <a:pt x="5303" y="12612"/>
                  </a:lnTo>
                  <a:close/>
                  <a:moveTo>
                    <a:pt x="2085" y="14028"/>
                  </a:moveTo>
                  <a:lnTo>
                    <a:pt x="2085" y="14388"/>
                  </a:lnTo>
                  <a:lnTo>
                    <a:pt x="1339" y="14388"/>
                  </a:lnTo>
                  <a:lnTo>
                    <a:pt x="1339" y="14028"/>
                  </a:lnTo>
                  <a:close/>
                  <a:moveTo>
                    <a:pt x="4067" y="14028"/>
                  </a:moveTo>
                  <a:lnTo>
                    <a:pt x="4067" y="14388"/>
                  </a:lnTo>
                  <a:lnTo>
                    <a:pt x="3321" y="14388"/>
                  </a:lnTo>
                  <a:lnTo>
                    <a:pt x="3321" y="14028"/>
                  </a:lnTo>
                  <a:close/>
                  <a:moveTo>
                    <a:pt x="6049" y="14028"/>
                  </a:moveTo>
                  <a:lnTo>
                    <a:pt x="6049" y="14414"/>
                  </a:lnTo>
                  <a:lnTo>
                    <a:pt x="5303" y="14414"/>
                  </a:lnTo>
                  <a:lnTo>
                    <a:pt x="5303" y="14028"/>
                  </a:lnTo>
                  <a:close/>
                  <a:moveTo>
                    <a:pt x="1" y="0"/>
                  </a:moveTo>
                  <a:lnTo>
                    <a:pt x="1" y="15726"/>
                  </a:lnTo>
                  <a:lnTo>
                    <a:pt x="7490" y="15726"/>
                  </a:lnTo>
                  <a:lnTo>
                    <a:pt x="749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5"/>
            <p:cNvSpPr/>
            <p:nvPr/>
          </p:nvSpPr>
          <p:spPr>
            <a:xfrm>
              <a:off x="3330430" y="3970687"/>
              <a:ext cx="329518" cy="1172953"/>
            </a:xfrm>
            <a:custGeom>
              <a:rect b="b" l="l" r="r" t="t"/>
              <a:pathLst>
                <a:path extrusionOk="0" h="32072" w="9010">
                  <a:moveTo>
                    <a:pt x="7877" y="9550"/>
                  </a:moveTo>
                  <a:lnTo>
                    <a:pt x="7877" y="9884"/>
                  </a:lnTo>
                  <a:lnTo>
                    <a:pt x="7131" y="9884"/>
                  </a:lnTo>
                  <a:lnTo>
                    <a:pt x="7131" y="9550"/>
                  </a:lnTo>
                  <a:close/>
                  <a:moveTo>
                    <a:pt x="2420" y="9550"/>
                  </a:moveTo>
                  <a:lnTo>
                    <a:pt x="2420" y="9910"/>
                  </a:lnTo>
                  <a:lnTo>
                    <a:pt x="1674" y="9910"/>
                  </a:lnTo>
                  <a:lnTo>
                    <a:pt x="1674" y="9550"/>
                  </a:lnTo>
                  <a:close/>
                  <a:moveTo>
                    <a:pt x="5149" y="9550"/>
                  </a:moveTo>
                  <a:lnTo>
                    <a:pt x="5149" y="9910"/>
                  </a:lnTo>
                  <a:lnTo>
                    <a:pt x="4402" y="9910"/>
                  </a:lnTo>
                  <a:lnTo>
                    <a:pt x="4402" y="9550"/>
                  </a:lnTo>
                  <a:close/>
                  <a:moveTo>
                    <a:pt x="2420" y="10631"/>
                  </a:moveTo>
                  <a:lnTo>
                    <a:pt x="2420" y="11352"/>
                  </a:lnTo>
                  <a:lnTo>
                    <a:pt x="1674" y="11352"/>
                  </a:lnTo>
                  <a:lnTo>
                    <a:pt x="1674" y="10631"/>
                  </a:lnTo>
                  <a:close/>
                  <a:moveTo>
                    <a:pt x="5149" y="10631"/>
                  </a:moveTo>
                  <a:lnTo>
                    <a:pt x="5149" y="11352"/>
                  </a:lnTo>
                  <a:lnTo>
                    <a:pt x="4402" y="11352"/>
                  </a:lnTo>
                  <a:lnTo>
                    <a:pt x="4402" y="10631"/>
                  </a:lnTo>
                  <a:close/>
                  <a:moveTo>
                    <a:pt x="7877" y="10631"/>
                  </a:moveTo>
                  <a:lnTo>
                    <a:pt x="7877" y="11352"/>
                  </a:lnTo>
                  <a:lnTo>
                    <a:pt x="7131" y="11352"/>
                  </a:lnTo>
                  <a:lnTo>
                    <a:pt x="7131" y="10631"/>
                  </a:lnTo>
                  <a:close/>
                  <a:moveTo>
                    <a:pt x="7877" y="12072"/>
                  </a:moveTo>
                  <a:lnTo>
                    <a:pt x="7877" y="12793"/>
                  </a:lnTo>
                  <a:lnTo>
                    <a:pt x="7131" y="12793"/>
                  </a:lnTo>
                  <a:lnTo>
                    <a:pt x="7131" y="12072"/>
                  </a:lnTo>
                  <a:close/>
                  <a:moveTo>
                    <a:pt x="2420" y="12098"/>
                  </a:moveTo>
                  <a:lnTo>
                    <a:pt x="2420" y="12819"/>
                  </a:lnTo>
                  <a:lnTo>
                    <a:pt x="1674" y="12819"/>
                  </a:lnTo>
                  <a:lnTo>
                    <a:pt x="1674" y="12098"/>
                  </a:lnTo>
                  <a:close/>
                  <a:moveTo>
                    <a:pt x="5149" y="12072"/>
                  </a:moveTo>
                  <a:lnTo>
                    <a:pt x="5149" y="12819"/>
                  </a:lnTo>
                  <a:lnTo>
                    <a:pt x="4402" y="12819"/>
                  </a:lnTo>
                  <a:lnTo>
                    <a:pt x="4402" y="12072"/>
                  </a:lnTo>
                  <a:close/>
                  <a:moveTo>
                    <a:pt x="2420" y="13539"/>
                  </a:moveTo>
                  <a:lnTo>
                    <a:pt x="2420" y="14260"/>
                  </a:lnTo>
                  <a:lnTo>
                    <a:pt x="1674" y="14260"/>
                  </a:lnTo>
                  <a:lnTo>
                    <a:pt x="1674" y="13539"/>
                  </a:lnTo>
                  <a:close/>
                  <a:moveTo>
                    <a:pt x="5149" y="13539"/>
                  </a:moveTo>
                  <a:lnTo>
                    <a:pt x="5149" y="14260"/>
                  </a:lnTo>
                  <a:lnTo>
                    <a:pt x="4402" y="14260"/>
                  </a:lnTo>
                  <a:lnTo>
                    <a:pt x="4402" y="13539"/>
                  </a:lnTo>
                  <a:close/>
                  <a:moveTo>
                    <a:pt x="7877" y="13539"/>
                  </a:moveTo>
                  <a:lnTo>
                    <a:pt x="7877" y="14260"/>
                  </a:lnTo>
                  <a:lnTo>
                    <a:pt x="7131" y="14260"/>
                  </a:lnTo>
                  <a:lnTo>
                    <a:pt x="7131" y="13539"/>
                  </a:lnTo>
                  <a:close/>
                  <a:moveTo>
                    <a:pt x="7877" y="14981"/>
                  </a:moveTo>
                  <a:lnTo>
                    <a:pt x="7877" y="15701"/>
                  </a:lnTo>
                  <a:lnTo>
                    <a:pt x="7131" y="15701"/>
                  </a:lnTo>
                  <a:lnTo>
                    <a:pt x="7131" y="14981"/>
                  </a:lnTo>
                  <a:close/>
                  <a:moveTo>
                    <a:pt x="2420" y="15006"/>
                  </a:moveTo>
                  <a:lnTo>
                    <a:pt x="2420" y="15727"/>
                  </a:lnTo>
                  <a:lnTo>
                    <a:pt x="1674" y="15727"/>
                  </a:lnTo>
                  <a:lnTo>
                    <a:pt x="1674" y="15006"/>
                  </a:lnTo>
                  <a:close/>
                  <a:moveTo>
                    <a:pt x="5149" y="14981"/>
                  </a:moveTo>
                  <a:lnTo>
                    <a:pt x="5149" y="15727"/>
                  </a:lnTo>
                  <a:lnTo>
                    <a:pt x="4402" y="15727"/>
                  </a:lnTo>
                  <a:lnTo>
                    <a:pt x="4402" y="14981"/>
                  </a:lnTo>
                  <a:close/>
                  <a:moveTo>
                    <a:pt x="2420" y="16448"/>
                  </a:moveTo>
                  <a:lnTo>
                    <a:pt x="2420" y="17169"/>
                  </a:lnTo>
                  <a:lnTo>
                    <a:pt x="1674" y="17169"/>
                  </a:lnTo>
                  <a:lnTo>
                    <a:pt x="1674" y="16448"/>
                  </a:lnTo>
                  <a:close/>
                  <a:moveTo>
                    <a:pt x="5149" y="16448"/>
                  </a:moveTo>
                  <a:lnTo>
                    <a:pt x="5149" y="17169"/>
                  </a:lnTo>
                  <a:lnTo>
                    <a:pt x="4402" y="17169"/>
                  </a:lnTo>
                  <a:lnTo>
                    <a:pt x="4402" y="16448"/>
                  </a:lnTo>
                  <a:close/>
                  <a:moveTo>
                    <a:pt x="7877" y="16448"/>
                  </a:moveTo>
                  <a:lnTo>
                    <a:pt x="7877" y="17169"/>
                  </a:lnTo>
                  <a:lnTo>
                    <a:pt x="7131" y="17169"/>
                  </a:lnTo>
                  <a:lnTo>
                    <a:pt x="7131" y="16448"/>
                  </a:lnTo>
                  <a:close/>
                  <a:moveTo>
                    <a:pt x="7877" y="17915"/>
                  </a:moveTo>
                  <a:lnTo>
                    <a:pt x="7877" y="18610"/>
                  </a:lnTo>
                  <a:lnTo>
                    <a:pt x="7131" y="18610"/>
                  </a:lnTo>
                  <a:lnTo>
                    <a:pt x="7131" y="17915"/>
                  </a:lnTo>
                  <a:close/>
                  <a:moveTo>
                    <a:pt x="2420" y="17915"/>
                  </a:moveTo>
                  <a:lnTo>
                    <a:pt x="2420" y="18636"/>
                  </a:lnTo>
                  <a:lnTo>
                    <a:pt x="1674" y="18636"/>
                  </a:lnTo>
                  <a:lnTo>
                    <a:pt x="1674" y="17915"/>
                  </a:lnTo>
                  <a:close/>
                  <a:moveTo>
                    <a:pt x="5149" y="17915"/>
                  </a:moveTo>
                  <a:lnTo>
                    <a:pt x="5149" y="18636"/>
                  </a:lnTo>
                  <a:lnTo>
                    <a:pt x="4402" y="18636"/>
                  </a:lnTo>
                  <a:lnTo>
                    <a:pt x="4402" y="17915"/>
                  </a:lnTo>
                  <a:close/>
                  <a:moveTo>
                    <a:pt x="2420" y="19356"/>
                  </a:moveTo>
                  <a:lnTo>
                    <a:pt x="2420" y="20077"/>
                  </a:lnTo>
                  <a:lnTo>
                    <a:pt x="1674" y="20077"/>
                  </a:lnTo>
                  <a:lnTo>
                    <a:pt x="1674" y="19356"/>
                  </a:lnTo>
                  <a:close/>
                  <a:moveTo>
                    <a:pt x="5149" y="19356"/>
                  </a:moveTo>
                  <a:lnTo>
                    <a:pt x="5149" y="20077"/>
                  </a:lnTo>
                  <a:lnTo>
                    <a:pt x="4402" y="20077"/>
                  </a:lnTo>
                  <a:lnTo>
                    <a:pt x="4402" y="19356"/>
                  </a:lnTo>
                  <a:close/>
                  <a:moveTo>
                    <a:pt x="7877" y="19356"/>
                  </a:moveTo>
                  <a:lnTo>
                    <a:pt x="7877" y="20077"/>
                  </a:lnTo>
                  <a:lnTo>
                    <a:pt x="7131" y="20077"/>
                  </a:lnTo>
                  <a:lnTo>
                    <a:pt x="7131" y="19356"/>
                  </a:lnTo>
                  <a:close/>
                  <a:moveTo>
                    <a:pt x="7877" y="20798"/>
                  </a:moveTo>
                  <a:lnTo>
                    <a:pt x="7877" y="21518"/>
                  </a:lnTo>
                  <a:lnTo>
                    <a:pt x="7131" y="21518"/>
                  </a:lnTo>
                  <a:lnTo>
                    <a:pt x="7131" y="20798"/>
                  </a:lnTo>
                  <a:close/>
                  <a:moveTo>
                    <a:pt x="2420" y="20823"/>
                  </a:moveTo>
                  <a:lnTo>
                    <a:pt x="2420" y="21544"/>
                  </a:lnTo>
                  <a:lnTo>
                    <a:pt x="1674" y="21544"/>
                  </a:lnTo>
                  <a:lnTo>
                    <a:pt x="1674" y="20823"/>
                  </a:lnTo>
                  <a:close/>
                  <a:moveTo>
                    <a:pt x="5149" y="20798"/>
                  </a:moveTo>
                  <a:lnTo>
                    <a:pt x="5149" y="21544"/>
                  </a:lnTo>
                  <a:lnTo>
                    <a:pt x="4402" y="21544"/>
                  </a:lnTo>
                  <a:lnTo>
                    <a:pt x="4402" y="20798"/>
                  </a:lnTo>
                  <a:close/>
                  <a:moveTo>
                    <a:pt x="2420" y="22265"/>
                  </a:moveTo>
                  <a:lnTo>
                    <a:pt x="2420" y="22985"/>
                  </a:lnTo>
                  <a:lnTo>
                    <a:pt x="1674" y="22985"/>
                  </a:lnTo>
                  <a:lnTo>
                    <a:pt x="1674" y="22265"/>
                  </a:lnTo>
                  <a:close/>
                  <a:moveTo>
                    <a:pt x="5149" y="22265"/>
                  </a:moveTo>
                  <a:lnTo>
                    <a:pt x="5149" y="22985"/>
                  </a:lnTo>
                  <a:lnTo>
                    <a:pt x="4402" y="22985"/>
                  </a:lnTo>
                  <a:lnTo>
                    <a:pt x="4402" y="22265"/>
                  </a:lnTo>
                  <a:close/>
                  <a:moveTo>
                    <a:pt x="7877" y="22265"/>
                  </a:moveTo>
                  <a:lnTo>
                    <a:pt x="7877" y="22985"/>
                  </a:lnTo>
                  <a:lnTo>
                    <a:pt x="7131" y="22985"/>
                  </a:lnTo>
                  <a:lnTo>
                    <a:pt x="7131" y="22265"/>
                  </a:lnTo>
                  <a:close/>
                  <a:moveTo>
                    <a:pt x="7877" y="23706"/>
                  </a:moveTo>
                  <a:lnTo>
                    <a:pt x="7877" y="24427"/>
                  </a:lnTo>
                  <a:lnTo>
                    <a:pt x="7131" y="24427"/>
                  </a:lnTo>
                  <a:lnTo>
                    <a:pt x="7131" y="23706"/>
                  </a:lnTo>
                  <a:close/>
                  <a:moveTo>
                    <a:pt x="2420" y="23732"/>
                  </a:moveTo>
                  <a:lnTo>
                    <a:pt x="2420" y="24453"/>
                  </a:lnTo>
                  <a:lnTo>
                    <a:pt x="1674" y="24453"/>
                  </a:lnTo>
                  <a:lnTo>
                    <a:pt x="1674" y="23732"/>
                  </a:lnTo>
                  <a:close/>
                  <a:moveTo>
                    <a:pt x="5149" y="23706"/>
                  </a:moveTo>
                  <a:lnTo>
                    <a:pt x="5149" y="24453"/>
                  </a:lnTo>
                  <a:lnTo>
                    <a:pt x="4402" y="24453"/>
                  </a:lnTo>
                  <a:lnTo>
                    <a:pt x="4402" y="23706"/>
                  </a:lnTo>
                  <a:close/>
                  <a:moveTo>
                    <a:pt x="2420" y="25173"/>
                  </a:moveTo>
                  <a:lnTo>
                    <a:pt x="2420" y="25894"/>
                  </a:lnTo>
                  <a:lnTo>
                    <a:pt x="1674" y="25894"/>
                  </a:lnTo>
                  <a:lnTo>
                    <a:pt x="1674" y="25173"/>
                  </a:lnTo>
                  <a:close/>
                  <a:moveTo>
                    <a:pt x="5149" y="25173"/>
                  </a:moveTo>
                  <a:lnTo>
                    <a:pt x="5149" y="25894"/>
                  </a:lnTo>
                  <a:lnTo>
                    <a:pt x="4402" y="25894"/>
                  </a:lnTo>
                  <a:lnTo>
                    <a:pt x="4402" y="25173"/>
                  </a:lnTo>
                  <a:close/>
                  <a:moveTo>
                    <a:pt x="7877" y="25173"/>
                  </a:moveTo>
                  <a:lnTo>
                    <a:pt x="7877" y="25894"/>
                  </a:lnTo>
                  <a:lnTo>
                    <a:pt x="7131" y="25894"/>
                  </a:lnTo>
                  <a:lnTo>
                    <a:pt x="7131" y="25173"/>
                  </a:lnTo>
                  <a:close/>
                  <a:moveTo>
                    <a:pt x="7877" y="26615"/>
                  </a:moveTo>
                  <a:lnTo>
                    <a:pt x="7877" y="27335"/>
                  </a:lnTo>
                  <a:lnTo>
                    <a:pt x="7131" y="27335"/>
                  </a:lnTo>
                  <a:lnTo>
                    <a:pt x="7131" y="26615"/>
                  </a:lnTo>
                  <a:close/>
                  <a:moveTo>
                    <a:pt x="2420" y="26640"/>
                  </a:moveTo>
                  <a:lnTo>
                    <a:pt x="2420" y="27361"/>
                  </a:lnTo>
                  <a:lnTo>
                    <a:pt x="1674" y="27361"/>
                  </a:lnTo>
                  <a:lnTo>
                    <a:pt x="1674" y="26640"/>
                  </a:lnTo>
                  <a:close/>
                  <a:moveTo>
                    <a:pt x="5149" y="26615"/>
                  </a:moveTo>
                  <a:lnTo>
                    <a:pt x="5149" y="27361"/>
                  </a:lnTo>
                  <a:lnTo>
                    <a:pt x="4402" y="27361"/>
                  </a:lnTo>
                  <a:lnTo>
                    <a:pt x="4402" y="26615"/>
                  </a:lnTo>
                  <a:close/>
                  <a:moveTo>
                    <a:pt x="2420" y="28082"/>
                  </a:moveTo>
                  <a:lnTo>
                    <a:pt x="2420" y="28802"/>
                  </a:lnTo>
                  <a:lnTo>
                    <a:pt x="1674" y="28802"/>
                  </a:lnTo>
                  <a:lnTo>
                    <a:pt x="1674" y="28082"/>
                  </a:lnTo>
                  <a:close/>
                  <a:moveTo>
                    <a:pt x="5149" y="28082"/>
                  </a:moveTo>
                  <a:lnTo>
                    <a:pt x="5149" y="28802"/>
                  </a:lnTo>
                  <a:lnTo>
                    <a:pt x="4402" y="28802"/>
                  </a:lnTo>
                  <a:lnTo>
                    <a:pt x="4402" y="28082"/>
                  </a:lnTo>
                  <a:close/>
                  <a:moveTo>
                    <a:pt x="7877" y="28082"/>
                  </a:moveTo>
                  <a:lnTo>
                    <a:pt x="7877" y="28802"/>
                  </a:lnTo>
                  <a:lnTo>
                    <a:pt x="7131" y="28802"/>
                  </a:lnTo>
                  <a:lnTo>
                    <a:pt x="7131" y="28082"/>
                  </a:lnTo>
                  <a:close/>
                  <a:moveTo>
                    <a:pt x="2420" y="29549"/>
                  </a:moveTo>
                  <a:lnTo>
                    <a:pt x="2420" y="29909"/>
                  </a:lnTo>
                  <a:lnTo>
                    <a:pt x="1674" y="29909"/>
                  </a:lnTo>
                  <a:lnTo>
                    <a:pt x="1674" y="29549"/>
                  </a:lnTo>
                  <a:close/>
                  <a:moveTo>
                    <a:pt x="5149" y="29523"/>
                  </a:moveTo>
                  <a:lnTo>
                    <a:pt x="5149" y="29909"/>
                  </a:lnTo>
                  <a:lnTo>
                    <a:pt x="4402" y="29909"/>
                  </a:lnTo>
                  <a:lnTo>
                    <a:pt x="4402" y="29523"/>
                  </a:lnTo>
                  <a:close/>
                  <a:moveTo>
                    <a:pt x="7877" y="29523"/>
                  </a:moveTo>
                  <a:lnTo>
                    <a:pt x="7877" y="29909"/>
                  </a:lnTo>
                  <a:lnTo>
                    <a:pt x="7131" y="29909"/>
                  </a:lnTo>
                  <a:lnTo>
                    <a:pt x="7131" y="29523"/>
                  </a:lnTo>
                  <a:close/>
                  <a:moveTo>
                    <a:pt x="4505" y="1"/>
                  </a:moveTo>
                  <a:lnTo>
                    <a:pt x="2086" y="3141"/>
                  </a:lnTo>
                  <a:lnTo>
                    <a:pt x="2086" y="4917"/>
                  </a:lnTo>
                  <a:lnTo>
                    <a:pt x="1030" y="4917"/>
                  </a:lnTo>
                  <a:lnTo>
                    <a:pt x="1030" y="8006"/>
                  </a:lnTo>
                  <a:lnTo>
                    <a:pt x="1" y="8006"/>
                  </a:lnTo>
                  <a:lnTo>
                    <a:pt x="1" y="32071"/>
                  </a:lnTo>
                  <a:lnTo>
                    <a:pt x="9009" y="32071"/>
                  </a:lnTo>
                  <a:lnTo>
                    <a:pt x="9009" y="8006"/>
                  </a:lnTo>
                  <a:lnTo>
                    <a:pt x="8006" y="8006"/>
                  </a:lnTo>
                  <a:lnTo>
                    <a:pt x="8006" y="4917"/>
                  </a:lnTo>
                  <a:lnTo>
                    <a:pt x="6925" y="4917"/>
                  </a:lnTo>
                  <a:lnTo>
                    <a:pt x="6925" y="314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5"/>
            <p:cNvSpPr/>
            <p:nvPr/>
          </p:nvSpPr>
          <p:spPr>
            <a:xfrm>
              <a:off x="3068752" y="4473380"/>
              <a:ext cx="270198" cy="669313"/>
            </a:xfrm>
            <a:custGeom>
              <a:rect b="b" l="l" r="r" t="t"/>
              <a:pathLst>
                <a:path extrusionOk="0" h="18301" w="7388">
                  <a:moveTo>
                    <a:pt x="2085" y="4093"/>
                  </a:moveTo>
                  <a:lnTo>
                    <a:pt x="2085" y="4479"/>
                  </a:lnTo>
                  <a:lnTo>
                    <a:pt x="1339" y="4479"/>
                  </a:lnTo>
                  <a:lnTo>
                    <a:pt x="1339" y="4093"/>
                  </a:lnTo>
                  <a:close/>
                  <a:moveTo>
                    <a:pt x="4067" y="4093"/>
                  </a:moveTo>
                  <a:lnTo>
                    <a:pt x="4067" y="4479"/>
                  </a:lnTo>
                  <a:lnTo>
                    <a:pt x="3321" y="4479"/>
                  </a:lnTo>
                  <a:lnTo>
                    <a:pt x="3321" y="4093"/>
                  </a:lnTo>
                  <a:close/>
                  <a:moveTo>
                    <a:pt x="6023" y="4093"/>
                  </a:moveTo>
                  <a:lnTo>
                    <a:pt x="6023" y="4479"/>
                  </a:lnTo>
                  <a:lnTo>
                    <a:pt x="5303" y="4479"/>
                  </a:lnTo>
                  <a:lnTo>
                    <a:pt x="5303" y="4093"/>
                  </a:lnTo>
                  <a:close/>
                  <a:moveTo>
                    <a:pt x="2085" y="5174"/>
                  </a:moveTo>
                  <a:lnTo>
                    <a:pt x="2085" y="5894"/>
                  </a:lnTo>
                  <a:lnTo>
                    <a:pt x="1339" y="5894"/>
                  </a:lnTo>
                  <a:lnTo>
                    <a:pt x="1339" y="5174"/>
                  </a:lnTo>
                  <a:close/>
                  <a:moveTo>
                    <a:pt x="4067" y="5174"/>
                  </a:moveTo>
                  <a:lnTo>
                    <a:pt x="4067" y="5894"/>
                  </a:lnTo>
                  <a:lnTo>
                    <a:pt x="3321" y="5894"/>
                  </a:lnTo>
                  <a:lnTo>
                    <a:pt x="3321" y="5174"/>
                  </a:lnTo>
                  <a:close/>
                  <a:moveTo>
                    <a:pt x="6023" y="5199"/>
                  </a:moveTo>
                  <a:lnTo>
                    <a:pt x="6023" y="5894"/>
                  </a:lnTo>
                  <a:lnTo>
                    <a:pt x="5303" y="5894"/>
                  </a:lnTo>
                  <a:lnTo>
                    <a:pt x="5303" y="5199"/>
                  </a:lnTo>
                  <a:close/>
                  <a:moveTo>
                    <a:pt x="2085" y="6615"/>
                  </a:moveTo>
                  <a:lnTo>
                    <a:pt x="2085" y="7336"/>
                  </a:lnTo>
                  <a:lnTo>
                    <a:pt x="1339" y="7336"/>
                  </a:lnTo>
                  <a:lnTo>
                    <a:pt x="1339" y="6615"/>
                  </a:lnTo>
                  <a:close/>
                  <a:moveTo>
                    <a:pt x="4067" y="6615"/>
                  </a:moveTo>
                  <a:lnTo>
                    <a:pt x="4067" y="7336"/>
                  </a:lnTo>
                  <a:lnTo>
                    <a:pt x="3321" y="7336"/>
                  </a:lnTo>
                  <a:lnTo>
                    <a:pt x="3321" y="6615"/>
                  </a:lnTo>
                  <a:close/>
                  <a:moveTo>
                    <a:pt x="6023" y="6615"/>
                  </a:moveTo>
                  <a:lnTo>
                    <a:pt x="6023" y="7336"/>
                  </a:lnTo>
                  <a:lnTo>
                    <a:pt x="5303" y="7336"/>
                  </a:lnTo>
                  <a:lnTo>
                    <a:pt x="5303" y="6615"/>
                  </a:lnTo>
                  <a:close/>
                  <a:moveTo>
                    <a:pt x="2085" y="8031"/>
                  </a:moveTo>
                  <a:lnTo>
                    <a:pt x="2085" y="8751"/>
                  </a:lnTo>
                  <a:lnTo>
                    <a:pt x="1339" y="8751"/>
                  </a:lnTo>
                  <a:lnTo>
                    <a:pt x="1339" y="8031"/>
                  </a:lnTo>
                  <a:close/>
                  <a:moveTo>
                    <a:pt x="4067" y="8031"/>
                  </a:moveTo>
                  <a:lnTo>
                    <a:pt x="4067" y="8751"/>
                  </a:lnTo>
                  <a:lnTo>
                    <a:pt x="3321" y="8751"/>
                  </a:lnTo>
                  <a:lnTo>
                    <a:pt x="3321" y="8031"/>
                  </a:lnTo>
                  <a:close/>
                  <a:moveTo>
                    <a:pt x="6023" y="8031"/>
                  </a:moveTo>
                  <a:lnTo>
                    <a:pt x="6023" y="8751"/>
                  </a:lnTo>
                  <a:lnTo>
                    <a:pt x="5303" y="8751"/>
                  </a:lnTo>
                  <a:lnTo>
                    <a:pt x="5303" y="8031"/>
                  </a:lnTo>
                  <a:close/>
                  <a:moveTo>
                    <a:pt x="2085" y="9472"/>
                  </a:moveTo>
                  <a:lnTo>
                    <a:pt x="2085" y="10193"/>
                  </a:lnTo>
                  <a:lnTo>
                    <a:pt x="1339" y="10193"/>
                  </a:lnTo>
                  <a:lnTo>
                    <a:pt x="1339" y="9472"/>
                  </a:lnTo>
                  <a:close/>
                  <a:moveTo>
                    <a:pt x="4067" y="9472"/>
                  </a:moveTo>
                  <a:lnTo>
                    <a:pt x="4067" y="10193"/>
                  </a:lnTo>
                  <a:lnTo>
                    <a:pt x="3321" y="10193"/>
                  </a:lnTo>
                  <a:lnTo>
                    <a:pt x="3321" y="9472"/>
                  </a:lnTo>
                  <a:close/>
                  <a:moveTo>
                    <a:pt x="6023" y="9472"/>
                  </a:moveTo>
                  <a:lnTo>
                    <a:pt x="6023" y="10193"/>
                  </a:lnTo>
                  <a:lnTo>
                    <a:pt x="5303" y="10193"/>
                  </a:lnTo>
                  <a:lnTo>
                    <a:pt x="5303" y="9472"/>
                  </a:lnTo>
                  <a:close/>
                  <a:moveTo>
                    <a:pt x="2085" y="10888"/>
                  </a:moveTo>
                  <a:lnTo>
                    <a:pt x="2085" y="11608"/>
                  </a:lnTo>
                  <a:lnTo>
                    <a:pt x="1339" y="11608"/>
                  </a:lnTo>
                  <a:lnTo>
                    <a:pt x="1339" y="10888"/>
                  </a:lnTo>
                  <a:close/>
                  <a:moveTo>
                    <a:pt x="4067" y="10888"/>
                  </a:moveTo>
                  <a:lnTo>
                    <a:pt x="4067" y="11608"/>
                  </a:lnTo>
                  <a:lnTo>
                    <a:pt x="3321" y="11608"/>
                  </a:lnTo>
                  <a:lnTo>
                    <a:pt x="3321" y="10888"/>
                  </a:lnTo>
                  <a:close/>
                  <a:moveTo>
                    <a:pt x="6023" y="10888"/>
                  </a:moveTo>
                  <a:lnTo>
                    <a:pt x="6023" y="11608"/>
                  </a:lnTo>
                  <a:lnTo>
                    <a:pt x="5303" y="11608"/>
                  </a:lnTo>
                  <a:lnTo>
                    <a:pt x="5303" y="10888"/>
                  </a:lnTo>
                  <a:close/>
                  <a:moveTo>
                    <a:pt x="2085" y="12329"/>
                  </a:moveTo>
                  <a:lnTo>
                    <a:pt x="2085" y="13024"/>
                  </a:lnTo>
                  <a:lnTo>
                    <a:pt x="1339" y="13024"/>
                  </a:lnTo>
                  <a:lnTo>
                    <a:pt x="1339" y="12329"/>
                  </a:lnTo>
                  <a:close/>
                  <a:moveTo>
                    <a:pt x="4067" y="12329"/>
                  </a:moveTo>
                  <a:lnTo>
                    <a:pt x="4067" y="13024"/>
                  </a:lnTo>
                  <a:lnTo>
                    <a:pt x="3321" y="13024"/>
                  </a:lnTo>
                  <a:lnTo>
                    <a:pt x="3321" y="12329"/>
                  </a:lnTo>
                  <a:close/>
                  <a:moveTo>
                    <a:pt x="6023" y="12329"/>
                  </a:moveTo>
                  <a:lnTo>
                    <a:pt x="6023" y="13024"/>
                  </a:lnTo>
                  <a:lnTo>
                    <a:pt x="5303" y="13024"/>
                  </a:lnTo>
                  <a:lnTo>
                    <a:pt x="5303" y="12329"/>
                  </a:lnTo>
                  <a:close/>
                  <a:moveTo>
                    <a:pt x="2085" y="13745"/>
                  </a:moveTo>
                  <a:lnTo>
                    <a:pt x="2085" y="14465"/>
                  </a:lnTo>
                  <a:lnTo>
                    <a:pt x="1339" y="14465"/>
                  </a:lnTo>
                  <a:lnTo>
                    <a:pt x="1339" y="13745"/>
                  </a:lnTo>
                  <a:close/>
                  <a:moveTo>
                    <a:pt x="4067" y="13745"/>
                  </a:moveTo>
                  <a:lnTo>
                    <a:pt x="4067" y="14465"/>
                  </a:lnTo>
                  <a:lnTo>
                    <a:pt x="3321" y="14465"/>
                  </a:lnTo>
                  <a:lnTo>
                    <a:pt x="3321" y="13745"/>
                  </a:lnTo>
                  <a:close/>
                  <a:moveTo>
                    <a:pt x="6023" y="13745"/>
                  </a:moveTo>
                  <a:lnTo>
                    <a:pt x="6023" y="14465"/>
                  </a:lnTo>
                  <a:lnTo>
                    <a:pt x="5303" y="14465"/>
                  </a:lnTo>
                  <a:lnTo>
                    <a:pt x="5303" y="13745"/>
                  </a:lnTo>
                  <a:close/>
                  <a:moveTo>
                    <a:pt x="2085" y="15160"/>
                  </a:moveTo>
                  <a:lnTo>
                    <a:pt x="2085" y="15881"/>
                  </a:lnTo>
                  <a:lnTo>
                    <a:pt x="1339" y="15881"/>
                  </a:lnTo>
                  <a:lnTo>
                    <a:pt x="1339" y="15160"/>
                  </a:lnTo>
                  <a:close/>
                  <a:moveTo>
                    <a:pt x="4067" y="15160"/>
                  </a:moveTo>
                  <a:lnTo>
                    <a:pt x="4067" y="15881"/>
                  </a:lnTo>
                  <a:lnTo>
                    <a:pt x="3321" y="15881"/>
                  </a:lnTo>
                  <a:lnTo>
                    <a:pt x="3321" y="15160"/>
                  </a:lnTo>
                  <a:close/>
                  <a:moveTo>
                    <a:pt x="6023" y="15186"/>
                  </a:moveTo>
                  <a:lnTo>
                    <a:pt x="6023" y="15881"/>
                  </a:lnTo>
                  <a:lnTo>
                    <a:pt x="5303" y="15881"/>
                  </a:lnTo>
                  <a:lnTo>
                    <a:pt x="5303" y="15186"/>
                  </a:lnTo>
                  <a:close/>
                  <a:moveTo>
                    <a:pt x="2085" y="16602"/>
                  </a:moveTo>
                  <a:lnTo>
                    <a:pt x="2085" y="16962"/>
                  </a:lnTo>
                  <a:lnTo>
                    <a:pt x="1339" y="16962"/>
                  </a:lnTo>
                  <a:lnTo>
                    <a:pt x="1339" y="16602"/>
                  </a:lnTo>
                  <a:close/>
                  <a:moveTo>
                    <a:pt x="4067" y="16602"/>
                  </a:moveTo>
                  <a:lnTo>
                    <a:pt x="4067" y="16962"/>
                  </a:lnTo>
                  <a:lnTo>
                    <a:pt x="3321" y="16962"/>
                  </a:lnTo>
                  <a:lnTo>
                    <a:pt x="3321" y="16602"/>
                  </a:lnTo>
                  <a:close/>
                  <a:moveTo>
                    <a:pt x="6023" y="16602"/>
                  </a:moveTo>
                  <a:lnTo>
                    <a:pt x="6023" y="16962"/>
                  </a:lnTo>
                  <a:lnTo>
                    <a:pt x="5303" y="16962"/>
                  </a:lnTo>
                  <a:lnTo>
                    <a:pt x="5303" y="16602"/>
                  </a:lnTo>
                  <a:close/>
                  <a:moveTo>
                    <a:pt x="1" y="0"/>
                  </a:moveTo>
                  <a:lnTo>
                    <a:pt x="1" y="18300"/>
                  </a:lnTo>
                  <a:lnTo>
                    <a:pt x="7388" y="18300"/>
                  </a:lnTo>
                  <a:lnTo>
                    <a:pt x="73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6" name="Google Shape;656;p35"/>
          <p:cNvGrpSpPr/>
          <p:nvPr/>
        </p:nvGrpSpPr>
        <p:grpSpPr>
          <a:xfrm>
            <a:off x="3928981" y="647500"/>
            <a:ext cx="5234330" cy="4515281"/>
            <a:chOff x="3928981" y="647500"/>
            <a:chExt cx="5234330" cy="4515281"/>
          </a:xfrm>
        </p:grpSpPr>
        <p:sp>
          <p:nvSpPr>
            <p:cNvPr id="657" name="Google Shape;657;p35"/>
            <p:cNvSpPr/>
            <p:nvPr/>
          </p:nvSpPr>
          <p:spPr>
            <a:xfrm>
              <a:off x="7173700" y="1267609"/>
              <a:ext cx="1736075" cy="1275100"/>
            </a:xfrm>
            <a:custGeom>
              <a:rect b="b" l="l" r="r" t="t"/>
              <a:pathLst>
                <a:path extrusionOk="0" h="51004" w="69443">
                  <a:moveTo>
                    <a:pt x="31025" y="0"/>
                  </a:moveTo>
                  <a:cubicBezTo>
                    <a:pt x="28776" y="0"/>
                    <a:pt x="26498" y="937"/>
                    <a:pt x="24836" y="3005"/>
                  </a:cubicBezTo>
                  <a:cubicBezTo>
                    <a:pt x="22879" y="5495"/>
                    <a:pt x="22274" y="9729"/>
                    <a:pt x="23840" y="12505"/>
                  </a:cubicBezTo>
                  <a:cubicBezTo>
                    <a:pt x="23270" y="12301"/>
                    <a:pt x="22684" y="12203"/>
                    <a:pt x="22104" y="12203"/>
                  </a:cubicBezTo>
                  <a:cubicBezTo>
                    <a:pt x="20656" y="12203"/>
                    <a:pt x="19255" y="12820"/>
                    <a:pt x="18289" y="13964"/>
                  </a:cubicBezTo>
                  <a:cubicBezTo>
                    <a:pt x="17008" y="15529"/>
                    <a:pt x="17008" y="18731"/>
                    <a:pt x="18111" y="20439"/>
                  </a:cubicBezTo>
                  <a:cubicBezTo>
                    <a:pt x="17448" y="20311"/>
                    <a:pt x="16783" y="20248"/>
                    <a:pt x="16126" y="20248"/>
                  </a:cubicBezTo>
                  <a:cubicBezTo>
                    <a:pt x="12237" y="20248"/>
                    <a:pt x="8597" y="22434"/>
                    <a:pt x="6832" y="26025"/>
                  </a:cubicBezTo>
                  <a:cubicBezTo>
                    <a:pt x="4911" y="30153"/>
                    <a:pt x="5871" y="35846"/>
                    <a:pt x="9465" y="38621"/>
                  </a:cubicBezTo>
                  <a:cubicBezTo>
                    <a:pt x="3131" y="38835"/>
                    <a:pt x="0" y="46413"/>
                    <a:pt x="4377" y="51003"/>
                  </a:cubicBezTo>
                  <a:cubicBezTo>
                    <a:pt x="24231" y="43104"/>
                    <a:pt x="45081" y="34494"/>
                    <a:pt x="64935" y="26595"/>
                  </a:cubicBezTo>
                  <a:cubicBezTo>
                    <a:pt x="69442" y="24139"/>
                    <a:pt x="66076" y="19485"/>
                    <a:pt x="61808" y="19485"/>
                  </a:cubicBezTo>
                  <a:cubicBezTo>
                    <a:pt x="61190" y="19485"/>
                    <a:pt x="60553" y="19583"/>
                    <a:pt x="59919" y="19799"/>
                  </a:cubicBezTo>
                  <a:cubicBezTo>
                    <a:pt x="59598" y="17166"/>
                    <a:pt x="58211" y="14817"/>
                    <a:pt x="56040" y="13288"/>
                  </a:cubicBezTo>
                  <a:cubicBezTo>
                    <a:pt x="54365" y="12115"/>
                    <a:pt x="52559" y="11271"/>
                    <a:pt x="50639" y="11271"/>
                  </a:cubicBezTo>
                  <a:cubicBezTo>
                    <a:pt x="50111" y="11271"/>
                    <a:pt x="49575" y="11335"/>
                    <a:pt x="49031" y="11473"/>
                  </a:cubicBezTo>
                  <a:cubicBezTo>
                    <a:pt x="49066" y="8982"/>
                    <a:pt x="47572" y="6705"/>
                    <a:pt x="45295" y="5816"/>
                  </a:cubicBezTo>
                  <a:cubicBezTo>
                    <a:pt x="44566" y="5542"/>
                    <a:pt x="43822" y="5404"/>
                    <a:pt x="43098" y="5404"/>
                  </a:cubicBezTo>
                  <a:cubicBezTo>
                    <a:pt x="41560" y="5404"/>
                    <a:pt x="40108" y="6028"/>
                    <a:pt x="39068" y="7310"/>
                  </a:cubicBezTo>
                  <a:cubicBezTo>
                    <a:pt x="38663" y="2766"/>
                    <a:pt x="34888" y="0"/>
                    <a:pt x="3102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5"/>
            <p:cNvSpPr/>
            <p:nvPr/>
          </p:nvSpPr>
          <p:spPr>
            <a:xfrm>
              <a:off x="5858100" y="2115584"/>
              <a:ext cx="1735975" cy="1275725"/>
            </a:xfrm>
            <a:custGeom>
              <a:rect b="b" l="l" r="r" t="t"/>
              <a:pathLst>
                <a:path extrusionOk="0" h="51029" w="69439">
                  <a:moveTo>
                    <a:pt x="31037" y="0"/>
                  </a:moveTo>
                  <a:cubicBezTo>
                    <a:pt x="28785" y="0"/>
                    <a:pt x="26501" y="945"/>
                    <a:pt x="24836" y="3030"/>
                  </a:cubicBezTo>
                  <a:cubicBezTo>
                    <a:pt x="22879" y="5520"/>
                    <a:pt x="22274" y="9755"/>
                    <a:pt x="23804" y="12530"/>
                  </a:cubicBezTo>
                  <a:cubicBezTo>
                    <a:pt x="23245" y="12327"/>
                    <a:pt x="22665" y="12228"/>
                    <a:pt x="22091" y="12228"/>
                  </a:cubicBezTo>
                  <a:cubicBezTo>
                    <a:pt x="20656" y="12228"/>
                    <a:pt x="19255" y="12845"/>
                    <a:pt x="18289" y="13989"/>
                  </a:cubicBezTo>
                  <a:cubicBezTo>
                    <a:pt x="17008" y="15554"/>
                    <a:pt x="17008" y="18757"/>
                    <a:pt x="18111" y="20464"/>
                  </a:cubicBezTo>
                  <a:cubicBezTo>
                    <a:pt x="17447" y="20336"/>
                    <a:pt x="16783" y="20273"/>
                    <a:pt x="16126" y="20273"/>
                  </a:cubicBezTo>
                  <a:cubicBezTo>
                    <a:pt x="12237" y="20273"/>
                    <a:pt x="8597" y="22459"/>
                    <a:pt x="6832" y="26051"/>
                  </a:cubicBezTo>
                  <a:cubicBezTo>
                    <a:pt x="4910" y="30142"/>
                    <a:pt x="5871" y="35871"/>
                    <a:pt x="9465" y="38646"/>
                  </a:cubicBezTo>
                  <a:cubicBezTo>
                    <a:pt x="3131" y="38824"/>
                    <a:pt x="0" y="46403"/>
                    <a:pt x="4341" y="51028"/>
                  </a:cubicBezTo>
                  <a:cubicBezTo>
                    <a:pt x="24195" y="43094"/>
                    <a:pt x="45081" y="34483"/>
                    <a:pt x="64935" y="26584"/>
                  </a:cubicBezTo>
                  <a:cubicBezTo>
                    <a:pt x="69439" y="24131"/>
                    <a:pt x="66081" y="19509"/>
                    <a:pt x="61818" y="19509"/>
                  </a:cubicBezTo>
                  <a:cubicBezTo>
                    <a:pt x="61197" y="19509"/>
                    <a:pt x="60556" y="19607"/>
                    <a:pt x="59918" y="19824"/>
                  </a:cubicBezTo>
                  <a:cubicBezTo>
                    <a:pt x="59598" y="17191"/>
                    <a:pt x="58211" y="14843"/>
                    <a:pt x="56040" y="13313"/>
                  </a:cubicBezTo>
                  <a:cubicBezTo>
                    <a:pt x="54348" y="12128"/>
                    <a:pt x="52522" y="11279"/>
                    <a:pt x="50579" y="11279"/>
                  </a:cubicBezTo>
                  <a:cubicBezTo>
                    <a:pt x="50071" y="11279"/>
                    <a:pt x="49555" y="11337"/>
                    <a:pt x="49031" y="11462"/>
                  </a:cubicBezTo>
                  <a:cubicBezTo>
                    <a:pt x="49066" y="8972"/>
                    <a:pt x="47572" y="6730"/>
                    <a:pt x="45259" y="5805"/>
                  </a:cubicBezTo>
                  <a:cubicBezTo>
                    <a:pt x="44554" y="5537"/>
                    <a:pt x="43832" y="5402"/>
                    <a:pt x="43125" y="5402"/>
                  </a:cubicBezTo>
                  <a:cubicBezTo>
                    <a:pt x="41584" y="5402"/>
                    <a:pt x="40117" y="6042"/>
                    <a:pt x="39068" y="7335"/>
                  </a:cubicBezTo>
                  <a:cubicBezTo>
                    <a:pt x="38664" y="2774"/>
                    <a:pt x="34896" y="0"/>
                    <a:pt x="310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5"/>
            <p:cNvSpPr/>
            <p:nvPr/>
          </p:nvSpPr>
          <p:spPr>
            <a:xfrm>
              <a:off x="6462075" y="2285759"/>
              <a:ext cx="1380575" cy="789775"/>
            </a:xfrm>
            <a:custGeom>
              <a:rect b="b" l="l" r="r" t="t"/>
              <a:pathLst>
                <a:path extrusionOk="0" h="31591" w="55223">
                  <a:moveTo>
                    <a:pt x="46100" y="1"/>
                  </a:moveTo>
                  <a:cubicBezTo>
                    <a:pt x="26004" y="1"/>
                    <a:pt x="7488" y="12285"/>
                    <a:pt x="1" y="31590"/>
                  </a:cubicBezTo>
                  <a:cubicBezTo>
                    <a:pt x="15763" y="27819"/>
                    <a:pt x="30209" y="24830"/>
                    <a:pt x="45971" y="21023"/>
                  </a:cubicBezTo>
                  <a:cubicBezTo>
                    <a:pt x="48960" y="14333"/>
                    <a:pt x="52233" y="7573"/>
                    <a:pt x="55222" y="848"/>
                  </a:cubicBezTo>
                  <a:cubicBezTo>
                    <a:pt x="52167" y="277"/>
                    <a:pt x="49116" y="1"/>
                    <a:pt x="461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5"/>
            <p:cNvSpPr/>
            <p:nvPr/>
          </p:nvSpPr>
          <p:spPr>
            <a:xfrm>
              <a:off x="7329375" y="1607084"/>
              <a:ext cx="1814625" cy="1210475"/>
            </a:xfrm>
            <a:custGeom>
              <a:rect b="b" l="l" r="r" t="t"/>
              <a:pathLst>
                <a:path extrusionOk="0" h="48419" w="72585">
                  <a:moveTo>
                    <a:pt x="58766" y="1"/>
                  </a:moveTo>
                  <a:cubicBezTo>
                    <a:pt x="49059" y="1"/>
                    <a:pt x="39490" y="2834"/>
                    <a:pt x="30528" y="8390"/>
                  </a:cubicBezTo>
                  <a:cubicBezTo>
                    <a:pt x="17364" y="16574"/>
                    <a:pt x="6405" y="30486"/>
                    <a:pt x="0" y="47280"/>
                  </a:cubicBezTo>
                  <a:cubicBezTo>
                    <a:pt x="22843" y="47814"/>
                    <a:pt x="49671" y="47885"/>
                    <a:pt x="72514" y="48419"/>
                  </a:cubicBezTo>
                  <a:lnTo>
                    <a:pt x="72585" y="1915"/>
                  </a:lnTo>
                  <a:cubicBezTo>
                    <a:pt x="67981" y="635"/>
                    <a:pt x="63358" y="1"/>
                    <a:pt x="587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5"/>
            <p:cNvSpPr/>
            <p:nvPr/>
          </p:nvSpPr>
          <p:spPr>
            <a:xfrm>
              <a:off x="8233125" y="1992059"/>
              <a:ext cx="297125" cy="689400"/>
            </a:xfrm>
            <a:custGeom>
              <a:rect b="b" l="l" r="r" t="t"/>
              <a:pathLst>
                <a:path extrusionOk="0" h="27576" w="11885">
                  <a:moveTo>
                    <a:pt x="3380" y="3381"/>
                  </a:moveTo>
                  <a:lnTo>
                    <a:pt x="3380" y="5053"/>
                  </a:lnTo>
                  <a:lnTo>
                    <a:pt x="1637" y="5053"/>
                  </a:lnTo>
                  <a:lnTo>
                    <a:pt x="1637" y="3381"/>
                  </a:lnTo>
                  <a:close/>
                  <a:moveTo>
                    <a:pt x="6903" y="3381"/>
                  </a:moveTo>
                  <a:lnTo>
                    <a:pt x="6903" y="5053"/>
                  </a:lnTo>
                  <a:lnTo>
                    <a:pt x="5124" y="5053"/>
                  </a:lnTo>
                  <a:lnTo>
                    <a:pt x="5124" y="3381"/>
                  </a:lnTo>
                  <a:close/>
                  <a:moveTo>
                    <a:pt x="10390" y="3381"/>
                  </a:moveTo>
                  <a:lnTo>
                    <a:pt x="10390" y="5053"/>
                  </a:lnTo>
                  <a:lnTo>
                    <a:pt x="8646" y="5053"/>
                  </a:lnTo>
                  <a:lnTo>
                    <a:pt x="8646" y="3381"/>
                  </a:lnTo>
                  <a:close/>
                  <a:moveTo>
                    <a:pt x="6903" y="6761"/>
                  </a:moveTo>
                  <a:lnTo>
                    <a:pt x="6903" y="8433"/>
                  </a:lnTo>
                  <a:lnTo>
                    <a:pt x="5124" y="8433"/>
                  </a:lnTo>
                  <a:lnTo>
                    <a:pt x="5124" y="6761"/>
                  </a:lnTo>
                  <a:close/>
                  <a:moveTo>
                    <a:pt x="10390" y="6761"/>
                  </a:moveTo>
                  <a:lnTo>
                    <a:pt x="10390" y="8433"/>
                  </a:lnTo>
                  <a:lnTo>
                    <a:pt x="8646" y="8433"/>
                  </a:lnTo>
                  <a:lnTo>
                    <a:pt x="8646" y="6761"/>
                  </a:lnTo>
                  <a:close/>
                  <a:moveTo>
                    <a:pt x="3380" y="6761"/>
                  </a:moveTo>
                  <a:lnTo>
                    <a:pt x="3380" y="8469"/>
                  </a:lnTo>
                  <a:lnTo>
                    <a:pt x="1637" y="8469"/>
                  </a:lnTo>
                  <a:lnTo>
                    <a:pt x="1637" y="6761"/>
                  </a:lnTo>
                  <a:close/>
                  <a:moveTo>
                    <a:pt x="10390" y="10141"/>
                  </a:moveTo>
                  <a:lnTo>
                    <a:pt x="10390" y="11814"/>
                  </a:lnTo>
                  <a:lnTo>
                    <a:pt x="8646" y="11814"/>
                  </a:lnTo>
                  <a:lnTo>
                    <a:pt x="8646" y="10141"/>
                  </a:lnTo>
                  <a:close/>
                  <a:moveTo>
                    <a:pt x="3380" y="10141"/>
                  </a:moveTo>
                  <a:lnTo>
                    <a:pt x="3380" y="11849"/>
                  </a:lnTo>
                  <a:lnTo>
                    <a:pt x="1637" y="11849"/>
                  </a:lnTo>
                  <a:lnTo>
                    <a:pt x="1637" y="10141"/>
                  </a:lnTo>
                  <a:close/>
                  <a:moveTo>
                    <a:pt x="6903" y="10141"/>
                  </a:moveTo>
                  <a:lnTo>
                    <a:pt x="6903" y="11849"/>
                  </a:lnTo>
                  <a:lnTo>
                    <a:pt x="5124" y="11849"/>
                  </a:lnTo>
                  <a:lnTo>
                    <a:pt x="5124" y="10141"/>
                  </a:lnTo>
                  <a:close/>
                  <a:moveTo>
                    <a:pt x="3380" y="13521"/>
                  </a:moveTo>
                  <a:lnTo>
                    <a:pt x="3380" y="15229"/>
                  </a:lnTo>
                  <a:lnTo>
                    <a:pt x="1637" y="15229"/>
                  </a:lnTo>
                  <a:lnTo>
                    <a:pt x="1637" y="13521"/>
                  </a:lnTo>
                  <a:close/>
                  <a:moveTo>
                    <a:pt x="6903" y="13521"/>
                  </a:moveTo>
                  <a:lnTo>
                    <a:pt x="6903" y="15229"/>
                  </a:lnTo>
                  <a:lnTo>
                    <a:pt x="5124" y="15229"/>
                  </a:lnTo>
                  <a:lnTo>
                    <a:pt x="5124" y="13521"/>
                  </a:lnTo>
                  <a:close/>
                  <a:moveTo>
                    <a:pt x="10390" y="13521"/>
                  </a:moveTo>
                  <a:lnTo>
                    <a:pt x="10390" y="15229"/>
                  </a:lnTo>
                  <a:lnTo>
                    <a:pt x="8646" y="15229"/>
                  </a:lnTo>
                  <a:lnTo>
                    <a:pt x="8646" y="13521"/>
                  </a:lnTo>
                  <a:close/>
                  <a:moveTo>
                    <a:pt x="3380" y="16902"/>
                  </a:moveTo>
                  <a:lnTo>
                    <a:pt x="3380" y="18609"/>
                  </a:lnTo>
                  <a:lnTo>
                    <a:pt x="1637" y="18609"/>
                  </a:lnTo>
                  <a:lnTo>
                    <a:pt x="1637" y="16902"/>
                  </a:lnTo>
                  <a:close/>
                  <a:moveTo>
                    <a:pt x="6903" y="16902"/>
                  </a:moveTo>
                  <a:lnTo>
                    <a:pt x="6903" y="18609"/>
                  </a:lnTo>
                  <a:lnTo>
                    <a:pt x="5124" y="18609"/>
                  </a:lnTo>
                  <a:lnTo>
                    <a:pt x="5124" y="16902"/>
                  </a:lnTo>
                  <a:close/>
                  <a:moveTo>
                    <a:pt x="10390" y="16902"/>
                  </a:moveTo>
                  <a:lnTo>
                    <a:pt x="10390" y="18609"/>
                  </a:lnTo>
                  <a:lnTo>
                    <a:pt x="8646" y="18609"/>
                  </a:lnTo>
                  <a:lnTo>
                    <a:pt x="8646" y="16902"/>
                  </a:lnTo>
                  <a:close/>
                  <a:moveTo>
                    <a:pt x="3380" y="20282"/>
                  </a:moveTo>
                  <a:lnTo>
                    <a:pt x="3380" y="21990"/>
                  </a:lnTo>
                  <a:lnTo>
                    <a:pt x="1637" y="21990"/>
                  </a:lnTo>
                  <a:lnTo>
                    <a:pt x="1637" y="20282"/>
                  </a:lnTo>
                  <a:close/>
                  <a:moveTo>
                    <a:pt x="6903" y="20282"/>
                  </a:moveTo>
                  <a:lnTo>
                    <a:pt x="6903" y="21990"/>
                  </a:lnTo>
                  <a:lnTo>
                    <a:pt x="5124" y="21990"/>
                  </a:lnTo>
                  <a:lnTo>
                    <a:pt x="5124" y="20282"/>
                  </a:lnTo>
                  <a:close/>
                  <a:moveTo>
                    <a:pt x="10390" y="20282"/>
                  </a:moveTo>
                  <a:lnTo>
                    <a:pt x="10390" y="21990"/>
                  </a:lnTo>
                  <a:lnTo>
                    <a:pt x="8646" y="21990"/>
                  </a:lnTo>
                  <a:lnTo>
                    <a:pt x="8646" y="20282"/>
                  </a:lnTo>
                  <a:close/>
                  <a:moveTo>
                    <a:pt x="6903" y="25405"/>
                  </a:moveTo>
                  <a:lnTo>
                    <a:pt x="6903" y="26295"/>
                  </a:lnTo>
                  <a:lnTo>
                    <a:pt x="5124" y="26295"/>
                  </a:lnTo>
                  <a:lnTo>
                    <a:pt x="5124" y="25405"/>
                  </a:lnTo>
                  <a:close/>
                  <a:moveTo>
                    <a:pt x="10390" y="25405"/>
                  </a:moveTo>
                  <a:lnTo>
                    <a:pt x="10390" y="26295"/>
                  </a:lnTo>
                  <a:lnTo>
                    <a:pt x="8646" y="26295"/>
                  </a:lnTo>
                  <a:lnTo>
                    <a:pt x="8646" y="25405"/>
                  </a:lnTo>
                  <a:close/>
                  <a:moveTo>
                    <a:pt x="3380" y="25441"/>
                  </a:moveTo>
                  <a:lnTo>
                    <a:pt x="3380" y="26331"/>
                  </a:lnTo>
                  <a:lnTo>
                    <a:pt x="1637" y="26331"/>
                  </a:lnTo>
                  <a:lnTo>
                    <a:pt x="1637" y="25441"/>
                  </a:lnTo>
                  <a:close/>
                  <a:moveTo>
                    <a:pt x="0" y="1"/>
                  </a:moveTo>
                  <a:lnTo>
                    <a:pt x="0" y="27576"/>
                  </a:lnTo>
                  <a:lnTo>
                    <a:pt x="11884" y="27576"/>
                  </a:lnTo>
                  <a:lnTo>
                    <a:pt x="118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5"/>
            <p:cNvSpPr/>
            <p:nvPr/>
          </p:nvSpPr>
          <p:spPr>
            <a:xfrm>
              <a:off x="8655650" y="1763459"/>
              <a:ext cx="361150" cy="988275"/>
            </a:xfrm>
            <a:custGeom>
              <a:rect b="b" l="l" r="r" t="t"/>
              <a:pathLst>
                <a:path extrusionOk="0" h="39531" w="14446">
                  <a:moveTo>
                    <a:pt x="5693" y="8469"/>
                  </a:moveTo>
                  <a:lnTo>
                    <a:pt x="5693" y="10675"/>
                  </a:lnTo>
                  <a:lnTo>
                    <a:pt x="3345" y="10675"/>
                  </a:lnTo>
                  <a:lnTo>
                    <a:pt x="3345" y="8469"/>
                  </a:lnTo>
                  <a:close/>
                  <a:moveTo>
                    <a:pt x="11101" y="8469"/>
                  </a:moveTo>
                  <a:lnTo>
                    <a:pt x="11101" y="10675"/>
                  </a:lnTo>
                  <a:lnTo>
                    <a:pt x="8789" y="10675"/>
                  </a:lnTo>
                  <a:lnTo>
                    <a:pt x="8789" y="8469"/>
                  </a:lnTo>
                  <a:close/>
                  <a:moveTo>
                    <a:pt x="5693" y="12845"/>
                  </a:moveTo>
                  <a:lnTo>
                    <a:pt x="5693" y="15051"/>
                  </a:lnTo>
                  <a:lnTo>
                    <a:pt x="3345" y="15051"/>
                  </a:lnTo>
                  <a:lnTo>
                    <a:pt x="3345" y="12845"/>
                  </a:lnTo>
                  <a:close/>
                  <a:moveTo>
                    <a:pt x="11101" y="12845"/>
                  </a:moveTo>
                  <a:lnTo>
                    <a:pt x="11101" y="15051"/>
                  </a:lnTo>
                  <a:lnTo>
                    <a:pt x="8789" y="15051"/>
                  </a:lnTo>
                  <a:lnTo>
                    <a:pt x="8789" y="12845"/>
                  </a:lnTo>
                  <a:close/>
                  <a:moveTo>
                    <a:pt x="5693" y="17222"/>
                  </a:moveTo>
                  <a:lnTo>
                    <a:pt x="5693" y="19428"/>
                  </a:lnTo>
                  <a:lnTo>
                    <a:pt x="3345" y="19428"/>
                  </a:lnTo>
                  <a:lnTo>
                    <a:pt x="3345" y="17222"/>
                  </a:lnTo>
                  <a:close/>
                  <a:moveTo>
                    <a:pt x="11101" y="17222"/>
                  </a:moveTo>
                  <a:lnTo>
                    <a:pt x="11101" y="19428"/>
                  </a:lnTo>
                  <a:lnTo>
                    <a:pt x="8789" y="19428"/>
                  </a:lnTo>
                  <a:lnTo>
                    <a:pt x="8789" y="17222"/>
                  </a:lnTo>
                  <a:close/>
                  <a:moveTo>
                    <a:pt x="5693" y="21598"/>
                  </a:moveTo>
                  <a:lnTo>
                    <a:pt x="5693" y="23804"/>
                  </a:lnTo>
                  <a:lnTo>
                    <a:pt x="3345" y="23804"/>
                  </a:lnTo>
                  <a:lnTo>
                    <a:pt x="3345" y="21598"/>
                  </a:lnTo>
                  <a:close/>
                  <a:moveTo>
                    <a:pt x="11101" y="21598"/>
                  </a:moveTo>
                  <a:lnTo>
                    <a:pt x="11101" y="23804"/>
                  </a:lnTo>
                  <a:lnTo>
                    <a:pt x="8789" y="23804"/>
                  </a:lnTo>
                  <a:lnTo>
                    <a:pt x="8789" y="21598"/>
                  </a:lnTo>
                  <a:close/>
                  <a:moveTo>
                    <a:pt x="11101" y="25974"/>
                  </a:moveTo>
                  <a:lnTo>
                    <a:pt x="11101" y="28145"/>
                  </a:lnTo>
                  <a:lnTo>
                    <a:pt x="8789" y="28145"/>
                  </a:lnTo>
                  <a:lnTo>
                    <a:pt x="8789" y="25974"/>
                  </a:lnTo>
                  <a:close/>
                  <a:moveTo>
                    <a:pt x="5693" y="25974"/>
                  </a:moveTo>
                  <a:lnTo>
                    <a:pt x="5693" y="28180"/>
                  </a:lnTo>
                  <a:lnTo>
                    <a:pt x="3345" y="28180"/>
                  </a:lnTo>
                  <a:lnTo>
                    <a:pt x="3345" y="25974"/>
                  </a:lnTo>
                  <a:close/>
                  <a:moveTo>
                    <a:pt x="5693" y="30351"/>
                  </a:moveTo>
                  <a:lnTo>
                    <a:pt x="5693" y="32521"/>
                  </a:lnTo>
                  <a:lnTo>
                    <a:pt x="3345" y="32521"/>
                  </a:lnTo>
                  <a:lnTo>
                    <a:pt x="3345" y="30351"/>
                  </a:lnTo>
                  <a:close/>
                  <a:moveTo>
                    <a:pt x="11101" y="30351"/>
                  </a:moveTo>
                  <a:lnTo>
                    <a:pt x="11101" y="32521"/>
                  </a:lnTo>
                  <a:lnTo>
                    <a:pt x="8789" y="32521"/>
                  </a:lnTo>
                  <a:lnTo>
                    <a:pt x="8789" y="30351"/>
                  </a:lnTo>
                  <a:close/>
                  <a:moveTo>
                    <a:pt x="11101" y="34727"/>
                  </a:moveTo>
                  <a:lnTo>
                    <a:pt x="11101" y="37040"/>
                  </a:lnTo>
                  <a:lnTo>
                    <a:pt x="8789" y="37040"/>
                  </a:lnTo>
                  <a:lnTo>
                    <a:pt x="8789" y="34727"/>
                  </a:lnTo>
                  <a:close/>
                  <a:moveTo>
                    <a:pt x="5693" y="34727"/>
                  </a:moveTo>
                  <a:lnTo>
                    <a:pt x="5693" y="37076"/>
                  </a:lnTo>
                  <a:lnTo>
                    <a:pt x="3345" y="37076"/>
                  </a:lnTo>
                  <a:lnTo>
                    <a:pt x="3345" y="34727"/>
                  </a:lnTo>
                  <a:close/>
                  <a:moveTo>
                    <a:pt x="7223" y="0"/>
                  </a:moveTo>
                  <a:lnTo>
                    <a:pt x="0" y="5764"/>
                  </a:lnTo>
                  <a:lnTo>
                    <a:pt x="0" y="39531"/>
                  </a:lnTo>
                  <a:lnTo>
                    <a:pt x="14446" y="39531"/>
                  </a:lnTo>
                  <a:lnTo>
                    <a:pt x="14446" y="5764"/>
                  </a:lnTo>
                  <a:lnTo>
                    <a:pt x="722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5"/>
            <p:cNvSpPr/>
            <p:nvPr/>
          </p:nvSpPr>
          <p:spPr>
            <a:xfrm>
              <a:off x="3928981" y="2670231"/>
              <a:ext cx="5234330" cy="2492550"/>
            </a:xfrm>
            <a:custGeom>
              <a:rect b="b" l="l" r="r" t="t"/>
              <a:pathLst>
                <a:path extrusionOk="0" h="84158" w="176731">
                  <a:moveTo>
                    <a:pt x="142388" y="1"/>
                  </a:moveTo>
                  <a:cubicBezTo>
                    <a:pt x="123803" y="1"/>
                    <a:pt x="105169" y="2997"/>
                    <a:pt x="87779" y="8940"/>
                  </a:cubicBezTo>
                  <a:cubicBezTo>
                    <a:pt x="59456" y="18582"/>
                    <a:pt x="34265" y="35697"/>
                    <a:pt x="14838" y="58433"/>
                  </a:cubicBezTo>
                  <a:cubicBezTo>
                    <a:pt x="8362" y="66047"/>
                    <a:pt x="1602" y="78536"/>
                    <a:pt x="1" y="84087"/>
                  </a:cubicBezTo>
                  <a:lnTo>
                    <a:pt x="176126" y="84158"/>
                  </a:lnTo>
                  <a:lnTo>
                    <a:pt x="176731" y="3496"/>
                  </a:lnTo>
                  <a:cubicBezTo>
                    <a:pt x="165510" y="1162"/>
                    <a:pt x="153958" y="1"/>
                    <a:pt x="1423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5"/>
            <p:cNvSpPr/>
            <p:nvPr/>
          </p:nvSpPr>
          <p:spPr>
            <a:xfrm>
              <a:off x="4840539" y="2773359"/>
              <a:ext cx="4305911" cy="2389421"/>
            </a:xfrm>
            <a:custGeom>
              <a:rect b="b" l="l" r="r" t="t"/>
              <a:pathLst>
                <a:path extrusionOk="0" h="80676" w="145384">
                  <a:moveTo>
                    <a:pt x="133581" y="0"/>
                  </a:moveTo>
                  <a:cubicBezTo>
                    <a:pt x="107286" y="0"/>
                    <a:pt x="80828" y="4060"/>
                    <a:pt x="57250" y="15385"/>
                  </a:cubicBezTo>
                  <a:cubicBezTo>
                    <a:pt x="30137" y="28408"/>
                    <a:pt x="7223" y="51571"/>
                    <a:pt x="0" y="80605"/>
                  </a:cubicBezTo>
                  <a:lnTo>
                    <a:pt x="49102" y="80676"/>
                  </a:lnTo>
                  <a:cubicBezTo>
                    <a:pt x="53478" y="58616"/>
                    <a:pt x="66003" y="38441"/>
                    <a:pt x="83224" y="23853"/>
                  </a:cubicBezTo>
                  <a:cubicBezTo>
                    <a:pt x="100480" y="9265"/>
                    <a:pt x="122754" y="1082"/>
                    <a:pt x="145384" y="263"/>
                  </a:cubicBezTo>
                  <a:cubicBezTo>
                    <a:pt x="141460" y="92"/>
                    <a:pt x="137522" y="0"/>
                    <a:pt x="13358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5" name="Google Shape;665;p35"/>
            <p:cNvGrpSpPr/>
            <p:nvPr/>
          </p:nvGrpSpPr>
          <p:grpSpPr>
            <a:xfrm>
              <a:off x="6508326" y="647500"/>
              <a:ext cx="1642818" cy="969497"/>
              <a:chOff x="6508326" y="647500"/>
              <a:chExt cx="1642818" cy="969497"/>
            </a:xfrm>
          </p:grpSpPr>
          <p:sp>
            <p:nvSpPr>
              <p:cNvPr id="666" name="Google Shape;666;p35"/>
              <p:cNvSpPr/>
              <p:nvPr/>
            </p:nvSpPr>
            <p:spPr>
              <a:xfrm>
                <a:off x="7488556" y="647500"/>
                <a:ext cx="662589" cy="184773"/>
              </a:xfrm>
              <a:custGeom>
                <a:rect b="b" l="l" r="r" t="t"/>
                <a:pathLst>
                  <a:path extrusionOk="0" h="5118" w="18353">
                    <a:moveTo>
                      <a:pt x="6422" y="1"/>
                    </a:moveTo>
                    <a:cubicBezTo>
                      <a:pt x="6170" y="1"/>
                      <a:pt x="5915" y="33"/>
                      <a:pt x="5663" y="99"/>
                    </a:cubicBezTo>
                    <a:cubicBezTo>
                      <a:pt x="4531" y="407"/>
                      <a:pt x="3836" y="1643"/>
                      <a:pt x="3733" y="2827"/>
                    </a:cubicBezTo>
                    <a:cubicBezTo>
                      <a:pt x="3329" y="2455"/>
                      <a:pt x="2804" y="2260"/>
                      <a:pt x="2276" y="2260"/>
                    </a:cubicBezTo>
                    <a:cubicBezTo>
                      <a:pt x="1928" y="2260"/>
                      <a:pt x="1579" y="2344"/>
                      <a:pt x="1262" y="2518"/>
                    </a:cubicBezTo>
                    <a:cubicBezTo>
                      <a:pt x="490" y="2956"/>
                      <a:pt x="1" y="4243"/>
                      <a:pt x="181" y="5118"/>
                    </a:cubicBezTo>
                    <a:lnTo>
                      <a:pt x="18352" y="4835"/>
                    </a:lnTo>
                    <a:cubicBezTo>
                      <a:pt x="18158" y="4147"/>
                      <a:pt x="17432" y="3749"/>
                      <a:pt x="16721" y="3749"/>
                    </a:cubicBezTo>
                    <a:cubicBezTo>
                      <a:pt x="16395" y="3749"/>
                      <a:pt x="16071" y="3833"/>
                      <a:pt x="15804" y="4011"/>
                    </a:cubicBezTo>
                    <a:cubicBezTo>
                      <a:pt x="15650" y="3342"/>
                      <a:pt x="15161" y="2775"/>
                      <a:pt x="14517" y="2544"/>
                    </a:cubicBezTo>
                    <a:cubicBezTo>
                      <a:pt x="14365" y="2489"/>
                      <a:pt x="14211" y="2464"/>
                      <a:pt x="14058" y="2464"/>
                    </a:cubicBezTo>
                    <a:cubicBezTo>
                      <a:pt x="13565" y="2464"/>
                      <a:pt x="13082" y="2719"/>
                      <a:pt x="12690" y="3033"/>
                    </a:cubicBezTo>
                    <a:cubicBezTo>
                      <a:pt x="12870" y="2055"/>
                      <a:pt x="12407" y="1077"/>
                      <a:pt x="11531" y="613"/>
                    </a:cubicBezTo>
                    <a:cubicBezTo>
                      <a:pt x="11225" y="481"/>
                      <a:pt x="10906" y="418"/>
                      <a:pt x="10590" y="418"/>
                    </a:cubicBezTo>
                    <a:cubicBezTo>
                      <a:pt x="9924" y="418"/>
                      <a:pt x="9275" y="699"/>
                      <a:pt x="8803" y="1205"/>
                    </a:cubicBezTo>
                    <a:cubicBezTo>
                      <a:pt x="8236" y="436"/>
                      <a:pt x="7350" y="1"/>
                      <a:pt x="6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5"/>
              <p:cNvSpPr/>
              <p:nvPr/>
            </p:nvSpPr>
            <p:spPr>
              <a:xfrm>
                <a:off x="6508326" y="1477800"/>
                <a:ext cx="499202" cy="139197"/>
              </a:xfrm>
              <a:custGeom>
                <a:rect b="b" l="l" r="r" t="t"/>
                <a:pathLst>
                  <a:path extrusionOk="0" h="5118" w="18353">
                    <a:moveTo>
                      <a:pt x="6422" y="1"/>
                    </a:moveTo>
                    <a:cubicBezTo>
                      <a:pt x="6170" y="1"/>
                      <a:pt x="5915" y="33"/>
                      <a:pt x="5663" y="99"/>
                    </a:cubicBezTo>
                    <a:cubicBezTo>
                      <a:pt x="4531" y="407"/>
                      <a:pt x="3836" y="1643"/>
                      <a:pt x="3733" y="2827"/>
                    </a:cubicBezTo>
                    <a:cubicBezTo>
                      <a:pt x="3329" y="2455"/>
                      <a:pt x="2804" y="2260"/>
                      <a:pt x="2276" y="2260"/>
                    </a:cubicBezTo>
                    <a:cubicBezTo>
                      <a:pt x="1928" y="2260"/>
                      <a:pt x="1579" y="2344"/>
                      <a:pt x="1262" y="2518"/>
                    </a:cubicBezTo>
                    <a:cubicBezTo>
                      <a:pt x="490" y="2956"/>
                      <a:pt x="1" y="4243"/>
                      <a:pt x="181" y="5118"/>
                    </a:cubicBezTo>
                    <a:lnTo>
                      <a:pt x="18352" y="4835"/>
                    </a:lnTo>
                    <a:cubicBezTo>
                      <a:pt x="18158" y="4147"/>
                      <a:pt x="17432" y="3749"/>
                      <a:pt x="16721" y="3749"/>
                    </a:cubicBezTo>
                    <a:cubicBezTo>
                      <a:pt x="16395" y="3749"/>
                      <a:pt x="16071" y="3833"/>
                      <a:pt x="15804" y="4011"/>
                    </a:cubicBezTo>
                    <a:cubicBezTo>
                      <a:pt x="15650" y="3342"/>
                      <a:pt x="15161" y="2775"/>
                      <a:pt x="14517" y="2544"/>
                    </a:cubicBezTo>
                    <a:cubicBezTo>
                      <a:pt x="14365" y="2489"/>
                      <a:pt x="14211" y="2464"/>
                      <a:pt x="14058" y="2464"/>
                    </a:cubicBezTo>
                    <a:cubicBezTo>
                      <a:pt x="13565" y="2464"/>
                      <a:pt x="13082" y="2719"/>
                      <a:pt x="12690" y="3033"/>
                    </a:cubicBezTo>
                    <a:cubicBezTo>
                      <a:pt x="12870" y="2055"/>
                      <a:pt x="12407" y="1077"/>
                      <a:pt x="11531" y="613"/>
                    </a:cubicBezTo>
                    <a:cubicBezTo>
                      <a:pt x="11225" y="481"/>
                      <a:pt x="10906" y="418"/>
                      <a:pt x="10590" y="418"/>
                    </a:cubicBezTo>
                    <a:cubicBezTo>
                      <a:pt x="9924" y="418"/>
                      <a:pt x="9275" y="699"/>
                      <a:pt x="8803" y="1205"/>
                    </a:cubicBezTo>
                    <a:cubicBezTo>
                      <a:pt x="8236" y="436"/>
                      <a:pt x="7350" y="1"/>
                      <a:pt x="6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8" name="Google Shape;668;p35"/>
            <p:cNvGrpSpPr/>
            <p:nvPr/>
          </p:nvGrpSpPr>
          <p:grpSpPr>
            <a:xfrm>
              <a:off x="7421099" y="3642931"/>
              <a:ext cx="1722909" cy="1519831"/>
              <a:chOff x="7421099" y="3623674"/>
              <a:chExt cx="1722909" cy="1519831"/>
            </a:xfrm>
          </p:grpSpPr>
          <p:grpSp>
            <p:nvGrpSpPr>
              <p:cNvPr id="669" name="Google Shape;669;p35"/>
              <p:cNvGrpSpPr/>
              <p:nvPr/>
            </p:nvGrpSpPr>
            <p:grpSpPr>
              <a:xfrm>
                <a:off x="7791355" y="3623674"/>
                <a:ext cx="1352653" cy="1519815"/>
                <a:chOff x="-1175666" y="2980025"/>
                <a:chExt cx="671625" cy="754625"/>
              </a:xfrm>
            </p:grpSpPr>
            <p:sp>
              <p:nvSpPr>
                <p:cNvPr id="670" name="Google Shape;670;p35"/>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5"/>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5"/>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5"/>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4" name="Google Shape;674;p35"/>
              <p:cNvGrpSpPr/>
              <p:nvPr/>
            </p:nvGrpSpPr>
            <p:grpSpPr>
              <a:xfrm flipH="1">
                <a:off x="7421099" y="4246348"/>
                <a:ext cx="811605" cy="897158"/>
                <a:chOff x="-1076047" y="3105595"/>
                <a:chExt cx="569068" cy="629055"/>
              </a:xfrm>
            </p:grpSpPr>
            <p:sp>
              <p:nvSpPr>
                <p:cNvPr id="675" name="Google Shape;675;p35"/>
                <p:cNvSpPr/>
                <p:nvPr/>
              </p:nvSpPr>
              <p:spPr>
                <a:xfrm>
                  <a:off x="-1076047" y="3105595"/>
                  <a:ext cx="569068" cy="520539"/>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5"/>
                <p:cNvSpPr/>
                <p:nvPr/>
              </p:nvSpPr>
              <p:spPr>
                <a:xfrm>
                  <a:off x="-912050"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5"/>
                <p:cNvSpPr/>
                <p:nvPr/>
              </p:nvSpPr>
              <p:spPr>
                <a:xfrm>
                  <a:off x="-838225"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78" name="Google Shape;678;p35"/>
            <p:cNvGrpSpPr/>
            <p:nvPr/>
          </p:nvGrpSpPr>
          <p:grpSpPr>
            <a:xfrm>
              <a:off x="4151098" y="3196517"/>
              <a:ext cx="939567" cy="1627968"/>
              <a:chOff x="2446475" y="2871300"/>
              <a:chExt cx="1078475" cy="1868650"/>
            </a:xfrm>
          </p:grpSpPr>
          <p:sp>
            <p:nvSpPr>
              <p:cNvPr id="679" name="Google Shape;679;p35"/>
              <p:cNvSpPr/>
              <p:nvPr/>
            </p:nvSpPr>
            <p:spPr>
              <a:xfrm>
                <a:off x="2963825" y="3424050"/>
                <a:ext cx="76600" cy="1315900"/>
              </a:xfrm>
              <a:custGeom>
                <a:rect b="b" l="l" r="r" t="t"/>
                <a:pathLst>
                  <a:path extrusionOk="0" h="52636" w="3064">
                    <a:moveTo>
                      <a:pt x="953" y="0"/>
                    </a:moveTo>
                    <a:cubicBezTo>
                      <a:pt x="618" y="0"/>
                      <a:pt x="361" y="283"/>
                      <a:pt x="361" y="592"/>
                    </a:cubicBezTo>
                    <a:lnTo>
                      <a:pt x="1" y="52636"/>
                    </a:lnTo>
                    <a:lnTo>
                      <a:pt x="3064" y="52636"/>
                    </a:lnTo>
                    <a:lnTo>
                      <a:pt x="11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5"/>
              <p:cNvSpPr/>
              <p:nvPr/>
            </p:nvSpPr>
            <p:spPr>
              <a:xfrm>
                <a:off x="2953525" y="2871300"/>
                <a:ext cx="61175" cy="552775"/>
              </a:xfrm>
              <a:custGeom>
                <a:rect b="b" l="l" r="r" t="t"/>
                <a:pathLst>
                  <a:path extrusionOk="0" h="22111" w="2447">
                    <a:moveTo>
                      <a:pt x="1314" y="1"/>
                    </a:moveTo>
                    <a:lnTo>
                      <a:pt x="1" y="18018"/>
                    </a:lnTo>
                    <a:lnTo>
                      <a:pt x="1314" y="22110"/>
                    </a:lnTo>
                    <a:lnTo>
                      <a:pt x="2446" y="18018"/>
                    </a:lnTo>
                    <a:lnTo>
                      <a:pt x="131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5"/>
              <p:cNvSpPr/>
              <p:nvPr/>
            </p:nvSpPr>
            <p:spPr>
              <a:xfrm>
                <a:off x="2995350" y="3437550"/>
                <a:ext cx="529600" cy="161550"/>
              </a:xfrm>
              <a:custGeom>
                <a:rect b="b" l="l" r="r" t="t"/>
                <a:pathLst>
                  <a:path extrusionOk="0" h="6462" w="21184">
                    <a:moveTo>
                      <a:pt x="3913" y="1"/>
                    </a:moveTo>
                    <a:lnTo>
                      <a:pt x="1" y="52"/>
                    </a:lnTo>
                    <a:lnTo>
                      <a:pt x="3270" y="2137"/>
                    </a:lnTo>
                    <a:lnTo>
                      <a:pt x="21184" y="6461"/>
                    </a:lnTo>
                    <a:lnTo>
                      <a:pt x="391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5"/>
              <p:cNvSpPr/>
              <p:nvPr/>
            </p:nvSpPr>
            <p:spPr>
              <a:xfrm>
                <a:off x="2446475" y="3438200"/>
                <a:ext cx="529600" cy="160250"/>
              </a:xfrm>
              <a:custGeom>
                <a:rect b="b" l="l" r="r" t="t"/>
                <a:pathLst>
                  <a:path extrusionOk="0" h="6410" w="21184">
                    <a:moveTo>
                      <a:pt x="17272" y="1"/>
                    </a:moveTo>
                    <a:lnTo>
                      <a:pt x="1" y="6410"/>
                    </a:lnTo>
                    <a:lnTo>
                      <a:pt x="1" y="6410"/>
                    </a:lnTo>
                    <a:lnTo>
                      <a:pt x="17915" y="2137"/>
                    </a:lnTo>
                    <a:lnTo>
                      <a:pt x="21184" y="52"/>
                    </a:lnTo>
                    <a:lnTo>
                      <a:pt x="172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5"/>
              <p:cNvSpPr/>
              <p:nvPr/>
            </p:nvSpPr>
            <p:spPr>
              <a:xfrm>
                <a:off x="2954175" y="3396375"/>
                <a:ext cx="60525" cy="60525"/>
              </a:xfrm>
              <a:custGeom>
                <a:rect b="b" l="l" r="r" t="t"/>
                <a:pathLst>
                  <a:path extrusionOk="0" h="2421" w="2421">
                    <a:moveTo>
                      <a:pt x="1210" y="1"/>
                    </a:moveTo>
                    <a:cubicBezTo>
                      <a:pt x="541" y="1"/>
                      <a:pt x="1" y="541"/>
                      <a:pt x="1" y="1210"/>
                    </a:cubicBezTo>
                    <a:cubicBezTo>
                      <a:pt x="1" y="1880"/>
                      <a:pt x="541" y="2420"/>
                      <a:pt x="1210" y="2420"/>
                    </a:cubicBezTo>
                    <a:cubicBezTo>
                      <a:pt x="1880" y="2420"/>
                      <a:pt x="2420" y="1880"/>
                      <a:pt x="2420" y="1210"/>
                    </a:cubicBezTo>
                    <a:cubicBezTo>
                      <a:pt x="2420" y="541"/>
                      <a:pt x="1880" y="1"/>
                      <a:pt x="12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4" name="Google Shape;684;p35"/>
            <p:cNvGrpSpPr/>
            <p:nvPr/>
          </p:nvGrpSpPr>
          <p:grpSpPr>
            <a:xfrm>
              <a:off x="4809861" y="2285742"/>
              <a:ext cx="939567" cy="1627968"/>
              <a:chOff x="2446475" y="2871300"/>
              <a:chExt cx="1078475" cy="1868650"/>
            </a:xfrm>
          </p:grpSpPr>
          <p:sp>
            <p:nvSpPr>
              <p:cNvPr id="685" name="Google Shape;685;p35"/>
              <p:cNvSpPr/>
              <p:nvPr/>
            </p:nvSpPr>
            <p:spPr>
              <a:xfrm>
                <a:off x="2963825" y="3424050"/>
                <a:ext cx="76600" cy="1315900"/>
              </a:xfrm>
              <a:custGeom>
                <a:rect b="b" l="l" r="r" t="t"/>
                <a:pathLst>
                  <a:path extrusionOk="0" h="52636" w="3064">
                    <a:moveTo>
                      <a:pt x="953" y="0"/>
                    </a:moveTo>
                    <a:cubicBezTo>
                      <a:pt x="618" y="0"/>
                      <a:pt x="361" y="283"/>
                      <a:pt x="361" y="592"/>
                    </a:cubicBezTo>
                    <a:lnTo>
                      <a:pt x="1" y="52636"/>
                    </a:lnTo>
                    <a:lnTo>
                      <a:pt x="3064" y="52636"/>
                    </a:lnTo>
                    <a:lnTo>
                      <a:pt x="11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5"/>
              <p:cNvSpPr/>
              <p:nvPr/>
            </p:nvSpPr>
            <p:spPr>
              <a:xfrm>
                <a:off x="2953525" y="2871300"/>
                <a:ext cx="61175" cy="552775"/>
              </a:xfrm>
              <a:custGeom>
                <a:rect b="b" l="l" r="r" t="t"/>
                <a:pathLst>
                  <a:path extrusionOk="0" h="22111" w="2447">
                    <a:moveTo>
                      <a:pt x="1314" y="1"/>
                    </a:moveTo>
                    <a:lnTo>
                      <a:pt x="1" y="18018"/>
                    </a:lnTo>
                    <a:lnTo>
                      <a:pt x="1314" y="22110"/>
                    </a:lnTo>
                    <a:lnTo>
                      <a:pt x="2446" y="18018"/>
                    </a:lnTo>
                    <a:lnTo>
                      <a:pt x="131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5"/>
              <p:cNvSpPr/>
              <p:nvPr/>
            </p:nvSpPr>
            <p:spPr>
              <a:xfrm>
                <a:off x="2995350" y="3437550"/>
                <a:ext cx="529600" cy="161550"/>
              </a:xfrm>
              <a:custGeom>
                <a:rect b="b" l="l" r="r" t="t"/>
                <a:pathLst>
                  <a:path extrusionOk="0" h="6462" w="21184">
                    <a:moveTo>
                      <a:pt x="3913" y="1"/>
                    </a:moveTo>
                    <a:lnTo>
                      <a:pt x="1" y="52"/>
                    </a:lnTo>
                    <a:lnTo>
                      <a:pt x="3270" y="2137"/>
                    </a:lnTo>
                    <a:lnTo>
                      <a:pt x="21184" y="6461"/>
                    </a:lnTo>
                    <a:lnTo>
                      <a:pt x="391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5"/>
              <p:cNvSpPr/>
              <p:nvPr/>
            </p:nvSpPr>
            <p:spPr>
              <a:xfrm>
                <a:off x="2446475" y="3438200"/>
                <a:ext cx="529600" cy="160250"/>
              </a:xfrm>
              <a:custGeom>
                <a:rect b="b" l="l" r="r" t="t"/>
                <a:pathLst>
                  <a:path extrusionOk="0" h="6410" w="21184">
                    <a:moveTo>
                      <a:pt x="17272" y="1"/>
                    </a:moveTo>
                    <a:lnTo>
                      <a:pt x="1" y="6410"/>
                    </a:lnTo>
                    <a:lnTo>
                      <a:pt x="1" y="6410"/>
                    </a:lnTo>
                    <a:lnTo>
                      <a:pt x="17915" y="2137"/>
                    </a:lnTo>
                    <a:lnTo>
                      <a:pt x="21184" y="52"/>
                    </a:lnTo>
                    <a:lnTo>
                      <a:pt x="172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5"/>
              <p:cNvSpPr/>
              <p:nvPr/>
            </p:nvSpPr>
            <p:spPr>
              <a:xfrm>
                <a:off x="2954175" y="3396375"/>
                <a:ext cx="60525" cy="60525"/>
              </a:xfrm>
              <a:custGeom>
                <a:rect b="b" l="l" r="r" t="t"/>
                <a:pathLst>
                  <a:path extrusionOk="0" h="2421" w="2421">
                    <a:moveTo>
                      <a:pt x="1210" y="1"/>
                    </a:moveTo>
                    <a:cubicBezTo>
                      <a:pt x="541" y="1"/>
                      <a:pt x="1" y="541"/>
                      <a:pt x="1" y="1210"/>
                    </a:cubicBezTo>
                    <a:cubicBezTo>
                      <a:pt x="1" y="1880"/>
                      <a:pt x="541" y="2420"/>
                      <a:pt x="1210" y="2420"/>
                    </a:cubicBezTo>
                    <a:cubicBezTo>
                      <a:pt x="1880" y="2420"/>
                      <a:pt x="2420" y="1880"/>
                      <a:pt x="2420" y="1210"/>
                    </a:cubicBezTo>
                    <a:cubicBezTo>
                      <a:pt x="2420" y="541"/>
                      <a:pt x="1880" y="1"/>
                      <a:pt x="12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0" name="Google Shape;690;p35"/>
            <p:cNvGrpSpPr/>
            <p:nvPr/>
          </p:nvGrpSpPr>
          <p:grpSpPr>
            <a:xfrm>
              <a:off x="5642436" y="1698317"/>
              <a:ext cx="939567" cy="1627968"/>
              <a:chOff x="2446475" y="2871300"/>
              <a:chExt cx="1078475" cy="1868650"/>
            </a:xfrm>
          </p:grpSpPr>
          <p:sp>
            <p:nvSpPr>
              <p:cNvPr id="691" name="Google Shape;691;p35"/>
              <p:cNvSpPr/>
              <p:nvPr/>
            </p:nvSpPr>
            <p:spPr>
              <a:xfrm>
                <a:off x="2963825" y="3424050"/>
                <a:ext cx="76600" cy="1315900"/>
              </a:xfrm>
              <a:custGeom>
                <a:rect b="b" l="l" r="r" t="t"/>
                <a:pathLst>
                  <a:path extrusionOk="0" h="52636" w="3064">
                    <a:moveTo>
                      <a:pt x="953" y="0"/>
                    </a:moveTo>
                    <a:cubicBezTo>
                      <a:pt x="618" y="0"/>
                      <a:pt x="361" y="283"/>
                      <a:pt x="361" y="592"/>
                    </a:cubicBezTo>
                    <a:lnTo>
                      <a:pt x="1" y="52636"/>
                    </a:lnTo>
                    <a:lnTo>
                      <a:pt x="3064" y="52636"/>
                    </a:lnTo>
                    <a:lnTo>
                      <a:pt x="11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5"/>
              <p:cNvSpPr/>
              <p:nvPr/>
            </p:nvSpPr>
            <p:spPr>
              <a:xfrm>
                <a:off x="2953525" y="2871300"/>
                <a:ext cx="61175" cy="552775"/>
              </a:xfrm>
              <a:custGeom>
                <a:rect b="b" l="l" r="r" t="t"/>
                <a:pathLst>
                  <a:path extrusionOk="0" h="22111" w="2447">
                    <a:moveTo>
                      <a:pt x="1314" y="1"/>
                    </a:moveTo>
                    <a:lnTo>
                      <a:pt x="1" y="18018"/>
                    </a:lnTo>
                    <a:lnTo>
                      <a:pt x="1314" y="22110"/>
                    </a:lnTo>
                    <a:lnTo>
                      <a:pt x="2446" y="18018"/>
                    </a:lnTo>
                    <a:lnTo>
                      <a:pt x="131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5"/>
              <p:cNvSpPr/>
              <p:nvPr/>
            </p:nvSpPr>
            <p:spPr>
              <a:xfrm>
                <a:off x="2995350" y="3437550"/>
                <a:ext cx="529600" cy="161550"/>
              </a:xfrm>
              <a:custGeom>
                <a:rect b="b" l="l" r="r" t="t"/>
                <a:pathLst>
                  <a:path extrusionOk="0" h="6462" w="21184">
                    <a:moveTo>
                      <a:pt x="3913" y="1"/>
                    </a:moveTo>
                    <a:lnTo>
                      <a:pt x="1" y="52"/>
                    </a:lnTo>
                    <a:lnTo>
                      <a:pt x="3270" y="2137"/>
                    </a:lnTo>
                    <a:lnTo>
                      <a:pt x="21184" y="6461"/>
                    </a:lnTo>
                    <a:lnTo>
                      <a:pt x="391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5"/>
              <p:cNvSpPr/>
              <p:nvPr/>
            </p:nvSpPr>
            <p:spPr>
              <a:xfrm>
                <a:off x="2446475" y="3438200"/>
                <a:ext cx="529600" cy="160250"/>
              </a:xfrm>
              <a:custGeom>
                <a:rect b="b" l="l" r="r" t="t"/>
                <a:pathLst>
                  <a:path extrusionOk="0" h="6410" w="21184">
                    <a:moveTo>
                      <a:pt x="17272" y="1"/>
                    </a:moveTo>
                    <a:lnTo>
                      <a:pt x="1" y="6410"/>
                    </a:lnTo>
                    <a:lnTo>
                      <a:pt x="1" y="6410"/>
                    </a:lnTo>
                    <a:lnTo>
                      <a:pt x="17915" y="2137"/>
                    </a:lnTo>
                    <a:lnTo>
                      <a:pt x="21184" y="52"/>
                    </a:lnTo>
                    <a:lnTo>
                      <a:pt x="172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5"/>
              <p:cNvSpPr/>
              <p:nvPr/>
            </p:nvSpPr>
            <p:spPr>
              <a:xfrm>
                <a:off x="2954175" y="3396375"/>
                <a:ext cx="60525" cy="60525"/>
              </a:xfrm>
              <a:custGeom>
                <a:rect b="b" l="l" r="r" t="t"/>
                <a:pathLst>
                  <a:path extrusionOk="0" h="2421" w="2421">
                    <a:moveTo>
                      <a:pt x="1210" y="1"/>
                    </a:moveTo>
                    <a:cubicBezTo>
                      <a:pt x="541" y="1"/>
                      <a:pt x="1" y="541"/>
                      <a:pt x="1" y="1210"/>
                    </a:cubicBezTo>
                    <a:cubicBezTo>
                      <a:pt x="1" y="1880"/>
                      <a:pt x="541" y="2420"/>
                      <a:pt x="1210" y="2420"/>
                    </a:cubicBezTo>
                    <a:cubicBezTo>
                      <a:pt x="1880" y="2420"/>
                      <a:pt x="2420" y="1880"/>
                      <a:pt x="2420" y="1210"/>
                    </a:cubicBezTo>
                    <a:cubicBezTo>
                      <a:pt x="2420" y="541"/>
                      <a:pt x="1880" y="1"/>
                      <a:pt x="12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36"/>
          <p:cNvSpPr txBox="1"/>
          <p:nvPr>
            <p:ph idx="1" type="body"/>
          </p:nvPr>
        </p:nvSpPr>
        <p:spPr>
          <a:xfrm>
            <a:off x="713225" y="1141325"/>
            <a:ext cx="3422100" cy="24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proposed application aims to provide a hub-like platform for non-governmental organizations (NGOs) to connect with like-minded people, which, in this specific case, are people who want to work towards sustainable development goals. If we take the SDG of working towards the No Hunger example, this application will help connect the NGOs and parties with surplus food availability, such as restaurants, and caterers and act as an interface to help redistribute surplus food to those in need.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sp>
        <p:nvSpPr>
          <p:cNvPr id="701" name="Google Shape;701;p36"/>
          <p:cNvSpPr txBox="1"/>
          <p:nvPr>
            <p:ph type="title"/>
          </p:nvPr>
        </p:nvSpPr>
        <p:spPr>
          <a:xfrm>
            <a:off x="713225" y="330900"/>
            <a:ext cx="4779900" cy="74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 of Idea</a:t>
            </a:r>
            <a:endParaRPr/>
          </a:p>
        </p:txBody>
      </p:sp>
      <p:cxnSp>
        <p:nvCxnSpPr>
          <p:cNvPr id="702" name="Google Shape;702;p36"/>
          <p:cNvCxnSpPr/>
          <p:nvPr/>
        </p:nvCxnSpPr>
        <p:spPr>
          <a:xfrm>
            <a:off x="713225" y="1534475"/>
            <a:ext cx="0" cy="3074100"/>
          </a:xfrm>
          <a:prstGeom prst="straightConnector1">
            <a:avLst/>
          </a:prstGeom>
          <a:noFill/>
          <a:ln cap="flat" cmpd="sng" w="9525">
            <a:solidFill>
              <a:schemeClr val="dk1"/>
            </a:solidFill>
            <a:prstDash val="solid"/>
            <a:round/>
            <a:headEnd len="med" w="med" type="none"/>
            <a:tailEnd len="med" w="med" type="none"/>
          </a:ln>
        </p:spPr>
      </p:cxnSp>
      <p:grpSp>
        <p:nvGrpSpPr>
          <p:cNvPr id="703" name="Google Shape;703;p36"/>
          <p:cNvGrpSpPr/>
          <p:nvPr/>
        </p:nvGrpSpPr>
        <p:grpSpPr>
          <a:xfrm>
            <a:off x="5334501" y="641225"/>
            <a:ext cx="3657097" cy="4529153"/>
            <a:chOff x="5334501" y="641225"/>
            <a:chExt cx="3657097" cy="4529153"/>
          </a:xfrm>
        </p:grpSpPr>
        <p:grpSp>
          <p:nvGrpSpPr>
            <p:cNvPr id="704" name="Google Shape;704;p36"/>
            <p:cNvGrpSpPr/>
            <p:nvPr/>
          </p:nvGrpSpPr>
          <p:grpSpPr>
            <a:xfrm>
              <a:off x="5887124" y="679252"/>
              <a:ext cx="3104474" cy="4491126"/>
              <a:chOff x="5887124" y="679252"/>
              <a:chExt cx="3104474" cy="4491126"/>
            </a:xfrm>
          </p:grpSpPr>
          <p:grpSp>
            <p:nvGrpSpPr>
              <p:cNvPr id="705" name="Google Shape;705;p36"/>
              <p:cNvGrpSpPr/>
              <p:nvPr/>
            </p:nvGrpSpPr>
            <p:grpSpPr>
              <a:xfrm flipH="1">
                <a:off x="5887124" y="679252"/>
                <a:ext cx="2587020" cy="4491126"/>
                <a:chOff x="3269475" y="-80481"/>
                <a:chExt cx="2544276" cy="4416922"/>
              </a:xfrm>
            </p:grpSpPr>
            <p:sp>
              <p:nvSpPr>
                <p:cNvPr id="706" name="Google Shape;706;p36"/>
                <p:cNvSpPr/>
                <p:nvPr/>
              </p:nvSpPr>
              <p:spPr>
                <a:xfrm>
                  <a:off x="4489288" y="1226834"/>
                  <a:ext cx="181251" cy="3109607"/>
                </a:xfrm>
                <a:custGeom>
                  <a:rect b="b" l="l" r="r" t="t"/>
                  <a:pathLst>
                    <a:path extrusionOk="0" h="51246" w="2987">
                      <a:moveTo>
                        <a:pt x="953" y="0"/>
                      </a:moveTo>
                      <a:cubicBezTo>
                        <a:pt x="618" y="0"/>
                        <a:pt x="361" y="258"/>
                        <a:pt x="361" y="566"/>
                      </a:cubicBezTo>
                      <a:lnTo>
                        <a:pt x="0" y="51246"/>
                      </a:lnTo>
                      <a:lnTo>
                        <a:pt x="2986" y="51246"/>
                      </a:lnTo>
                      <a:lnTo>
                        <a:pt x="118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6"/>
                <p:cNvSpPr/>
                <p:nvPr/>
              </p:nvSpPr>
              <p:spPr>
                <a:xfrm>
                  <a:off x="4465865" y="-80481"/>
                  <a:ext cx="145329" cy="1307351"/>
                </a:xfrm>
                <a:custGeom>
                  <a:rect b="b" l="l" r="r" t="t"/>
                  <a:pathLst>
                    <a:path extrusionOk="0" h="21545" w="2395">
                      <a:moveTo>
                        <a:pt x="1262" y="1"/>
                      </a:moveTo>
                      <a:lnTo>
                        <a:pt x="0" y="17555"/>
                      </a:lnTo>
                      <a:lnTo>
                        <a:pt x="1262" y="21544"/>
                      </a:lnTo>
                      <a:lnTo>
                        <a:pt x="2394" y="17555"/>
                      </a:lnTo>
                      <a:lnTo>
                        <a:pt x="12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6"/>
                <p:cNvSpPr/>
                <p:nvPr/>
              </p:nvSpPr>
              <p:spPr>
                <a:xfrm>
                  <a:off x="4567384" y="1248679"/>
                  <a:ext cx="1246367" cy="393631"/>
                </a:xfrm>
                <a:custGeom>
                  <a:rect b="b" l="l" r="r" t="t"/>
                  <a:pathLst>
                    <a:path extrusionOk="0" h="6487" w="20540">
                      <a:moveTo>
                        <a:pt x="3810" y="0"/>
                      </a:moveTo>
                      <a:lnTo>
                        <a:pt x="0" y="26"/>
                      </a:lnTo>
                      <a:lnTo>
                        <a:pt x="3166" y="2085"/>
                      </a:lnTo>
                      <a:lnTo>
                        <a:pt x="20540" y="6487"/>
                      </a:lnTo>
                      <a:lnTo>
                        <a:pt x="20540" y="6487"/>
                      </a:lnTo>
                      <a:lnTo>
                        <a:pt x="381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6"/>
                <p:cNvSpPr/>
                <p:nvPr/>
              </p:nvSpPr>
              <p:spPr>
                <a:xfrm>
                  <a:off x="3269475" y="1251774"/>
                  <a:ext cx="1249523" cy="384286"/>
                </a:xfrm>
                <a:custGeom>
                  <a:rect b="b" l="l" r="r" t="t"/>
                  <a:pathLst>
                    <a:path extrusionOk="0" h="6333" w="20592">
                      <a:moveTo>
                        <a:pt x="16782" y="1"/>
                      </a:moveTo>
                      <a:lnTo>
                        <a:pt x="1" y="6333"/>
                      </a:lnTo>
                      <a:lnTo>
                        <a:pt x="17400" y="2086"/>
                      </a:lnTo>
                      <a:lnTo>
                        <a:pt x="20591" y="52"/>
                      </a:lnTo>
                      <a:lnTo>
                        <a:pt x="1678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6"/>
                <p:cNvSpPr/>
                <p:nvPr/>
              </p:nvSpPr>
              <p:spPr>
                <a:xfrm>
                  <a:off x="4467442" y="1159660"/>
                  <a:ext cx="143751" cy="143751"/>
                </a:xfrm>
                <a:custGeom>
                  <a:rect b="b" l="l" r="r" t="t"/>
                  <a:pathLst>
                    <a:path extrusionOk="0" h="2369" w="2369">
                      <a:moveTo>
                        <a:pt x="1184" y="0"/>
                      </a:moveTo>
                      <a:cubicBezTo>
                        <a:pt x="515" y="0"/>
                        <a:pt x="0" y="541"/>
                        <a:pt x="0" y="1184"/>
                      </a:cubicBezTo>
                      <a:cubicBezTo>
                        <a:pt x="0" y="1854"/>
                        <a:pt x="515" y="2368"/>
                        <a:pt x="1184" y="2368"/>
                      </a:cubicBezTo>
                      <a:cubicBezTo>
                        <a:pt x="1828" y="2368"/>
                        <a:pt x="2368" y="1854"/>
                        <a:pt x="2368" y="1184"/>
                      </a:cubicBezTo>
                      <a:cubicBezTo>
                        <a:pt x="2368" y="541"/>
                        <a:pt x="1828" y="0"/>
                        <a:pt x="11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1" name="Google Shape;711;p36"/>
              <p:cNvGrpSpPr/>
              <p:nvPr/>
            </p:nvGrpSpPr>
            <p:grpSpPr>
              <a:xfrm>
                <a:off x="7487325" y="3975761"/>
                <a:ext cx="1504274" cy="1194604"/>
                <a:chOff x="7832750" y="3975761"/>
                <a:chExt cx="1504274" cy="1194604"/>
              </a:xfrm>
            </p:grpSpPr>
            <p:sp>
              <p:nvSpPr>
                <p:cNvPr id="712" name="Google Shape;712;p36"/>
                <p:cNvSpPr/>
                <p:nvPr/>
              </p:nvSpPr>
              <p:spPr>
                <a:xfrm>
                  <a:off x="7832750" y="3975761"/>
                  <a:ext cx="328531" cy="1194604"/>
                </a:xfrm>
                <a:custGeom>
                  <a:rect b="b" l="l" r="r" t="t"/>
                  <a:pathLst>
                    <a:path extrusionOk="0" h="32664" w="8983">
                      <a:moveTo>
                        <a:pt x="2188" y="10142"/>
                      </a:moveTo>
                      <a:lnTo>
                        <a:pt x="2188" y="10502"/>
                      </a:lnTo>
                      <a:lnTo>
                        <a:pt x="1442" y="10502"/>
                      </a:lnTo>
                      <a:lnTo>
                        <a:pt x="1442" y="10142"/>
                      </a:lnTo>
                      <a:close/>
                      <a:moveTo>
                        <a:pt x="4890" y="10142"/>
                      </a:moveTo>
                      <a:lnTo>
                        <a:pt x="4890" y="10502"/>
                      </a:lnTo>
                      <a:lnTo>
                        <a:pt x="4144" y="10502"/>
                      </a:lnTo>
                      <a:lnTo>
                        <a:pt x="4144" y="10142"/>
                      </a:lnTo>
                      <a:close/>
                      <a:moveTo>
                        <a:pt x="7619" y="10142"/>
                      </a:moveTo>
                      <a:lnTo>
                        <a:pt x="7619" y="10502"/>
                      </a:lnTo>
                      <a:lnTo>
                        <a:pt x="6872" y="10502"/>
                      </a:lnTo>
                      <a:lnTo>
                        <a:pt x="6872" y="10142"/>
                      </a:lnTo>
                      <a:close/>
                      <a:moveTo>
                        <a:pt x="4890" y="11223"/>
                      </a:moveTo>
                      <a:lnTo>
                        <a:pt x="4890" y="11944"/>
                      </a:lnTo>
                      <a:lnTo>
                        <a:pt x="4144" y="11944"/>
                      </a:lnTo>
                      <a:lnTo>
                        <a:pt x="4144" y="11223"/>
                      </a:lnTo>
                      <a:close/>
                      <a:moveTo>
                        <a:pt x="7619" y="11223"/>
                      </a:moveTo>
                      <a:lnTo>
                        <a:pt x="7619" y="11944"/>
                      </a:lnTo>
                      <a:lnTo>
                        <a:pt x="6872" y="11944"/>
                      </a:lnTo>
                      <a:lnTo>
                        <a:pt x="6872" y="11223"/>
                      </a:lnTo>
                      <a:close/>
                      <a:moveTo>
                        <a:pt x="2188" y="11223"/>
                      </a:moveTo>
                      <a:lnTo>
                        <a:pt x="2188" y="11969"/>
                      </a:lnTo>
                      <a:lnTo>
                        <a:pt x="1442" y="11969"/>
                      </a:lnTo>
                      <a:lnTo>
                        <a:pt x="1442" y="11223"/>
                      </a:lnTo>
                      <a:close/>
                      <a:moveTo>
                        <a:pt x="2188" y="12690"/>
                      </a:moveTo>
                      <a:lnTo>
                        <a:pt x="2188" y="13411"/>
                      </a:lnTo>
                      <a:lnTo>
                        <a:pt x="1442" y="13411"/>
                      </a:lnTo>
                      <a:lnTo>
                        <a:pt x="1442" y="12690"/>
                      </a:lnTo>
                      <a:close/>
                      <a:moveTo>
                        <a:pt x="4890" y="12690"/>
                      </a:moveTo>
                      <a:lnTo>
                        <a:pt x="4890" y="13411"/>
                      </a:lnTo>
                      <a:lnTo>
                        <a:pt x="4144" y="13411"/>
                      </a:lnTo>
                      <a:lnTo>
                        <a:pt x="4144" y="12690"/>
                      </a:lnTo>
                      <a:close/>
                      <a:moveTo>
                        <a:pt x="7619" y="12664"/>
                      </a:moveTo>
                      <a:lnTo>
                        <a:pt x="7619" y="13411"/>
                      </a:lnTo>
                      <a:lnTo>
                        <a:pt x="6872" y="13411"/>
                      </a:lnTo>
                      <a:lnTo>
                        <a:pt x="6872" y="12664"/>
                      </a:lnTo>
                      <a:close/>
                      <a:moveTo>
                        <a:pt x="4890" y="14131"/>
                      </a:moveTo>
                      <a:lnTo>
                        <a:pt x="4890" y="14852"/>
                      </a:lnTo>
                      <a:lnTo>
                        <a:pt x="4144" y="14852"/>
                      </a:lnTo>
                      <a:lnTo>
                        <a:pt x="4144" y="14131"/>
                      </a:lnTo>
                      <a:close/>
                      <a:moveTo>
                        <a:pt x="7619" y="14131"/>
                      </a:moveTo>
                      <a:lnTo>
                        <a:pt x="7619" y="14852"/>
                      </a:lnTo>
                      <a:lnTo>
                        <a:pt x="6872" y="14852"/>
                      </a:lnTo>
                      <a:lnTo>
                        <a:pt x="6872" y="14131"/>
                      </a:lnTo>
                      <a:close/>
                      <a:moveTo>
                        <a:pt x="2188" y="14131"/>
                      </a:moveTo>
                      <a:lnTo>
                        <a:pt x="2188" y="14878"/>
                      </a:lnTo>
                      <a:lnTo>
                        <a:pt x="1442" y="14878"/>
                      </a:lnTo>
                      <a:lnTo>
                        <a:pt x="1442" y="14131"/>
                      </a:lnTo>
                      <a:close/>
                      <a:moveTo>
                        <a:pt x="2188" y="15598"/>
                      </a:moveTo>
                      <a:lnTo>
                        <a:pt x="2188" y="16319"/>
                      </a:lnTo>
                      <a:lnTo>
                        <a:pt x="1442" y="16319"/>
                      </a:lnTo>
                      <a:lnTo>
                        <a:pt x="1442" y="15598"/>
                      </a:lnTo>
                      <a:close/>
                      <a:moveTo>
                        <a:pt x="4890" y="15598"/>
                      </a:moveTo>
                      <a:lnTo>
                        <a:pt x="4890" y="16319"/>
                      </a:lnTo>
                      <a:lnTo>
                        <a:pt x="4144" y="16319"/>
                      </a:lnTo>
                      <a:lnTo>
                        <a:pt x="4144" y="15598"/>
                      </a:lnTo>
                      <a:close/>
                      <a:moveTo>
                        <a:pt x="7619" y="15573"/>
                      </a:moveTo>
                      <a:lnTo>
                        <a:pt x="7619" y="16319"/>
                      </a:lnTo>
                      <a:lnTo>
                        <a:pt x="6872" y="16319"/>
                      </a:lnTo>
                      <a:lnTo>
                        <a:pt x="6872" y="15573"/>
                      </a:lnTo>
                      <a:close/>
                      <a:moveTo>
                        <a:pt x="4890" y="17040"/>
                      </a:moveTo>
                      <a:lnTo>
                        <a:pt x="4890" y="17761"/>
                      </a:lnTo>
                      <a:lnTo>
                        <a:pt x="4144" y="17761"/>
                      </a:lnTo>
                      <a:lnTo>
                        <a:pt x="4144" y="17040"/>
                      </a:lnTo>
                      <a:close/>
                      <a:moveTo>
                        <a:pt x="7619" y="17040"/>
                      </a:moveTo>
                      <a:lnTo>
                        <a:pt x="7619" y="17761"/>
                      </a:lnTo>
                      <a:lnTo>
                        <a:pt x="6872" y="17761"/>
                      </a:lnTo>
                      <a:lnTo>
                        <a:pt x="6872" y="17040"/>
                      </a:lnTo>
                      <a:close/>
                      <a:moveTo>
                        <a:pt x="2188" y="17040"/>
                      </a:moveTo>
                      <a:lnTo>
                        <a:pt x="2188" y="17786"/>
                      </a:lnTo>
                      <a:lnTo>
                        <a:pt x="1442" y="17786"/>
                      </a:lnTo>
                      <a:lnTo>
                        <a:pt x="1442" y="17040"/>
                      </a:lnTo>
                      <a:close/>
                      <a:moveTo>
                        <a:pt x="2188" y="18507"/>
                      </a:moveTo>
                      <a:lnTo>
                        <a:pt x="2188" y="19228"/>
                      </a:lnTo>
                      <a:lnTo>
                        <a:pt x="1442" y="19228"/>
                      </a:lnTo>
                      <a:lnTo>
                        <a:pt x="1442" y="18507"/>
                      </a:lnTo>
                      <a:close/>
                      <a:moveTo>
                        <a:pt x="4890" y="18507"/>
                      </a:moveTo>
                      <a:lnTo>
                        <a:pt x="4890" y="19228"/>
                      </a:lnTo>
                      <a:lnTo>
                        <a:pt x="4144" y="19228"/>
                      </a:lnTo>
                      <a:lnTo>
                        <a:pt x="4144" y="18507"/>
                      </a:lnTo>
                      <a:close/>
                      <a:moveTo>
                        <a:pt x="7619" y="18507"/>
                      </a:moveTo>
                      <a:lnTo>
                        <a:pt x="7619" y="19228"/>
                      </a:lnTo>
                      <a:lnTo>
                        <a:pt x="6872" y="19228"/>
                      </a:lnTo>
                      <a:lnTo>
                        <a:pt x="6872" y="18507"/>
                      </a:lnTo>
                      <a:close/>
                      <a:moveTo>
                        <a:pt x="4890" y="19948"/>
                      </a:moveTo>
                      <a:lnTo>
                        <a:pt x="4890" y="20669"/>
                      </a:lnTo>
                      <a:lnTo>
                        <a:pt x="4144" y="20669"/>
                      </a:lnTo>
                      <a:lnTo>
                        <a:pt x="4144" y="19948"/>
                      </a:lnTo>
                      <a:close/>
                      <a:moveTo>
                        <a:pt x="7619" y="19948"/>
                      </a:moveTo>
                      <a:lnTo>
                        <a:pt x="7619" y="20669"/>
                      </a:lnTo>
                      <a:lnTo>
                        <a:pt x="6872" y="20669"/>
                      </a:lnTo>
                      <a:lnTo>
                        <a:pt x="6872" y="19948"/>
                      </a:lnTo>
                      <a:close/>
                      <a:moveTo>
                        <a:pt x="2188" y="19948"/>
                      </a:moveTo>
                      <a:lnTo>
                        <a:pt x="2188" y="20695"/>
                      </a:lnTo>
                      <a:lnTo>
                        <a:pt x="1442" y="20695"/>
                      </a:lnTo>
                      <a:lnTo>
                        <a:pt x="1442" y="19948"/>
                      </a:lnTo>
                      <a:close/>
                      <a:moveTo>
                        <a:pt x="2188" y="21415"/>
                      </a:moveTo>
                      <a:lnTo>
                        <a:pt x="2188" y="22136"/>
                      </a:lnTo>
                      <a:lnTo>
                        <a:pt x="1442" y="22136"/>
                      </a:lnTo>
                      <a:lnTo>
                        <a:pt x="1442" y="21415"/>
                      </a:lnTo>
                      <a:close/>
                      <a:moveTo>
                        <a:pt x="4890" y="21415"/>
                      </a:moveTo>
                      <a:lnTo>
                        <a:pt x="4890" y="22136"/>
                      </a:lnTo>
                      <a:lnTo>
                        <a:pt x="4144" y="22136"/>
                      </a:lnTo>
                      <a:lnTo>
                        <a:pt x="4144" y="21415"/>
                      </a:lnTo>
                      <a:close/>
                      <a:moveTo>
                        <a:pt x="7619" y="21390"/>
                      </a:moveTo>
                      <a:lnTo>
                        <a:pt x="7619" y="22136"/>
                      </a:lnTo>
                      <a:lnTo>
                        <a:pt x="6872" y="22136"/>
                      </a:lnTo>
                      <a:lnTo>
                        <a:pt x="6872" y="21390"/>
                      </a:lnTo>
                      <a:close/>
                      <a:moveTo>
                        <a:pt x="4890" y="22857"/>
                      </a:moveTo>
                      <a:lnTo>
                        <a:pt x="4890" y="23577"/>
                      </a:lnTo>
                      <a:lnTo>
                        <a:pt x="4144" y="23577"/>
                      </a:lnTo>
                      <a:lnTo>
                        <a:pt x="4144" y="22857"/>
                      </a:lnTo>
                      <a:close/>
                      <a:moveTo>
                        <a:pt x="7619" y="22857"/>
                      </a:moveTo>
                      <a:lnTo>
                        <a:pt x="7619" y="23577"/>
                      </a:lnTo>
                      <a:lnTo>
                        <a:pt x="6872" y="23577"/>
                      </a:lnTo>
                      <a:lnTo>
                        <a:pt x="6872" y="22857"/>
                      </a:lnTo>
                      <a:close/>
                      <a:moveTo>
                        <a:pt x="2188" y="22857"/>
                      </a:moveTo>
                      <a:lnTo>
                        <a:pt x="2188" y="23603"/>
                      </a:lnTo>
                      <a:lnTo>
                        <a:pt x="1442" y="23603"/>
                      </a:lnTo>
                      <a:lnTo>
                        <a:pt x="1442" y="22857"/>
                      </a:lnTo>
                      <a:close/>
                      <a:moveTo>
                        <a:pt x="2188" y="24324"/>
                      </a:moveTo>
                      <a:lnTo>
                        <a:pt x="2188" y="25045"/>
                      </a:lnTo>
                      <a:lnTo>
                        <a:pt x="1442" y="25045"/>
                      </a:lnTo>
                      <a:lnTo>
                        <a:pt x="1442" y="24324"/>
                      </a:lnTo>
                      <a:close/>
                      <a:moveTo>
                        <a:pt x="4890" y="24324"/>
                      </a:moveTo>
                      <a:lnTo>
                        <a:pt x="4890" y="25045"/>
                      </a:lnTo>
                      <a:lnTo>
                        <a:pt x="4144" y="25045"/>
                      </a:lnTo>
                      <a:lnTo>
                        <a:pt x="4144" y="24324"/>
                      </a:lnTo>
                      <a:close/>
                      <a:moveTo>
                        <a:pt x="7619" y="24298"/>
                      </a:moveTo>
                      <a:lnTo>
                        <a:pt x="7619" y="25045"/>
                      </a:lnTo>
                      <a:lnTo>
                        <a:pt x="6872" y="25045"/>
                      </a:lnTo>
                      <a:lnTo>
                        <a:pt x="6872" y="24298"/>
                      </a:lnTo>
                      <a:close/>
                      <a:moveTo>
                        <a:pt x="4890" y="25765"/>
                      </a:moveTo>
                      <a:lnTo>
                        <a:pt x="4890" y="26486"/>
                      </a:lnTo>
                      <a:lnTo>
                        <a:pt x="4144" y="26486"/>
                      </a:lnTo>
                      <a:lnTo>
                        <a:pt x="4144" y="25765"/>
                      </a:lnTo>
                      <a:close/>
                      <a:moveTo>
                        <a:pt x="7619" y="25765"/>
                      </a:moveTo>
                      <a:lnTo>
                        <a:pt x="7619" y="26486"/>
                      </a:lnTo>
                      <a:lnTo>
                        <a:pt x="6872" y="26486"/>
                      </a:lnTo>
                      <a:lnTo>
                        <a:pt x="6872" y="25765"/>
                      </a:lnTo>
                      <a:close/>
                      <a:moveTo>
                        <a:pt x="2188" y="25765"/>
                      </a:moveTo>
                      <a:lnTo>
                        <a:pt x="2188" y="26512"/>
                      </a:lnTo>
                      <a:lnTo>
                        <a:pt x="1442" y="26512"/>
                      </a:lnTo>
                      <a:lnTo>
                        <a:pt x="1442" y="25765"/>
                      </a:lnTo>
                      <a:close/>
                      <a:moveTo>
                        <a:pt x="2188" y="27232"/>
                      </a:moveTo>
                      <a:lnTo>
                        <a:pt x="2188" y="27953"/>
                      </a:lnTo>
                      <a:lnTo>
                        <a:pt x="1442" y="27953"/>
                      </a:lnTo>
                      <a:lnTo>
                        <a:pt x="1442" y="27232"/>
                      </a:lnTo>
                      <a:close/>
                      <a:moveTo>
                        <a:pt x="4890" y="27232"/>
                      </a:moveTo>
                      <a:lnTo>
                        <a:pt x="4890" y="27953"/>
                      </a:lnTo>
                      <a:lnTo>
                        <a:pt x="4144" y="27953"/>
                      </a:lnTo>
                      <a:lnTo>
                        <a:pt x="4144" y="27232"/>
                      </a:lnTo>
                      <a:close/>
                      <a:moveTo>
                        <a:pt x="7619" y="27207"/>
                      </a:moveTo>
                      <a:lnTo>
                        <a:pt x="7619" y="27953"/>
                      </a:lnTo>
                      <a:lnTo>
                        <a:pt x="6872" y="27953"/>
                      </a:lnTo>
                      <a:lnTo>
                        <a:pt x="6872" y="27207"/>
                      </a:lnTo>
                      <a:close/>
                      <a:moveTo>
                        <a:pt x="4890" y="28674"/>
                      </a:moveTo>
                      <a:lnTo>
                        <a:pt x="4890" y="29394"/>
                      </a:lnTo>
                      <a:lnTo>
                        <a:pt x="4144" y="29394"/>
                      </a:lnTo>
                      <a:lnTo>
                        <a:pt x="4144" y="28674"/>
                      </a:lnTo>
                      <a:close/>
                      <a:moveTo>
                        <a:pt x="7619" y="28674"/>
                      </a:moveTo>
                      <a:lnTo>
                        <a:pt x="7619" y="29394"/>
                      </a:lnTo>
                      <a:lnTo>
                        <a:pt x="6872" y="29394"/>
                      </a:lnTo>
                      <a:lnTo>
                        <a:pt x="6872" y="28674"/>
                      </a:lnTo>
                      <a:close/>
                      <a:moveTo>
                        <a:pt x="2188" y="28674"/>
                      </a:moveTo>
                      <a:lnTo>
                        <a:pt x="2188" y="29420"/>
                      </a:lnTo>
                      <a:lnTo>
                        <a:pt x="1442" y="29420"/>
                      </a:lnTo>
                      <a:lnTo>
                        <a:pt x="1442" y="28674"/>
                      </a:lnTo>
                      <a:close/>
                      <a:moveTo>
                        <a:pt x="2188" y="30141"/>
                      </a:moveTo>
                      <a:lnTo>
                        <a:pt x="2188" y="30501"/>
                      </a:lnTo>
                      <a:lnTo>
                        <a:pt x="1442" y="30501"/>
                      </a:lnTo>
                      <a:lnTo>
                        <a:pt x="1442" y="30141"/>
                      </a:lnTo>
                      <a:close/>
                      <a:moveTo>
                        <a:pt x="4890" y="30141"/>
                      </a:moveTo>
                      <a:lnTo>
                        <a:pt x="4890" y="30501"/>
                      </a:lnTo>
                      <a:lnTo>
                        <a:pt x="4144" y="30501"/>
                      </a:lnTo>
                      <a:lnTo>
                        <a:pt x="4144" y="30141"/>
                      </a:lnTo>
                      <a:close/>
                      <a:moveTo>
                        <a:pt x="7619" y="30115"/>
                      </a:moveTo>
                      <a:lnTo>
                        <a:pt x="7619" y="30501"/>
                      </a:lnTo>
                      <a:lnTo>
                        <a:pt x="6872" y="30501"/>
                      </a:lnTo>
                      <a:lnTo>
                        <a:pt x="6872" y="30115"/>
                      </a:lnTo>
                      <a:close/>
                      <a:moveTo>
                        <a:pt x="4350" y="1"/>
                      </a:moveTo>
                      <a:lnTo>
                        <a:pt x="4350" y="4068"/>
                      </a:lnTo>
                      <a:lnTo>
                        <a:pt x="3037" y="5663"/>
                      </a:lnTo>
                      <a:lnTo>
                        <a:pt x="3037" y="7439"/>
                      </a:lnTo>
                      <a:lnTo>
                        <a:pt x="2291" y="7439"/>
                      </a:lnTo>
                      <a:lnTo>
                        <a:pt x="2291" y="8598"/>
                      </a:lnTo>
                      <a:lnTo>
                        <a:pt x="0" y="8598"/>
                      </a:lnTo>
                      <a:lnTo>
                        <a:pt x="0" y="32663"/>
                      </a:lnTo>
                      <a:lnTo>
                        <a:pt x="8983" y="32663"/>
                      </a:lnTo>
                      <a:lnTo>
                        <a:pt x="8983" y="8598"/>
                      </a:lnTo>
                      <a:lnTo>
                        <a:pt x="6692" y="8598"/>
                      </a:lnTo>
                      <a:lnTo>
                        <a:pt x="6692" y="7439"/>
                      </a:lnTo>
                      <a:lnTo>
                        <a:pt x="5946" y="7439"/>
                      </a:lnTo>
                      <a:lnTo>
                        <a:pt x="5946" y="5663"/>
                      </a:lnTo>
                      <a:lnTo>
                        <a:pt x="4607" y="4068"/>
                      </a:lnTo>
                      <a:lnTo>
                        <a:pt x="46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6"/>
                <p:cNvSpPr/>
                <p:nvPr/>
              </p:nvSpPr>
              <p:spPr>
                <a:xfrm>
                  <a:off x="8159382" y="4284545"/>
                  <a:ext cx="328567" cy="884872"/>
                </a:xfrm>
                <a:custGeom>
                  <a:rect b="b" l="l" r="r" t="t"/>
                  <a:pathLst>
                    <a:path extrusionOk="0" h="24195" w="8984">
                      <a:moveTo>
                        <a:pt x="7593" y="4401"/>
                      </a:moveTo>
                      <a:lnTo>
                        <a:pt x="7593" y="5122"/>
                      </a:lnTo>
                      <a:lnTo>
                        <a:pt x="6847" y="5122"/>
                      </a:lnTo>
                      <a:lnTo>
                        <a:pt x="6847" y="4401"/>
                      </a:lnTo>
                      <a:close/>
                      <a:moveTo>
                        <a:pt x="2162" y="4427"/>
                      </a:moveTo>
                      <a:lnTo>
                        <a:pt x="2162" y="5148"/>
                      </a:lnTo>
                      <a:lnTo>
                        <a:pt x="1442" y="5148"/>
                      </a:lnTo>
                      <a:lnTo>
                        <a:pt x="1442" y="4427"/>
                      </a:lnTo>
                      <a:close/>
                      <a:moveTo>
                        <a:pt x="4891" y="4401"/>
                      </a:moveTo>
                      <a:lnTo>
                        <a:pt x="4891" y="5148"/>
                      </a:lnTo>
                      <a:lnTo>
                        <a:pt x="4144" y="5148"/>
                      </a:lnTo>
                      <a:lnTo>
                        <a:pt x="4144" y="4401"/>
                      </a:lnTo>
                      <a:close/>
                      <a:moveTo>
                        <a:pt x="2162" y="5869"/>
                      </a:moveTo>
                      <a:lnTo>
                        <a:pt x="2162" y="6589"/>
                      </a:lnTo>
                      <a:lnTo>
                        <a:pt x="1442" y="6589"/>
                      </a:lnTo>
                      <a:lnTo>
                        <a:pt x="1442" y="5869"/>
                      </a:lnTo>
                      <a:close/>
                      <a:moveTo>
                        <a:pt x="4891" y="5869"/>
                      </a:moveTo>
                      <a:lnTo>
                        <a:pt x="4891" y="6589"/>
                      </a:lnTo>
                      <a:lnTo>
                        <a:pt x="4144" y="6589"/>
                      </a:lnTo>
                      <a:lnTo>
                        <a:pt x="4144" y="5869"/>
                      </a:lnTo>
                      <a:close/>
                      <a:moveTo>
                        <a:pt x="7593" y="5869"/>
                      </a:moveTo>
                      <a:lnTo>
                        <a:pt x="7593" y="6589"/>
                      </a:lnTo>
                      <a:lnTo>
                        <a:pt x="6847" y="6589"/>
                      </a:lnTo>
                      <a:lnTo>
                        <a:pt x="6847" y="5869"/>
                      </a:lnTo>
                      <a:close/>
                      <a:moveTo>
                        <a:pt x="7593" y="7310"/>
                      </a:moveTo>
                      <a:lnTo>
                        <a:pt x="7593" y="8031"/>
                      </a:lnTo>
                      <a:lnTo>
                        <a:pt x="6847" y="8031"/>
                      </a:lnTo>
                      <a:lnTo>
                        <a:pt x="6847" y="7310"/>
                      </a:lnTo>
                      <a:close/>
                      <a:moveTo>
                        <a:pt x="2162" y="7336"/>
                      </a:moveTo>
                      <a:lnTo>
                        <a:pt x="2162" y="8056"/>
                      </a:lnTo>
                      <a:lnTo>
                        <a:pt x="1442" y="8056"/>
                      </a:lnTo>
                      <a:lnTo>
                        <a:pt x="1442" y="7336"/>
                      </a:lnTo>
                      <a:close/>
                      <a:moveTo>
                        <a:pt x="4891" y="7310"/>
                      </a:moveTo>
                      <a:lnTo>
                        <a:pt x="4891" y="8056"/>
                      </a:lnTo>
                      <a:lnTo>
                        <a:pt x="4144" y="8056"/>
                      </a:lnTo>
                      <a:lnTo>
                        <a:pt x="4144" y="7310"/>
                      </a:lnTo>
                      <a:close/>
                      <a:moveTo>
                        <a:pt x="2162" y="8777"/>
                      </a:moveTo>
                      <a:lnTo>
                        <a:pt x="2162" y="9498"/>
                      </a:lnTo>
                      <a:lnTo>
                        <a:pt x="1442" y="9498"/>
                      </a:lnTo>
                      <a:lnTo>
                        <a:pt x="1442" y="8777"/>
                      </a:lnTo>
                      <a:close/>
                      <a:moveTo>
                        <a:pt x="4891" y="8777"/>
                      </a:moveTo>
                      <a:lnTo>
                        <a:pt x="4891" y="9498"/>
                      </a:lnTo>
                      <a:lnTo>
                        <a:pt x="4144" y="9498"/>
                      </a:lnTo>
                      <a:lnTo>
                        <a:pt x="4144" y="8777"/>
                      </a:lnTo>
                      <a:close/>
                      <a:moveTo>
                        <a:pt x="7593" y="8777"/>
                      </a:moveTo>
                      <a:lnTo>
                        <a:pt x="7593" y="9498"/>
                      </a:lnTo>
                      <a:lnTo>
                        <a:pt x="6847" y="9498"/>
                      </a:lnTo>
                      <a:lnTo>
                        <a:pt x="6847" y="8777"/>
                      </a:lnTo>
                      <a:close/>
                      <a:moveTo>
                        <a:pt x="7593" y="10218"/>
                      </a:moveTo>
                      <a:lnTo>
                        <a:pt x="7593" y="10939"/>
                      </a:lnTo>
                      <a:lnTo>
                        <a:pt x="6847" y="10939"/>
                      </a:lnTo>
                      <a:lnTo>
                        <a:pt x="6847" y="10218"/>
                      </a:lnTo>
                      <a:close/>
                      <a:moveTo>
                        <a:pt x="2162" y="10244"/>
                      </a:moveTo>
                      <a:lnTo>
                        <a:pt x="2162" y="10965"/>
                      </a:lnTo>
                      <a:lnTo>
                        <a:pt x="1442" y="10965"/>
                      </a:lnTo>
                      <a:lnTo>
                        <a:pt x="1442" y="10244"/>
                      </a:lnTo>
                      <a:close/>
                      <a:moveTo>
                        <a:pt x="4891" y="10218"/>
                      </a:moveTo>
                      <a:lnTo>
                        <a:pt x="4891" y="10965"/>
                      </a:lnTo>
                      <a:lnTo>
                        <a:pt x="4144" y="10965"/>
                      </a:lnTo>
                      <a:lnTo>
                        <a:pt x="4144" y="10218"/>
                      </a:lnTo>
                      <a:close/>
                      <a:moveTo>
                        <a:pt x="2162" y="11685"/>
                      </a:moveTo>
                      <a:lnTo>
                        <a:pt x="2162" y="12406"/>
                      </a:lnTo>
                      <a:lnTo>
                        <a:pt x="1442" y="12406"/>
                      </a:lnTo>
                      <a:lnTo>
                        <a:pt x="1442" y="11685"/>
                      </a:lnTo>
                      <a:close/>
                      <a:moveTo>
                        <a:pt x="4891" y="11685"/>
                      </a:moveTo>
                      <a:lnTo>
                        <a:pt x="4891" y="12406"/>
                      </a:lnTo>
                      <a:lnTo>
                        <a:pt x="4144" y="12406"/>
                      </a:lnTo>
                      <a:lnTo>
                        <a:pt x="4144" y="11685"/>
                      </a:lnTo>
                      <a:close/>
                      <a:moveTo>
                        <a:pt x="7593" y="11685"/>
                      </a:moveTo>
                      <a:lnTo>
                        <a:pt x="7593" y="12406"/>
                      </a:lnTo>
                      <a:lnTo>
                        <a:pt x="6847" y="12406"/>
                      </a:lnTo>
                      <a:lnTo>
                        <a:pt x="6847" y="11685"/>
                      </a:lnTo>
                      <a:close/>
                      <a:moveTo>
                        <a:pt x="7593" y="13127"/>
                      </a:moveTo>
                      <a:lnTo>
                        <a:pt x="7593" y="13848"/>
                      </a:lnTo>
                      <a:lnTo>
                        <a:pt x="6847" y="13848"/>
                      </a:lnTo>
                      <a:lnTo>
                        <a:pt x="6847" y="13127"/>
                      </a:lnTo>
                      <a:close/>
                      <a:moveTo>
                        <a:pt x="2162" y="13153"/>
                      </a:moveTo>
                      <a:lnTo>
                        <a:pt x="2162" y="13873"/>
                      </a:lnTo>
                      <a:lnTo>
                        <a:pt x="1442" y="13873"/>
                      </a:lnTo>
                      <a:lnTo>
                        <a:pt x="1442" y="13153"/>
                      </a:lnTo>
                      <a:close/>
                      <a:moveTo>
                        <a:pt x="4891" y="13127"/>
                      </a:moveTo>
                      <a:lnTo>
                        <a:pt x="4891" y="13873"/>
                      </a:lnTo>
                      <a:lnTo>
                        <a:pt x="4144" y="13873"/>
                      </a:lnTo>
                      <a:lnTo>
                        <a:pt x="4144" y="13127"/>
                      </a:lnTo>
                      <a:close/>
                      <a:moveTo>
                        <a:pt x="2162" y="14594"/>
                      </a:moveTo>
                      <a:lnTo>
                        <a:pt x="2162" y="15315"/>
                      </a:lnTo>
                      <a:lnTo>
                        <a:pt x="1442" y="15315"/>
                      </a:lnTo>
                      <a:lnTo>
                        <a:pt x="1442" y="14594"/>
                      </a:lnTo>
                      <a:close/>
                      <a:moveTo>
                        <a:pt x="4891" y="14594"/>
                      </a:moveTo>
                      <a:lnTo>
                        <a:pt x="4891" y="15315"/>
                      </a:lnTo>
                      <a:lnTo>
                        <a:pt x="4144" y="15315"/>
                      </a:lnTo>
                      <a:lnTo>
                        <a:pt x="4144" y="14594"/>
                      </a:lnTo>
                      <a:close/>
                      <a:moveTo>
                        <a:pt x="7593" y="14594"/>
                      </a:moveTo>
                      <a:lnTo>
                        <a:pt x="7593" y="15315"/>
                      </a:lnTo>
                      <a:lnTo>
                        <a:pt x="6847" y="15315"/>
                      </a:lnTo>
                      <a:lnTo>
                        <a:pt x="6847" y="14594"/>
                      </a:lnTo>
                      <a:close/>
                      <a:moveTo>
                        <a:pt x="7593" y="16035"/>
                      </a:moveTo>
                      <a:lnTo>
                        <a:pt x="7593" y="16756"/>
                      </a:lnTo>
                      <a:lnTo>
                        <a:pt x="6847" y="16756"/>
                      </a:lnTo>
                      <a:lnTo>
                        <a:pt x="6847" y="16035"/>
                      </a:lnTo>
                      <a:close/>
                      <a:moveTo>
                        <a:pt x="2162" y="16061"/>
                      </a:moveTo>
                      <a:lnTo>
                        <a:pt x="2162" y="16782"/>
                      </a:lnTo>
                      <a:lnTo>
                        <a:pt x="1442" y="16782"/>
                      </a:lnTo>
                      <a:lnTo>
                        <a:pt x="1442" y="16061"/>
                      </a:lnTo>
                      <a:close/>
                      <a:moveTo>
                        <a:pt x="4891" y="16035"/>
                      </a:moveTo>
                      <a:lnTo>
                        <a:pt x="4891" y="16782"/>
                      </a:lnTo>
                      <a:lnTo>
                        <a:pt x="4144" y="16782"/>
                      </a:lnTo>
                      <a:lnTo>
                        <a:pt x="4144" y="16035"/>
                      </a:lnTo>
                      <a:close/>
                      <a:moveTo>
                        <a:pt x="2162" y="17502"/>
                      </a:moveTo>
                      <a:lnTo>
                        <a:pt x="2162" y="18223"/>
                      </a:lnTo>
                      <a:lnTo>
                        <a:pt x="1442" y="18223"/>
                      </a:lnTo>
                      <a:lnTo>
                        <a:pt x="1442" y="17502"/>
                      </a:lnTo>
                      <a:close/>
                      <a:moveTo>
                        <a:pt x="4891" y="17502"/>
                      </a:moveTo>
                      <a:lnTo>
                        <a:pt x="4891" y="18223"/>
                      </a:lnTo>
                      <a:lnTo>
                        <a:pt x="4144" y="18223"/>
                      </a:lnTo>
                      <a:lnTo>
                        <a:pt x="4144" y="17502"/>
                      </a:lnTo>
                      <a:close/>
                      <a:moveTo>
                        <a:pt x="7593" y="17502"/>
                      </a:moveTo>
                      <a:lnTo>
                        <a:pt x="7593" y="18223"/>
                      </a:lnTo>
                      <a:lnTo>
                        <a:pt x="6847" y="18223"/>
                      </a:lnTo>
                      <a:lnTo>
                        <a:pt x="6847" y="17502"/>
                      </a:lnTo>
                      <a:close/>
                      <a:moveTo>
                        <a:pt x="7593" y="18969"/>
                      </a:moveTo>
                      <a:lnTo>
                        <a:pt x="7593" y="19664"/>
                      </a:lnTo>
                      <a:lnTo>
                        <a:pt x="6847" y="19664"/>
                      </a:lnTo>
                      <a:lnTo>
                        <a:pt x="6847" y="18969"/>
                      </a:lnTo>
                      <a:close/>
                      <a:moveTo>
                        <a:pt x="2162" y="18969"/>
                      </a:moveTo>
                      <a:lnTo>
                        <a:pt x="2162" y="19690"/>
                      </a:lnTo>
                      <a:lnTo>
                        <a:pt x="1442" y="19690"/>
                      </a:lnTo>
                      <a:lnTo>
                        <a:pt x="1442" y="18969"/>
                      </a:lnTo>
                      <a:close/>
                      <a:moveTo>
                        <a:pt x="4891" y="18969"/>
                      </a:moveTo>
                      <a:lnTo>
                        <a:pt x="4891" y="19690"/>
                      </a:lnTo>
                      <a:lnTo>
                        <a:pt x="4144" y="19690"/>
                      </a:lnTo>
                      <a:lnTo>
                        <a:pt x="4144" y="18969"/>
                      </a:lnTo>
                      <a:close/>
                      <a:moveTo>
                        <a:pt x="2162" y="20411"/>
                      </a:moveTo>
                      <a:lnTo>
                        <a:pt x="2162" y="21132"/>
                      </a:lnTo>
                      <a:lnTo>
                        <a:pt x="1442" y="21132"/>
                      </a:lnTo>
                      <a:lnTo>
                        <a:pt x="1442" y="20411"/>
                      </a:lnTo>
                      <a:close/>
                      <a:moveTo>
                        <a:pt x="4891" y="20411"/>
                      </a:moveTo>
                      <a:lnTo>
                        <a:pt x="4891" y="21132"/>
                      </a:lnTo>
                      <a:lnTo>
                        <a:pt x="4144" y="21132"/>
                      </a:lnTo>
                      <a:lnTo>
                        <a:pt x="4144" y="20411"/>
                      </a:lnTo>
                      <a:close/>
                      <a:moveTo>
                        <a:pt x="7593" y="20411"/>
                      </a:moveTo>
                      <a:lnTo>
                        <a:pt x="7593" y="21132"/>
                      </a:lnTo>
                      <a:lnTo>
                        <a:pt x="6847" y="21132"/>
                      </a:lnTo>
                      <a:lnTo>
                        <a:pt x="6847" y="20411"/>
                      </a:lnTo>
                      <a:close/>
                      <a:moveTo>
                        <a:pt x="7593" y="21878"/>
                      </a:moveTo>
                      <a:lnTo>
                        <a:pt x="7593" y="22213"/>
                      </a:lnTo>
                      <a:lnTo>
                        <a:pt x="6847" y="22213"/>
                      </a:lnTo>
                      <a:lnTo>
                        <a:pt x="6847" y="21878"/>
                      </a:lnTo>
                      <a:close/>
                      <a:moveTo>
                        <a:pt x="2162" y="21878"/>
                      </a:moveTo>
                      <a:lnTo>
                        <a:pt x="2162" y="22238"/>
                      </a:lnTo>
                      <a:lnTo>
                        <a:pt x="1442" y="22238"/>
                      </a:lnTo>
                      <a:lnTo>
                        <a:pt x="1442" y="21878"/>
                      </a:lnTo>
                      <a:close/>
                      <a:moveTo>
                        <a:pt x="4891" y="21878"/>
                      </a:moveTo>
                      <a:lnTo>
                        <a:pt x="4891" y="22238"/>
                      </a:lnTo>
                      <a:lnTo>
                        <a:pt x="4144" y="22238"/>
                      </a:lnTo>
                      <a:lnTo>
                        <a:pt x="4144" y="21878"/>
                      </a:lnTo>
                      <a:close/>
                      <a:moveTo>
                        <a:pt x="8983" y="0"/>
                      </a:moveTo>
                      <a:lnTo>
                        <a:pt x="0" y="3115"/>
                      </a:lnTo>
                      <a:lnTo>
                        <a:pt x="0" y="24194"/>
                      </a:lnTo>
                      <a:lnTo>
                        <a:pt x="8983" y="24194"/>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6"/>
                <p:cNvSpPr/>
                <p:nvPr/>
              </p:nvSpPr>
              <p:spPr>
                <a:xfrm>
                  <a:off x="8479430" y="4594243"/>
                  <a:ext cx="273965" cy="575176"/>
                </a:xfrm>
                <a:custGeom>
                  <a:rect b="b" l="l" r="r" t="t"/>
                  <a:pathLst>
                    <a:path extrusionOk="0" h="15727" w="7491">
                      <a:moveTo>
                        <a:pt x="2085" y="1519"/>
                      </a:moveTo>
                      <a:lnTo>
                        <a:pt x="2085" y="1905"/>
                      </a:lnTo>
                      <a:lnTo>
                        <a:pt x="1339" y="1905"/>
                      </a:lnTo>
                      <a:lnTo>
                        <a:pt x="1339" y="1519"/>
                      </a:lnTo>
                      <a:close/>
                      <a:moveTo>
                        <a:pt x="4067" y="1519"/>
                      </a:moveTo>
                      <a:lnTo>
                        <a:pt x="4067" y="1905"/>
                      </a:lnTo>
                      <a:lnTo>
                        <a:pt x="3321" y="1905"/>
                      </a:lnTo>
                      <a:lnTo>
                        <a:pt x="3321" y="1519"/>
                      </a:lnTo>
                      <a:close/>
                      <a:moveTo>
                        <a:pt x="6049" y="1519"/>
                      </a:moveTo>
                      <a:lnTo>
                        <a:pt x="6049" y="1905"/>
                      </a:lnTo>
                      <a:lnTo>
                        <a:pt x="5303" y="1905"/>
                      </a:lnTo>
                      <a:lnTo>
                        <a:pt x="5303" y="1519"/>
                      </a:lnTo>
                      <a:close/>
                      <a:moveTo>
                        <a:pt x="2085" y="2600"/>
                      </a:moveTo>
                      <a:lnTo>
                        <a:pt x="2085" y="3320"/>
                      </a:lnTo>
                      <a:lnTo>
                        <a:pt x="1339" y="3320"/>
                      </a:lnTo>
                      <a:lnTo>
                        <a:pt x="1339" y="2600"/>
                      </a:lnTo>
                      <a:close/>
                      <a:moveTo>
                        <a:pt x="4067" y="2625"/>
                      </a:moveTo>
                      <a:lnTo>
                        <a:pt x="4067" y="3320"/>
                      </a:lnTo>
                      <a:lnTo>
                        <a:pt x="3321" y="3320"/>
                      </a:lnTo>
                      <a:lnTo>
                        <a:pt x="3321" y="2625"/>
                      </a:lnTo>
                      <a:close/>
                      <a:moveTo>
                        <a:pt x="6049" y="2625"/>
                      </a:moveTo>
                      <a:lnTo>
                        <a:pt x="6049" y="3346"/>
                      </a:lnTo>
                      <a:lnTo>
                        <a:pt x="5303" y="3346"/>
                      </a:lnTo>
                      <a:lnTo>
                        <a:pt x="5303" y="2625"/>
                      </a:lnTo>
                      <a:close/>
                      <a:moveTo>
                        <a:pt x="2085" y="4041"/>
                      </a:moveTo>
                      <a:lnTo>
                        <a:pt x="2085" y="4762"/>
                      </a:lnTo>
                      <a:lnTo>
                        <a:pt x="1339" y="4762"/>
                      </a:lnTo>
                      <a:lnTo>
                        <a:pt x="1339" y="4041"/>
                      </a:lnTo>
                      <a:close/>
                      <a:moveTo>
                        <a:pt x="4067" y="4041"/>
                      </a:moveTo>
                      <a:lnTo>
                        <a:pt x="4067" y="4762"/>
                      </a:lnTo>
                      <a:lnTo>
                        <a:pt x="3321" y="4762"/>
                      </a:lnTo>
                      <a:lnTo>
                        <a:pt x="3321" y="4041"/>
                      </a:lnTo>
                      <a:close/>
                      <a:moveTo>
                        <a:pt x="6049" y="4041"/>
                      </a:moveTo>
                      <a:lnTo>
                        <a:pt x="6049" y="4762"/>
                      </a:lnTo>
                      <a:lnTo>
                        <a:pt x="5303" y="4762"/>
                      </a:lnTo>
                      <a:lnTo>
                        <a:pt x="5303" y="4041"/>
                      </a:lnTo>
                      <a:close/>
                      <a:moveTo>
                        <a:pt x="2085" y="5457"/>
                      </a:moveTo>
                      <a:lnTo>
                        <a:pt x="2085" y="6177"/>
                      </a:lnTo>
                      <a:lnTo>
                        <a:pt x="1339" y="6177"/>
                      </a:lnTo>
                      <a:lnTo>
                        <a:pt x="1339" y="5457"/>
                      </a:lnTo>
                      <a:close/>
                      <a:moveTo>
                        <a:pt x="4067" y="5457"/>
                      </a:moveTo>
                      <a:lnTo>
                        <a:pt x="4067" y="6177"/>
                      </a:lnTo>
                      <a:lnTo>
                        <a:pt x="3321" y="6177"/>
                      </a:lnTo>
                      <a:lnTo>
                        <a:pt x="3321" y="5457"/>
                      </a:lnTo>
                      <a:close/>
                      <a:moveTo>
                        <a:pt x="6049" y="5457"/>
                      </a:moveTo>
                      <a:lnTo>
                        <a:pt x="6049" y="6177"/>
                      </a:lnTo>
                      <a:lnTo>
                        <a:pt x="5303" y="6177"/>
                      </a:lnTo>
                      <a:lnTo>
                        <a:pt x="5303" y="5457"/>
                      </a:lnTo>
                      <a:close/>
                      <a:moveTo>
                        <a:pt x="2085" y="6898"/>
                      </a:moveTo>
                      <a:lnTo>
                        <a:pt x="2085" y="7619"/>
                      </a:lnTo>
                      <a:lnTo>
                        <a:pt x="1339" y="7619"/>
                      </a:lnTo>
                      <a:lnTo>
                        <a:pt x="1339" y="6898"/>
                      </a:lnTo>
                      <a:close/>
                      <a:moveTo>
                        <a:pt x="4067" y="6898"/>
                      </a:moveTo>
                      <a:lnTo>
                        <a:pt x="4067" y="7619"/>
                      </a:lnTo>
                      <a:lnTo>
                        <a:pt x="3321" y="7619"/>
                      </a:lnTo>
                      <a:lnTo>
                        <a:pt x="3321" y="6898"/>
                      </a:lnTo>
                      <a:close/>
                      <a:moveTo>
                        <a:pt x="6049" y="6898"/>
                      </a:moveTo>
                      <a:lnTo>
                        <a:pt x="6049" y="7619"/>
                      </a:lnTo>
                      <a:lnTo>
                        <a:pt x="5303" y="7619"/>
                      </a:lnTo>
                      <a:lnTo>
                        <a:pt x="5303" y="6898"/>
                      </a:lnTo>
                      <a:close/>
                      <a:moveTo>
                        <a:pt x="2085" y="8314"/>
                      </a:moveTo>
                      <a:lnTo>
                        <a:pt x="2085" y="9034"/>
                      </a:lnTo>
                      <a:lnTo>
                        <a:pt x="1339" y="9034"/>
                      </a:lnTo>
                      <a:lnTo>
                        <a:pt x="1339" y="8314"/>
                      </a:lnTo>
                      <a:close/>
                      <a:moveTo>
                        <a:pt x="4067" y="8314"/>
                      </a:moveTo>
                      <a:lnTo>
                        <a:pt x="4067" y="9034"/>
                      </a:lnTo>
                      <a:lnTo>
                        <a:pt x="3321" y="9034"/>
                      </a:lnTo>
                      <a:lnTo>
                        <a:pt x="3321" y="8314"/>
                      </a:lnTo>
                      <a:close/>
                      <a:moveTo>
                        <a:pt x="6049" y="8314"/>
                      </a:moveTo>
                      <a:lnTo>
                        <a:pt x="6049" y="9034"/>
                      </a:lnTo>
                      <a:lnTo>
                        <a:pt x="5303" y="9034"/>
                      </a:lnTo>
                      <a:lnTo>
                        <a:pt x="5303" y="8314"/>
                      </a:lnTo>
                      <a:close/>
                      <a:moveTo>
                        <a:pt x="2085" y="9755"/>
                      </a:moveTo>
                      <a:lnTo>
                        <a:pt x="2085" y="10450"/>
                      </a:lnTo>
                      <a:lnTo>
                        <a:pt x="1339" y="10450"/>
                      </a:lnTo>
                      <a:lnTo>
                        <a:pt x="1339" y="9755"/>
                      </a:lnTo>
                      <a:close/>
                      <a:moveTo>
                        <a:pt x="4067" y="9755"/>
                      </a:moveTo>
                      <a:lnTo>
                        <a:pt x="4067" y="10450"/>
                      </a:lnTo>
                      <a:lnTo>
                        <a:pt x="3321" y="10450"/>
                      </a:lnTo>
                      <a:lnTo>
                        <a:pt x="3321" y="9755"/>
                      </a:lnTo>
                      <a:close/>
                      <a:moveTo>
                        <a:pt x="6049" y="9755"/>
                      </a:moveTo>
                      <a:lnTo>
                        <a:pt x="6049" y="10476"/>
                      </a:lnTo>
                      <a:lnTo>
                        <a:pt x="5303" y="10476"/>
                      </a:lnTo>
                      <a:lnTo>
                        <a:pt x="5303" y="9755"/>
                      </a:lnTo>
                      <a:close/>
                      <a:moveTo>
                        <a:pt x="2085" y="11171"/>
                      </a:moveTo>
                      <a:lnTo>
                        <a:pt x="2085" y="11891"/>
                      </a:lnTo>
                      <a:lnTo>
                        <a:pt x="1339" y="11891"/>
                      </a:lnTo>
                      <a:lnTo>
                        <a:pt x="1339" y="11171"/>
                      </a:lnTo>
                      <a:close/>
                      <a:moveTo>
                        <a:pt x="4067" y="11171"/>
                      </a:moveTo>
                      <a:lnTo>
                        <a:pt x="4067" y="11891"/>
                      </a:lnTo>
                      <a:lnTo>
                        <a:pt x="3321" y="11891"/>
                      </a:lnTo>
                      <a:lnTo>
                        <a:pt x="3321" y="11171"/>
                      </a:lnTo>
                      <a:close/>
                      <a:moveTo>
                        <a:pt x="6049" y="11171"/>
                      </a:moveTo>
                      <a:lnTo>
                        <a:pt x="6049" y="11891"/>
                      </a:lnTo>
                      <a:lnTo>
                        <a:pt x="5303" y="11891"/>
                      </a:lnTo>
                      <a:lnTo>
                        <a:pt x="5303" y="11171"/>
                      </a:lnTo>
                      <a:close/>
                      <a:moveTo>
                        <a:pt x="2085" y="12586"/>
                      </a:moveTo>
                      <a:lnTo>
                        <a:pt x="2085" y="13307"/>
                      </a:lnTo>
                      <a:lnTo>
                        <a:pt x="1339" y="13307"/>
                      </a:lnTo>
                      <a:lnTo>
                        <a:pt x="1339" y="12586"/>
                      </a:lnTo>
                      <a:close/>
                      <a:moveTo>
                        <a:pt x="4067" y="12612"/>
                      </a:moveTo>
                      <a:lnTo>
                        <a:pt x="4067" y="13307"/>
                      </a:lnTo>
                      <a:lnTo>
                        <a:pt x="3321" y="13307"/>
                      </a:lnTo>
                      <a:lnTo>
                        <a:pt x="3321" y="12612"/>
                      </a:lnTo>
                      <a:close/>
                      <a:moveTo>
                        <a:pt x="6049" y="12612"/>
                      </a:moveTo>
                      <a:lnTo>
                        <a:pt x="6049" y="13307"/>
                      </a:lnTo>
                      <a:lnTo>
                        <a:pt x="5303" y="13307"/>
                      </a:lnTo>
                      <a:lnTo>
                        <a:pt x="5303" y="12612"/>
                      </a:lnTo>
                      <a:close/>
                      <a:moveTo>
                        <a:pt x="2085" y="14028"/>
                      </a:moveTo>
                      <a:lnTo>
                        <a:pt x="2085" y="14388"/>
                      </a:lnTo>
                      <a:lnTo>
                        <a:pt x="1339" y="14388"/>
                      </a:lnTo>
                      <a:lnTo>
                        <a:pt x="1339" y="14028"/>
                      </a:lnTo>
                      <a:close/>
                      <a:moveTo>
                        <a:pt x="4067" y="14028"/>
                      </a:moveTo>
                      <a:lnTo>
                        <a:pt x="4067" y="14388"/>
                      </a:lnTo>
                      <a:lnTo>
                        <a:pt x="3321" y="14388"/>
                      </a:lnTo>
                      <a:lnTo>
                        <a:pt x="3321" y="14028"/>
                      </a:lnTo>
                      <a:close/>
                      <a:moveTo>
                        <a:pt x="6049" y="14028"/>
                      </a:moveTo>
                      <a:lnTo>
                        <a:pt x="6049" y="14414"/>
                      </a:lnTo>
                      <a:lnTo>
                        <a:pt x="5303" y="14414"/>
                      </a:lnTo>
                      <a:lnTo>
                        <a:pt x="5303" y="14028"/>
                      </a:lnTo>
                      <a:close/>
                      <a:moveTo>
                        <a:pt x="1" y="0"/>
                      </a:moveTo>
                      <a:lnTo>
                        <a:pt x="1" y="15726"/>
                      </a:lnTo>
                      <a:lnTo>
                        <a:pt x="7490" y="15726"/>
                      </a:lnTo>
                      <a:lnTo>
                        <a:pt x="749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6"/>
                <p:cNvSpPr/>
                <p:nvPr/>
              </p:nvSpPr>
              <p:spPr>
                <a:xfrm>
                  <a:off x="9007505" y="3997412"/>
                  <a:ext cx="329518" cy="1172953"/>
                </a:xfrm>
                <a:custGeom>
                  <a:rect b="b" l="l" r="r" t="t"/>
                  <a:pathLst>
                    <a:path extrusionOk="0" h="32072" w="9010">
                      <a:moveTo>
                        <a:pt x="7877" y="9550"/>
                      </a:moveTo>
                      <a:lnTo>
                        <a:pt x="7877" y="9884"/>
                      </a:lnTo>
                      <a:lnTo>
                        <a:pt x="7131" y="9884"/>
                      </a:lnTo>
                      <a:lnTo>
                        <a:pt x="7131" y="9550"/>
                      </a:lnTo>
                      <a:close/>
                      <a:moveTo>
                        <a:pt x="2420" y="9550"/>
                      </a:moveTo>
                      <a:lnTo>
                        <a:pt x="2420" y="9910"/>
                      </a:lnTo>
                      <a:lnTo>
                        <a:pt x="1674" y="9910"/>
                      </a:lnTo>
                      <a:lnTo>
                        <a:pt x="1674" y="9550"/>
                      </a:lnTo>
                      <a:close/>
                      <a:moveTo>
                        <a:pt x="5149" y="9550"/>
                      </a:moveTo>
                      <a:lnTo>
                        <a:pt x="5149" y="9910"/>
                      </a:lnTo>
                      <a:lnTo>
                        <a:pt x="4402" y="9910"/>
                      </a:lnTo>
                      <a:lnTo>
                        <a:pt x="4402" y="9550"/>
                      </a:lnTo>
                      <a:close/>
                      <a:moveTo>
                        <a:pt x="2420" y="10631"/>
                      </a:moveTo>
                      <a:lnTo>
                        <a:pt x="2420" y="11352"/>
                      </a:lnTo>
                      <a:lnTo>
                        <a:pt x="1674" y="11352"/>
                      </a:lnTo>
                      <a:lnTo>
                        <a:pt x="1674" y="10631"/>
                      </a:lnTo>
                      <a:close/>
                      <a:moveTo>
                        <a:pt x="5149" y="10631"/>
                      </a:moveTo>
                      <a:lnTo>
                        <a:pt x="5149" y="11352"/>
                      </a:lnTo>
                      <a:lnTo>
                        <a:pt x="4402" y="11352"/>
                      </a:lnTo>
                      <a:lnTo>
                        <a:pt x="4402" y="10631"/>
                      </a:lnTo>
                      <a:close/>
                      <a:moveTo>
                        <a:pt x="7877" y="10631"/>
                      </a:moveTo>
                      <a:lnTo>
                        <a:pt x="7877" y="11352"/>
                      </a:lnTo>
                      <a:lnTo>
                        <a:pt x="7131" y="11352"/>
                      </a:lnTo>
                      <a:lnTo>
                        <a:pt x="7131" y="10631"/>
                      </a:lnTo>
                      <a:close/>
                      <a:moveTo>
                        <a:pt x="7877" y="12072"/>
                      </a:moveTo>
                      <a:lnTo>
                        <a:pt x="7877" y="12793"/>
                      </a:lnTo>
                      <a:lnTo>
                        <a:pt x="7131" y="12793"/>
                      </a:lnTo>
                      <a:lnTo>
                        <a:pt x="7131" y="12072"/>
                      </a:lnTo>
                      <a:close/>
                      <a:moveTo>
                        <a:pt x="2420" y="12098"/>
                      </a:moveTo>
                      <a:lnTo>
                        <a:pt x="2420" y="12819"/>
                      </a:lnTo>
                      <a:lnTo>
                        <a:pt x="1674" y="12819"/>
                      </a:lnTo>
                      <a:lnTo>
                        <a:pt x="1674" y="12098"/>
                      </a:lnTo>
                      <a:close/>
                      <a:moveTo>
                        <a:pt x="5149" y="12072"/>
                      </a:moveTo>
                      <a:lnTo>
                        <a:pt x="5149" y="12819"/>
                      </a:lnTo>
                      <a:lnTo>
                        <a:pt x="4402" y="12819"/>
                      </a:lnTo>
                      <a:lnTo>
                        <a:pt x="4402" y="12072"/>
                      </a:lnTo>
                      <a:close/>
                      <a:moveTo>
                        <a:pt x="2420" y="13539"/>
                      </a:moveTo>
                      <a:lnTo>
                        <a:pt x="2420" y="14260"/>
                      </a:lnTo>
                      <a:lnTo>
                        <a:pt x="1674" y="14260"/>
                      </a:lnTo>
                      <a:lnTo>
                        <a:pt x="1674" y="13539"/>
                      </a:lnTo>
                      <a:close/>
                      <a:moveTo>
                        <a:pt x="5149" y="13539"/>
                      </a:moveTo>
                      <a:lnTo>
                        <a:pt x="5149" y="14260"/>
                      </a:lnTo>
                      <a:lnTo>
                        <a:pt x="4402" y="14260"/>
                      </a:lnTo>
                      <a:lnTo>
                        <a:pt x="4402" y="13539"/>
                      </a:lnTo>
                      <a:close/>
                      <a:moveTo>
                        <a:pt x="7877" y="13539"/>
                      </a:moveTo>
                      <a:lnTo>
                        <a:pt x="7877" y="14260"/>
                      </a:lnTo>
                      <a:lnTo>
                        <a:pt x="7131" y="14260"/>
                      </a:lnTo>
                      <a:lnTo>
                        <a:pt x="7131" y="13539"/>
                      </a:lnTo>
                      <a:close/>
                      <a:moveTo>
                        <a:pt x="7877" y="14981"/>
                      </a:moveTo>
                      <a:lnTo>
                        <a:pt x="7877" y="15701"/>
                      </a:lnTo>
                      <a:lnTo>
                        <a:pt x="7131" y="15701"/>
                      </a:lnTo>
                      <a:lnTo>
                        <a:pt x="7131" y="14981"/>
                      </a:lnTo>
                      <a:close/>
                      <a:moveTo>
                        <a:pt x="2420" y="15006"/>
                      </a:moveTo>
                      <a:lnTo>
                        <a:pt x="2420" y="15727"/>
                      </a:lnTo>
                      <a:lnTo>
                        <a:pt x="1674" y="15727"/>
                      </a:lnTo>
                      <a:lnTo>
                        <a:pt x="1674" y="15006"/>
                      </a:lnTo>
                      <a:close/>
                      <a:moveTo>
                        <a:pt x="5149" y="14981"/>
                      </a:moveTo>
                      <a:lnTo>
                        <a:pt x="5149" y="15727"/>
                      </a:lnTo>
                      <a:lnTo>
                        <a:pt x="4402" y="15727"/>
                      </a:lnTo>
                      <a:lnTo>
                        <a:pt x="4402" y="14981"/>
                      </a:lnTo>
                      <a:close/>
                      <a:moveTo>
                        <a:pt x="2420" y="16448"/>
                      </a:moveTo>
                      <a:lnTo>
                        <a:pt x="2420" y="17169"/>
                      </a:lnTo>
                      <a:lnTo>
                        <a:pt x="1674" y="17169"/>
                      </a:lnTo>
                      <a:lnTo>
                        <a:pt x="1674" y="16448"/>
                      </a:lnTo>
                      <a:close/>
                      <a:moveTo>
                        <a:pt x="5149" y="16448"/>
                      </a:moveTo>
                      <a:lnTo>
                        <a:pt x="5149" y="17169"/>
                      </a:lnTo>
                      <a:lnTo>
                        <a:pt x="4402" y="17169"/>
                      </a:lnTo>
                      <a:lnTo>
                        <a:pt x="4402" y="16448"/>
                      </a:lnTo>
                      <a:close/>
                      <a:moveTo>
                        <a:pt x="7877" y="16448"/>
                      </a:moveTo>
                      <a:lnTo>
                        <a:pt x="7877" y="17169"/>
                      </a:lnTo>
                      <a:lnTo>
                        <a:pt x="7131" y="17169"/>
                      </a:lnTo>
                      <a:lnTo>
                        <a:pt x="7131" y="16448"/>
                      </a:lnTo>
                      <a:close/>
                      <a:moveTo>
                        <a:pt x="7877" y="17915"/>
                      </a:moveTo>
                      <a:lnTo>
                        <a:pt x="7877" y="18610"/>
                      </a:lnTo>
                      <a:lnTo>
                        <a:pt x="7131" y="18610"/>
                      </a:lnTo>
                      <a:lnTo>
                        <a:pt x="7131" y="17915"/>
                      </a:lnTo>
                      <a:close/>
                      <a:moveTo>
                        <a:pt x="2420" y="17915"/>
                      </a:moveTo>
                      <a:lnTo>
                        <a:pt x="2420" y="18636"/>
                      </a:lnTo>
                      <a:lnTo>
                        <a:pt x="1674" y="18636"/>
                      </a:lnTo>
                      <a:lnTo>
                        <a:pt x="1674" y="17915"/>
                      </a:lnTo>
                      <a:close/>
                      <a:moveTo>
                        <a:pt x="5149" y="17915"/>
                      </a:moveTo>
                      <a:lnTo>
                        <a:pt x="5149" y="18636"/>
                      </a:lnTo>
                      <a:lnTo>
                        <a:pt x="4402" y="18636"/>
                      </a:lnTo>
                      <a:lnTo>
                        <a:pt x="4402" y="17915"/>
                      </a:lnTo>
                      <a:close/>
                      <a:moveTo>
                        <a:pt x="2420" y="19356"/>
                      </a:moveTo>
                      <a:lnTo>
                        <a:pt x="2420" y="20077"/>
                      </a:lnTo>
                      <a:lnTo>
                        <a:pt x="1674" y="20077"/>
                      </a:lnTo>
                      <a:lnTo>
                        <a:pt x="1674" y="19356"/>
                      </a:lnTo>
                      <a:close/>
                      <a:moveTo>
                        <a:pt x="5149" y="19356"/>
                      </a:moveTo>
                      <a:lnTo>
                        <a:pt x="5149" y="20077"/>
                      </a:lnTo>
                      <a:lnTo>
                        <a:pt x="4402" y="20077"/>
                      </a:lnTo>
                      <a:lnTo>
                        <a:pt x="4402" y="19356"/>
                      </a:lnTo>
                      <a:close/>
                      <a:moveTo>
                        <a:pt x="7877" y="19356"/>
                      </a:moveTo>
                      <a:lnTo>
                        <a:pt x="7877" y="20077"/>
                      </a:lnTo>
                      <a:lnTo>
                        <a:pt x="7131" y="20077"/>
                      </a:lnTo>
                      <a:lnTo>
                        <a:pt x="7131" y="19356"/>
                      </a:lnTo>
                      <a:close/>
                      <a:moveTo>
                        <a:pt x="7877" y="20798"/>
                      </a:moveTo>
                      <a:lnTo>
                        <a:pt x="7877" y="21518"/>
                      </a:lnTo>
                      <a:lnTo>
                        <a:pt x="7131" y="21518"/>
                      </a:lnTo>
                      <a:lnTo>
                        <a:pt x="7131" y="20798"/>
                      </a:lnTo>
                      <a:close/>
                      <a:moveTo>
                        <a:pt x="2420" y="20823"/>
                      </a:moveTo>
                      <a:lnTo>
                        <a:pt x="2420" y="21544"/>
                      </a:lnTo>
                      <a:lnTo>
                        <a:pt x="1674" y="21544"/>
                      </a:lnTo>
                      <a:lnTo>
                        <a:pt x="1674" y="20823"/>
                      </a:lnTo>
                      <a:close/>
                      <a:moveTo>
                        <a:pt x="5149" y="20798"/>
                      </a:moveTo>
                      <a:lnTo>
                        <a:pt x="5149" y="21544"/>
                      </a:lnTo>
                      <a:lnTo>
                        <a:pt x="4402" y="21544"/>
                      </a:lnTo>
                      <a:lnTo>
                        <a:pt x="4402" y="20798"/>
                      </a:lnTo>
                      <a:close/>
                      <a:moveTo>
                        <a:pt x="2420" y="22265"/>
                      </a:moveTo>
                      <a:lnTo>
                        <a:pt x="2420" y="22985"/>
                      </a:lnTo>
                      <a:lnTo>
                        <a:pt x="1674" y="22985"/>
                      </a:lnTo>
                      <a:lnTo>
                        <a:pt x="1674" y="22265"/>
                      </a:lnTo>
                      <a:close/>
                      <a:moveTo>
                        <a:pt x="5149" y="22265"/>
                      </a:moveTo>
                      <a:lnTo>
                        <a:pt x="5149" y="22985"/>
                      </a:lnTo>
                      <a:lnTo>
                        <a:pt x="4402" y="22985"/>
                      </a:lnTo>
                      <a:lnTo>
                        <a:pt x="4402" y="22265"/>
                      </a:lnTo>
                      <a:close/>
                      <a:moveTo>
                        <a:pt x="7877" y="22265"/>
                      </a:moveTo>
                      <a:lnTo>
                        <a:pt x="7877" y="22985"/>
                      </a:lnTo>
                      <a:lnTo>
                        <a:pt x="7131" y="22985"/>
                      </a:lnTo>
                      <a:lnTo>
                        <a:pt x="7131" y="22265"/>
                      </a:lnTo>
                      <a:close/>
                      <a:moveTo>
                        <a:pt x="7877" y="23706"/>
                      </a:moveTo>
                      <a:lnTo>
                        <a:pt x="7877" y="24427"/>
                      </a:lnTo>
                      <a:lnTo>
                        <a:pt x="7131" y="24427"/>
                      </a:lnTo>
                      <a:lnTo>
                        <a:pt x="7131" y="23706"/>
                      </a:lnTo>
                      <a:close/>
                      <a:moveTo>
                        <a:pt x="2420" y="23732"/>
                      </a:moveTo>
                      <a:lnTo>
                        <a:pt x="2420" y="24453"/>
                      </a:lnTo>
                      <a:lnTo>
                        <a:pt x="1674" y="24453"/>
                      </a:lnTo>
                      <a:lnTo>
                        <a:pt x="1674" y="23732"/>
                      </a:lnTo>
                      <a:close/>
                      <a:moveTo>
                        <a:pt x="5149" y="23706"/>
                      </a:moveTo>
                      <a:lnTo>
                        <a:pt x="5149" y="24453"/>
                      </a:lnTo>
                      <a:lnTo>
                        <a:pt x="4402" y="24453"/>
                      </a:lnTo>
                      <a:lnTo>
                        <a:pt x="4402" y="23706"/>
                      </a:lnTo>
                      <a:close/>
                      <a:moveTo>
                        <a:pt x="2420" y="25173"/>
                      </a:moveTo>
                      <a:lnTo>
                        <a:pt x="2420" y="25894"/>
                      </a:lnTo>
                      <a:lnTo>
                        <a:pt x="1674" y="25894"/>
                      </a:lnTo>
                      <a:lnTo>
                        <a:pt x="1674" y="25173"/>
                      </a:lnTo>
                      <a:close/>
                      <a:moveTo>
                        <a:pt x="5149" y="25173"/>
                      </a:moveTo>
                      <a:lnTo>
                        <a:pt x="5149" y="25894"/>
                      </a:lnTo>
                      <a:lnTo>
                        <a:pt x="4402" y="25894"/>
                      </a:lnTo>
                      <a:lnTo>
                        <a:pt x="4402" y="25173"/>
                      </a:lnTo>
                      <a:close/>
                      <a:moveTo>
                        <a:pt x="7877" y="25173"/>
                      </a:moveTo>
                      <a:lnTo>
                        <a:pt x="7877" y="25894"/>
                      </a:lnTo>
                      <a:lnTo>
                        <a:pt x="7131" y="25894"/>
                      </a:lnTo>
                      <a:lnTo>
                        <a:pt x="7131" y="25173"/>
                      </a:lnTo>
                      <a:close/>
                      <a:moveTo>
                        <a:pt x="7877" y="26615"/>
                      </a:moveTo>
                      <a:lnTo>
                        <a:pt x="7877" y="27335"/>
                      </a:lnTo>
                      <a:lnTo>
                        <a:pt x="7131" y="27335"/>
                      </a:lnTo>
                      <a:lnTo>
                        <a:pt x="7131" y="26615"/>
                      </a:lnTo>
                      <a:close/>
                      <a:moveTo>
                        <a:pt x="2420" y="26640"/>
                      </a:moveTo>
                      <a:lnTo>
                        <a:pt x="2420" y="27361"/>
                      </a:lnTo>
                      <a:lnTo>
                        <a:pt x="1674" y="27361"/>
                      </a:lnTo>
                      <a:lnTo>
                        <a:pt x="1674" y="26640"/>
                      </a:lnTo>
                      <a:close/>
                      <a:moveTo>
                        <a:pt x="5149" y="26615"/>
                      </a:moveTo>
                      <a:lnTo>
                        <a:pt x="5149" y="27361"/>
                      </a:lnTo>
                      <a:lnTo>
                        <a:pt x="4402" y="27361"/>
                      </a:lnTo>
                      <a:lnTo>
                        <a:pt x="4402" y="26615"/>
                      </a:lnTo>
                      <a:close/>
                      <a:moveTo>
                        <a:pt x="2420" y="28082"/>
                      </a:moveTo>
                      <a:lnTo>
                        <a:pt x="2420" y="28802"/>
                      </a:lnTo>
                      <a:lnTo>
                        <a:pt x="1674" y="28802"/>
                      </a:lnTo>
                      <a:lnTo>
                        <a:pt x="1674" y="28082"/>
                      </a:lnTo>
                      <a:close/>
                      <a:moveTo>
                        <a:pt x="5149" y="28082"/>
                      </a:moveTo>
                      <a:lnTo>
                        <a:pt x="5149" y="28802"/>
                      </a:lnTo>
                      <a:lnTo>
                        <a:pt x="4402" y="28802"/>
                      </a:lnTo>
                      <a:lnTo>
                        <a:pt x="4402" y="28082"/>
                      </a:lnTo>
                      <a:close/>
                      <a:moveTo>
                        <a:pt x="7877" y="28082"/>
                      </a:moveTo>
                      <a:lnTo>
                        <a:pt x="7877" y="28802"/>
                      </a:lnTo>
                      <a:lnTo>
                        <a:pt x="7131" y="28802"/>
                      </a:lnTo>
                      <a:lnTo>
                        <a:pt x="7131" y="28082"/>
                      </a:lnTo>
                      <a:close/>
                      <a:moveTo>
                        <a:pt x="2420" y="29549"/>
                      </a:moveTo>
                      <a:lnTo>
                        <a:pt x="2420" y="29909"/>
                      </a:lnTo>
                      <a:lnTo>
                        <a:pt x="1674" y="29909"/>
                      </a:lnTo>
                      <a:lnTo>
                        <a:pt x="1674" y="29549"/>
                      </a:lnTo>
                      <a:close/>
                      <a:moveTo>
                        <a:pt x="5149" y="29523"/>
                      </a:moveTo>
                      <a:lnTo>
                        <a:pt x="5149" y="29909"/>
                      </a:lnTo>
                      <a:lnTo>
                        <a:pt x="4402" y="29909"/>
                      </a:lnTo>
                      <a:lnTo>
                        <a:pt x="4402" y="29523"/>
                      </a:lnTo>
                      <a:close/>
                      <a:moveTo>
                        <a:pt x="7877" y="29523"/>
                      </a:moveTo>
                      <a:lnTo>
                        <a:pt x="7877" y="29909"/>
                      </a:lnTo>
                      <a:lnTo>
                        <a:pt x="7131" y="29909"/>
                      </a:lnTo>
                      <a:lnTo>
                        <a:pt x="7131" y="29523"/>
                      </a:lnTo>
                      <a:close/>
                      <a:moveTo>
                        <a:pt x="4505" y="1"/>
                      </a:moveTo>
                      <a:lnTo>
                        <a:pt x="2086" y="3141"/>
                      </a:lnTo>
                      <a:lnTo>
                        <a:pt x="2086" y="4917"/>
                      </a:lnTo>
                      <a:lnTo>
                        <a:pt x="1030" y="4917"/>
                      </a:lnTo>
                      <a:lnTo>
                        <a:pt x="1030" y="8006"/>
                      </a:lnTo>
                      <a:lnTo>
                        <a:pt x="1" y="8006"/>
                      </a:lnTo>
                      <a:lnTo>
                        <a:pt x="1" y="32071"/>
                      </a:lnTo>
                      <a:lnTo>
                        <a:pt x="9009" y="32071"/>
                      </a:lnTo>
                      <a:lnTo>
                        <a:pt x="9009" y="8006"/>
                      </a:lnTo>
                      <a:lnTo>
                        <a:pt x="8006" y="8006"/>
                      </a:lnTo>
                      <a:lnTo>
                        <a:pt x="8006" y="4917"/>
                      </a:lnTo>
                      <a:lnTo>
                        <a:pt x="6925" y="4917"/>
                      </a:lnTo>
                      <a:lnTo>
                        <a:pt x="6925" y="314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6"/>
                <p:cNvSpPr/>
                <p:nvPr/>
              </p:nvSpPr>
              <p:spPr>
                <a:xfrm>
                  <a:off x="8745827" y="4500105"/>
                  <a:ext cx="270198" cy="669313"/>
                </a:xfrm>
                <a:custGeom>
                  <a:rect b="b" l="l" r="r" t="t"/>
                  <a:pathLst>
                    <a:path extrusionOk="0" h="18301" w="7388">
                      <a:moveTo>
                        <a:pt x="2085" y="4093"/>
                      </a:moveTo>
                      <a:lnTo>
                        <a:pt x="2085" y="4479"/>
                      </a:lnTo>
                      <a:lnTo>
                        <a:pt x="1339" y="4479"/>
                      </a:lnTo>
                      <a:lnTo>
                        <a:pt x="1339" y="4093"/>
                      </a:lnTo>
                      <a:close/>
                      <a:moveTo>
                        <a:pt x="4067" y="4093"/>
                      </a:moveTo>
                      <a:lnTo>
                        <a:pt x="4067" y="4479"/>
                      </a:lnTo>
                      <a:lnTo>
                        <a:pt x="3321" y="4479"/>
                      </a:lnTo>
                      <a:lnTo>
                        <a:pt x="3321" y="4093"/>
                      </a:lnTo>
                      <a:close/>
                      <a:moveTo>
                        <a:pt x="6023" y="4093"/>
                      </a:moveTo>
                      <a:lnTo>
                        <a:pt x="6023" y="4479"/>
                      </a:lnTo>
                      <a:lnTo>
                        <a:pt x="5303" y="4479"/>
                      </a:lnTo>
                      <a:lnTo>
                        <a:pt x="5303" y="4093"/>
                      </a:lnTo>
                      <a:close/>
                      <a:moveTo>
                        <a:pt x="2085" y="5174"/>
                      </a:moveTo>
                      <a:lnTo>
                        <a:pt x="2085" y="5894"/>
                      </a:lnTo>
                      <a:lnTo>
                        <a:pt x="1339" y="5894"/>
                      </a:lnTo>
                      <a:lnTo>
                        <a:pt x="1339" y="5174"/>
                      </a:lnTo>
                      <a:close/>
                      <a:moveTo>
                        <a:pt x="4067" y="5174"/>
                      </a:moveTo>
                      <a:lnTo>
                        <a:pt x="4067" y="5894"/>
                      </a:lnTo>
                      <a:lnTo>
                        <a:pt x="3321" y="5894"/>
                      </a:lnTo>
                      <a:lnTo>
                        <a:pt x="3321" y="5174"/>
                      </a:lnTo>
                      <a:close/>
                      <a:moveTo>
                        <a:pt x="6023" y="5199"/>
                      </a:moveTo>
                      <a:lnTo>
                        <a:pt x="6023" y="5894"/>
                      </a:lnTo>
                      <a:lnTo>
                        <a:pt x="5303" y="5894"/>
                      </a:lnTo>
                      <a:lnTo>
                        <a:pt x="5303" y="5199"/>
                      </a:lnTo>
                      <a:close/>
                      <a:moveTo>
                        <a:pt x="2085" y="6615"/>
                      </a:moveTo>
                      <a:lnTo>
                        <a:pt x="2085" y="7336"/>
                      </a:lnTo>
                      <a:lnTo>
                        <a:pt x="1339" y="7336"/>
                      </a:lnTo>
                      <a:lnTo>
                        <a:pt x="1339" y="6615"/>
                      </a:lnTo>
                      <a:close/>
                      <a:moveTo>
                        <a:pt x="4067" y="6615"/>
                      </a:moveTo>
                      <a:lnTo>
                        <a:pt x="4067" y="7336"/>
                      </a:lnTo>
                      <a:lnTo>
                        <a:pt x="3321" y="7336"/>
                      </a:lnTo>
                      <a:lnTo>
                        <a:pt x="3321" y="6615"/>
                      </a:lnTo>
                      <a:close/>
                      <a:moveTo>
                        <a:pt x="6023" y="6615"/>
                      </a:moveTo>
                      <a:lnTo>
                        <a:pt x="6023" y="7336"/>
                      </a:lnTo>
                      <a:lnTo>
                        <a:pt x="5303" y="7336"/>
                      </a:lnTo>
                      <a:lnTo>
                        <a:pt x="5303" y="6615"/>
                      </a:lnTo>
                      <a:close/>
                      <a:moveTo>
                        <a:pt x="2085" y="8031"/>
                      </a:moveTo>
                      <a:lnTo>
                        <a:pt x="2085" y="8751"/>
                      </a:lnTo>
                      <a:lnTo>
                        <a:pt x="1339" y="8751"/>
                      </a:lnTo>
                      <a:lnTo>
                        <a:pt x="1339" y="8031"/>
                      </a:lnTo>
                      <a:close/>
                      <a:moveTo>
                        <a:pt x="4067" y="8031"/>
                      </a:moveTo>
                      <a:lnTo>
                        <a:pt x="4067" y="8751"/>
                      </a:lnTo>
                      <a:lnTo>
                        <a:pt x="3321" y="8751"/>
                      </a:lnTo>
                      <a:lnTo>
                        <a:pt x="3321" y="8031"/>
                      </a:lnTo>
                      <a:close/>
                      <a:moveTo>
                        <a:pt x="6023" y="8031"/>
                      </a:moveTo>
                      <a:lnTo>
                        <a:pt x="6023" y="8751"/>
                      </a:lnTo>
                      <a:lnTo>
                        <a:pt x="5303" y="8751"/>
                      </a:lnTo>
                      <a:lnTo>
                        <a:pt x="5303" y="8031"/>
                      </a:lnTo>
                      <a:close/>
                      <a:moveTo>
                        <a:pt x="2085" y="9472"/>
                      </a:moveTo>
                      <a:lnTo>
                        <a:pt x="2085" y="10193"/>
                      </a:lnTo>
                      <a:lnTo>
                        <a:pt x="1339" y="10193"/>
                      </a:lnTo>
                      <a:lnTo>
                        <a:pt x="1339" y="9472"/>
                      </a:lnTo>
                      <a:close/>
                      <a:moveTo>
                        <a:pt x="4067" y="9472"/>
                      </a:moveTo>
                      <a:lnTo>
                        <a:pt x="4067" y="10193"/>
                      </a:lnTo>
                      <a:lnTo>
                        <a:pt x="3321" y="10193"/>
                      </a:lnTo>
                      <a:lnTo>
                        <a:pt x="3321" y="9472"/>
                      </a:lnTo>
                      <a:close/>
                      <a:moveTo>
                        <a:pt x="6023" y="9472"/>
                      </a:moveTo>
                      <a:lnTo>
                        <a:pt x="6023" y="10193"/>
                      </a:lnTo>
                      <a:lnTo>
                        <a:pt x="5303" y="10193"/>
                      </a:lnTo>
                      <a:lnTo>
                        <a:pt x="5303" y="9472"/>
                      </a:lnTo>
                      <a:close/>
                      <a:moveTo>
                        <a:pt x="2085" y="10888"/>
                      </a:moveTo>
                      <a:lnTo>
                        <a:pt x="2085" y="11608"/>
                      </a:lnTo>
                      <a:lnTo>
                        <a:pt x="1339" y="11608"/>
                      </a:lnTo>
                      <a:lnTo>
                        <a:pt x="1339" y="10888"/>
                      </a:lnTo>
                      <a:close/>
                      <a:moveTo>
                        <a:pt x="4067" y="10888"/>
                      </a:moveTo>
                      <a:lnTo>
                        <a:pt x="4067" y="11608"/>
                      </a:lnTo>
                      <a:lnTo>
                        <a:pt x="3321" y="11608"/>
                      </a:lnTo>
                      <a:lnTo>
                        <a:pt x="3321" y="10888"/>
                      </a:lnTo>
                      <a:close/>
                      <a:moveTo>
                        <a:pt x="6023" y="10888"/>
                      </a:moveTo>
                      <a:lnTo>
                        <a:pt x="6023" y="11608"/>
                      </a:lnTo>
                      <a:lnTo>
                        <a:pt x="5303" y="11608"/>
                      </a:lnTo>
                      <a:lnTo>
                        <a:pt x="5303" y="10888"/>
                      </a:lnTo>
                      <a:close/>
                      <a:moveTo>
                        <a:pt x="2085" y="12329"/>
                      </a:moveTo>
                      <a:lnTo>
                        <a:pt x="2085" y="13024"/>
                      </a:lnTo>
                      <a:lnTo>
                        <a:pt x="1339" y="13024"/>
                      </a:lnTo>
                      <a:lnTo>
                        <a:pt x="1339" y="12329"/>
                      </a:lnTo>
                      <a:close/>
                      <a:moveTo>
                        <a:pt x="4067" y="12329"/>
                      </a:moveTo>
                      <a:lnTo>
                        <a:pt x="4067" y="13024"/>
                      </a:lnTo>
                      <a:lnTo>
                        <a:pt x="3321" y="13024"/>
                      </a:lnTo>
                      <a:lnTo>
                        <a:pt x="3321" y="12329"/>
                      </a:lnTo>
                      <a:close/>
                      <a:moveTo>
                        <a:pt x="6023" y="12329"/>
                      </a:moveTo>
                      <a:lnTo>
                        <a:pt x="6023" y="13024"/>
                      </a:lnTo>
                      <a:lnTo>
                        <a:pt x="5303" y="13024"/>
                      </a:lnTo>
                      <a:lnTo>
                        <a:pt x="5303" y="12329"/>
                      </a:lnTo>
                      <a:close/>
                      <a:moveTo>
                        <a:pt x="2085" y="13745"/>
                      </a:moveTo>
                      <a:lnTo>
                        <a:pt x="2085" y="14465"/>
                      </a:lnTo>
                      <a:lnTo>
                        <a:pt x="1339" y="14465"/>
                      </a:lnTo>
                      <a:lnTo>
                        <a:pt x="1339" y="13745"/>
                      </a:lnTo>
                      <a:close/>
                      <a:moveTo>
                        <a:pt x="4067" y="13745"/>
                      </a:moveTo>
                      <a:lnTo>
                        <a:pt x="4067" y="14465"/>
                      </a:lnTo>
                      <a:lnTo>
                        <a:pt x="3321" y="14465"/>
                      </a:lnTo>
                      <a:lnTo>
                        <a:pt x="3321" y="13745"/>
                      </a:lnTo>
                      <a:close/>
                      <a:moveTo>
                        <a:pt x="6023" y="13745"/>
                      </a:moveTo>
                      <a:lnTo>
                        <a:pt x="6023" y="14465"/>
                      </a:lnTo>
                      <a:lnTo>
                        <a:pt x="5303" y="14465"/>
                      </a:lnTo>
                      <a:lnTo>
                        <a:pt x="5303" y="13745"/>
                      </a:lnTo>
                      <a:close/>
                      <a:moveTo>
                        <a:pt x="2085" y="15160"/>
                      </a:moveTo>
                      <a:lnTo>
                        <a:pt x="2085" y="15881"/>
                      </a:lnTo>
                      <a:lnTo>
                        <a:pt x="1339" y="15881"/>
                      </a:lnTo>
                      <a:lnTo>
                        <a:pt x="1339" y="15160"/>
                      </a:lnTo>
                      <a:close/>
                      <a:moveTo>
                        <a:pt x="4067" y="15160"/>
                      </a:moveTo>
                      <a:lnTo>
                        <a:pt x="4067" y="15881"/>
                      </a:lnTo>
                      <a:lnTo>
                        <a:pt x="3321" y="15881"/>
                      </a:lnTo>
                      <a:lnTo>
                        <a:pt x="3321" y="15160"/>
                      </a:lnTo>
                      <a:close/>
                      <a:moveTo>
                        <a:pt x="6023" y="15186"/>
                      </a:moveTo>
                      <a:lnTo>
                        <a:pt x="6023" y="15881"/>
                      </a:lnTo>
                      <a:lnTo>
                        <a:pt x="5303" y="15881"/>
                      </a:lnTo>
                      <a:lnTo>
                        <a:pt x="5303" y="15186"/>
                      </a:lnTo>
                      <a:close/>
                      <a:moveTo>
                        <a:pt x="2085" y="16602"/>
                      </a:moveTo>
                      <a:lnTo>
                        <a:pt x="2085" y="16962"/>
                      </a:lnTo>
                      <a:lnTo>
                        <a:pt x="1339" y="16962"/>
                      </a:lnTo>
                      <a:lnTo>
                        <a:pt x="1339" y="16602"/>
                      </a:lnTo>
                      <a:close/>
                      <a:moveTo>
                        <a:pt x="4067" y="16602"/>
                      </a:moveTo>
                      <a:lnTo>
                        <a:pt x="4067" y="16962"/>
                      </a:lnTo>
                      <a:lnTo>
                        <a:pt x="3321" y="16962"/>
                      </a:lnTo>
                      <a:lnTo>
                        <a:pt x="3321" y="16602"/>
                      </a:lnTo>
                      <a:close/>
                      <a:moveTo>
                        <a:pt x="6023" y="16602"/>
                      </a:moveTo>
                      <a:lnTo>
                        <a:pt x="6023" y="16962"/>
                      </a:lnTo>
                      <a:lnTo>
                        <a:pt x="5303" y="16962"/>
                      </a:lnTo>
                      <a:lnTo>
                        <a:pt x="5303" y="16602"/>
                      </a:lnTo>
                      <a:close/>
                      <a:moveTo>
                        <a:pt x="1" y="0"/>
                      </a:moveTo>
                      <a:lnTo>
                        <a:pt x="1" y="18300"/>
                      </a:lnTo>
                      <a:lnTo>
                        <a:pt x="7388" y="18300"/>
                      </a:lnTo>
                      <a:lnTo>
                        <a:pt x="73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17" name="Google Shape;717;p36"/>
            <p:cNvGrpSpPr/>
            <p:nvPr/>
          </p:nvGrpSpPr>
          <p:grpSpPr>
            <a:xfrm>
              <a:off x="5334501" y="641225"/>
              <a:ext cx="2949193" cy="1066472"/>
              <a:chOff x="5334501" y="641225"/>
              <a:chExt cx="2949193" cy="1066472"/>
            </a:xfrm>
          </p:grpSpPr>
          <p:grpSp>
            <p:nvGrpSpPr>
              <p:cNvPr id="718" name="Google Shape;718;p36"/>
              <p:cNvGrpSpPr/>
              <p:nvPr/>
            </p:nvGrpSpPr>
            <p:grpSpPr>
              <a:xfrm>
                <a:off x="5334501" y="1126750"/>
                <a:ext cx="1161793" cy="580947"/>
                <a:chOff x="6508326" y="1036050"/>
                <a:chExt cx="1161793" cy="580947"/>
              </a:xfrm>
            </p:grpSpPr>
            <p:sp>
              <p:nvSpPr>
                <p:cNvPr id="719" name="Google Shape;719;p36"/>
                <p:cNvSpPr/>
                <p:nvPr/>
              </p:nvSpPr>
              <p:spPr>
                <a:xfrm>
                  <a:off x="7007531" y="1036050"/>
                  <a:ext cx="662589" cy="184773"/>
                </a:xfrm>
                <a:custGeom>
                  <a:rect b="b" l="l" r="r" t="t"/>
                  <a:pathLst>
                    <a:path extrusionOk="0" h="5118" w="18353">
                      <a:moveTo>
                        <a:pt x="6422" y="1"/>
                      </a:moveTo>
                      <a:cubicBezTo>
                        <a:pt x="6170" y="1"/>
                        <a:pt x="5915" y="33"/>
                        <a:pt x="5663" y="99"/>
                      </a:cubicBezTo>
                      <a:cubicBezTo>
                        <a:pt x="4531" y="407"/>
                        <a:pt x="3836" y="1643"/>
                        <a:pt x="3733" y="2827"/>
                      </a:cubicBezTo>
                      <a:cubicBezTo>
                        <a:pt x="3329" y="2455"/>
                        <a:pt x="2804" y="2260"/>
                        <a:pt x="2276" y="2260"/>
                      </a:cubicBezTo>
                      <a:cubicBezTo>
                        <a:pt x="1928" y="2260"/>
                        <a:pt x="1579" y="2344"/>
                        <a:pt x="1262" y="2518"/>
                      </a:cubicBezTo>
                      <a:cubicBezTo>
                        <a:pt x="490" y="2956"/>
                        <a:pt x="1" y="4243"/>
                        <a:pt x="181" y="5118"/>
                      </a:cubicBezTo>
                      <a:lnTo>
                        <a:pt x="18352" y="4835"/>
                      </a:lnTo>
                      <a:cubicBezTo>
                        <a:pt x="18158" y="4147"/>
                        <a:pt x="17432" y="3749"/>
                        <a:pt x="16721" y="3749"/>
                      </a:cubicBezTo>
                      <a:cubicBezTo>
                        <a:pt x="16395" y="3749"/>
                        <a:pt x="16071" y="3833"/>
                        <a:pt x="15804" y="4011"/>
                      </a:cubicBezTo>
                      <a:cubicBezTo>
                        <a:pt x="15650" y="3342"/>
                        <a:pt x="15161" y="2775"/>
                        <a:pt x="14517" y="2544"/>
                      </a:cubicBezTo>
                      <a:cubicBezTo>
                        <a:pt x="14365" y="2489"/>
                        <a:pt x="14211" y="2464"/>
                        <a:pt x="14058" y="2464"/>
                      </a:cubicBezTo>
                      <a:cubicBezTo>
                        <a:pt x="13565" y="2464"/>
                        <a:pt x="13082" y="2719"/>
                        <a:pt x="12690" y="3033"/>
                      </a:cubicBezTo>
                      <a:cubicBezTo>
                        <a:pt x="12870" y="2055"/>
                        <a:pt x="12407" y="1077"/>
                        <a:pt x="11531" y="613"/>
                      </a:cubicBezTo>
                      <a:cubicBezTo>
                        <a:pt x="11225" y="481"/>
                        <a:pt x="10906" y="418"/>
                        <a:pt x="10590" y="418"/>
                      </a:cubicBezTo>
                      <a:cubicBezTo>
                        <a:pt x="9924" y="418"/>
                        <a:pt x="9275" y="699"/>
                        <a:pt x="8803" y="1205"/>
                      </a:cubicBezTo>
                      <a:cubicBezTo>
                        <a:pt x="8236" y="436"/>
                        <a:pt x="7350" y="1"/>
                        <a:pt x="6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6"/>
                <p:cNvSpPr/>
                <p:nvPr/>
              </p:nvSpPr>
              <p:spPr>
                <a:xfrm>
                  <a:off x="6508326" y="1477800"/>
                  <a:ext cx="499202" cy="139197"/>
                </a:xfrm>
                <a:custGeom>
                  <a:rect b="b" l="l" r="r" t="t"/>
                  <a:pathLst>
                    <a:path extrusionOk="0" h="5118" w="18353">
                      <a:moveTo>
                        <a:pt x="6422" y="1"/>
                      </a:moveTo>
                      <a:cubicBezTo>
                        <a:pt x="6170" y="1"/>
                        <a:pt x="5915" y="33"/>
                        <a:pt x="5663" y="99"/>
                      </a:cubicBezTo>
                      <a:cubicBezTo>
                        <a:pt x="4531" y="407"/>
                        <a:pt x="3836" y="1643"/>
                        <a:pt x="3733" y="2827"/>
                      </a:cubicBezTo>
                      <a:cubicBezTo>
                        <a:pt x="3329" y="2455"/>
                        <a:pt x="2804" y="2260"/>
                        <a:pt x="2276" y="2260"/>
                      </a:cubicBezTo>
                      <a:cubicBezTo>
                        <a:pt x="1928" y="2260"/>
                        <a:pt x="1579" y="2344"/>
                        <a:pt x="1262" y="2518"/>
                      </a:cubicBezTo>
                      <a:cubicBezTo>
                        <a:pt x="490" y="2956"/>
                        <a:pt x="1" y="4243"/>
                        <a:pt x="181" y="5118"/>
                      </a:cubicBezTo>
                      <a:lnTo>
                        <a:pt x="18352" y="4835"/>
                      </a:lnTo>
                      <a:cubicBezTo>
                        <a:pt x="18158" y="4147"/>
                        <a:pt x="17432" y="3749"/>
                        <a:pt x="16721" y="3749"/>
                      </a:cubicBezTo>
                      <a:cubicBezTo>
                        <a:pt x="16395" y="3749"/>
                        <a:pt x="16071" y="3833"/>
                        <a:pt x="15804" y="4011"/>
                      </a:cubicBezTo>
                      <a:cubicBezTo>
                        <a:pt x="15650" y="3342"/>
                        <a:pt x="15161" y="2775"/>
                        <a:pt x="14517" y="2544"/>
                      </a:cubicBezTo>
                      <a:cubicBezTo>
                        <a:pt x="14365" y="2489"/>
                        <a:pt x="14211" y="2464"/>
                        <a:pt x="14058" y="2464"/>
                      </a:cubicBezTo>
                      <a:cubicBezTo>
                        <a:pt x="13565" y="2464"/>
                        <a:pt x="13082" y="2719"/>
                        <a:pt x="12690" y="3033"/>
                      </a:cubicBezTo>
                      <a:cubicBezTo>
                        <a:pt x="12870" y="2055"/>
                        <a:pt x="12407" y="1077"/>
                        <a:pt x="11531" y="613"/>
                      </a:cubicBezTo>
                      <a:cubicBezTo>
                        <a:pt x="11225" y="481"/>
                        <a:pt x="10906" y="418"/>
                        <a:pt x="10590" y="418"/>
                      </a:cubicBezTo>
                      <a:cubicBezTo>
                        <a:pt x="9924" y="418"/>
                        <a:pt x="9275" y="699"/>
                        <a:pt x="8803" y="1205"/>
                      </a:cubicBezTo>
                      <a:cubicBezTo>
                        <a:pt x="8236" y="436"/>
                        <a:pt x="7350" y="1"/>
                        <a:pt x="6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1" name="Google Shape;721;p36"/>
              <p:cNvSpPr/>
              <p:nvPr/>
            </p:nvSpPr>
            <p:spPr>
              <a:xfrm>
                <a:off x="7621106" y="641225"/>
                <a:ext cx="662589" cy="184773"/>
              </a:xfrm>
              <a:custGeom>
                <a:rect b="b" l="l" r="r" t="t"/>
                <a:pathLst>
                  <a:path extrusionOk="0" h="5118" w="18353">
                    <a:moveTo>
                      <a:pt x="6422" y="1"/>
                    </a:moveTo>
                    <a:cubicBezTo>
                      <a:pt x="6170" y="1"/>
                      <a:pt x="5915" y="33"/>
                      <a:pt x="5663" y="99"/>
                    </a:cubicBezTo>
                    <a:cubicBezTo>
                      <a:pt x="4531" y="407"/>
                      <a:pt x="3836" y="1643"/>
                      <a:pt x="3733" y="2827"/>
                    </a:cubicBezTo>
                    <a:cubicBezTo>
                      <a:pt x="3329" y="2455"/>
                      <a:pt x="2804" y="2260"/>
                      <a:pt x="2276" y="2260"/>
                    </a:cubicBezTo>
                    <a:cubicBezTo>
                      <a:pt x="1928" y="2260"/>
                      <a:pt x="1579" y="2344"/>
                      <a:pt x="1262" y="2518"/>
                    </a:cubicBezTo>
                    <a:cubicBezTo>
                      <a:pt x="490" y="2956"/>
                      <a:pt x="1" y="4243"/>
                      <a:pt x="181" y="5118"/>
                    </a:cubicBezTo>
                    <a:lnTo>
                      <a:pt x="18352" y="4835"/>
                    </a:lnTo>
                    <a:cubicBezTo>
                      <a:pt x="18158" y="4147"/>
                      <a:pt x="17432" y="3749"/>
                      <a:pt x="16721" y="3749"/>
                    </a:cubicBezTo>
                    <a:cubicBezTo>
                      <a:pt x="16395" y="3749"/>
                      <a:pt x="16071" y="3833"/>
                      <a:pt x="15804" y="4011"/>
                    </a:cubicBezTo>
                    <a:cubicBezTo>
                      <a:pt x="15650" y="3342"/>
                      <a:pt x="15161" y="2775"/>
                      <a:pt x="14517" y="2544"/>
                    </a:cubicBezTo>
                    <a:cubicBezTo>
                      <a:pt x="14365" y="2489"/>
                      <a:pt x="14211" y="2464"/>
                      <a:pt x="14058" y="2464"/>
                    </a:cubicBezTo>
                    <a:cubicBezTo>
                      <a:pt x="13565" y="2464"/>
                      <a:pt x="13082" y="2719"/>
                      <a:pt x="12690" y="3033"/>
                    </a:cubicBezTo>
                    <a:cubicBezTo>
                      <a:pt x="12870" y="2055"/>
                      <a:pt x="12407" y="1077"/>
                      <a:pt x="11531" y="613"/>
                    </a:cubicBezTo>
                    <a:cubicBezTo>
                      <a:pt x="11225" y="481"/>
                      <a:pt x="10906" y="418"/>
                      <a:pt x="10590" y="418"/>
                    </a:cubicBezTo>
                    <a:cubicBezTo>
                      <a:pt x="9924" y="418"/>
                      <a:pt x="9275" y="699"/>
                      <a:pt x="8803" y="1205"/>
                    </a:cubicBezTo>
                    <a:cubicBezTo>
                      <a:pt x="8236" y="436"/>
                      <a:pt x="7350" y="1"/>
                      <a:pt x="6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37"/>
          <p:cNvSpPr txBox="1"/>
          <p:nvPr>
            <p:ph idx="1" type="body"/>
          </p:nvPr>
        </p:nvSpPr>
        <p:spPr>
          <a:xfrm>
            <a:off x="294800" y="1358550"/>
            <a:ext cx="3959100" cy="24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Through this platform, NGOs can efficiently and effectively get, as well as provide help through features such as requesting volunteers, looking through the available resources that might be helpful to them, and even connecting to similar NGOs along with people willing to contribute or donate to help with their cause.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38"/>
          <p:cNvSpPr txBox="1"/>
          <p:nvPr>
            <p:ph type="title"/>
          </p:nvPr>
        </p:nvSpPr>
        <p:spPr>
          <a:xfrm>
            <a:off x="2569350" y="844300"/>
            <a:ext cx="4081500" cy="231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600"/>
              <a:t>Addressing the problem statement</a:t>
            </a:r>
            <a:endParaRPr sz="6400"/>
          </a:p>
        </p:txBody>
      </p:sp>
      <p:grpSp>
        <p:nvGrpSpPr>
          <p:cNvPr id="732" name="Google Shape;732;p38"/>
          <p:cNvGrpSpPr/>
          <p:nvPr/>
        </p:nvGrpSpPr>
        <p:grpSpPr>
          <a:xfrm>
            <a:off x="-3264625" y="3311800"/>
            <a:ext cx="13107072" cy="2131372"/>
            <a:chOff x="-3264625" y="3311800"/>
            <a:chExt cx="13107072" cy="2131372"/>
          </a:xfrm>
        </p:grpSpPr>
        <p:sp>
          <p:nvSpPr>
            <p:cNvPr id="733" name="Google Shape;733;p38"/>
            <p:cNvSpPr/>
            <p:nvPr/>
          </p:nvSpPr>
          <p:spPr>
            <a:xfrm>
              <a:off x="-3264625" y="3341123"/>
              <a:ext cx="7174656" cy="1953760"/>
            </a:xfrm>
            <a:custGeom>
              <a:rect b="b" l="l" r="r" t="t"/>
              <a:pathLst>
                <a:path extrusionOk="0" h="37355" w="131422">
                  <a:moveTo>
                    <a:pt x="127106" y="0"/>
                  </a:moveTo>
                  <a:cubicBezTo>
                    <a:pt x="126015" y="0"/>
                    <a:pt x="124826" y="383"/>
                    <a:pt x="123545" y="1115"/>
                  </a:cubicBezTo>
                  <a:cubicBezTo>
                    <a:pt x="120328" y="2942"/>
                    <a:pt x="118192" y="6185"/>
                    <a:pt x="115875" y="9119"/>
                  </a:cubicBezTo>
                  <a:cubicBezTo>
                    <a:pt x="113559" y="12028"/>
                    <a:pt x="110676" y="14911"/>
                    <a:pt x="106995" y="15400"/>
                  </a:cubicBezTo>
                  <a:cubicBezTo>
                    <a:pt x="106595" y="15455"/>
                    <a:pt x="106197" y="15482"/>
                    <a:pt x="105802" y="15482"/>
                  </a:cubicBezTo>
                  <a:cubicBezTo>
                    <a:pt x="101638" y="15482"/>
                    <a:pt x="97850" y="12519"/>
                    <a:pt x="94770" y="9557"/>
                  </a:cubicBezTo>
                  <a:cubicBezTo>
                    <a:pt x="91398" y="6314"/>
                    <a:pt x="87846" y="2633"/>
                    <a:pt x="83187" y="2119"/>
                  </a:cubicBezTo>
                  <a:cubicBezTo>
                    <a:pt x="82803" y="2076"/>
                    <a:pt x="82422" y="2055"/>
                    <a:pt x="82045" y="2055"/>
                  </a:cubicBezTo>
                  <a:cubicBezTo>
                    <a:pt x="76543" y="2055"/>
                    <a:pt x="71849" y="6461"/>
                    <a:pt x="67899" y="10484"/>
                  </a:cubicBezTo>
                  <a:cubicBezTo>
                    <a:pt x="64099" y="14329"/>
                    <a:pt x="59414" y="18381"/>
                    <a:pt x="54230" y="18381"/>
                  </a:cubicBezTo>
                  <a:cubicBezTo>
                    <a:pt x="53619" y="18381"/>
                    <a:pt x="53002" y="18324"/>
                    <a:pt x="52378" y="18205"/>
                  </a:cubicBezTo>
                  <a:cubicBezTo>
                    <a:pt x="44476" y="16712"/>
                    <a:pt x="41491" y="6288"/>
                    <a:pt x="34155" y="2994"/>
                  </a:cubicBezTo>
                  <a:cubicBezTo>
                    <a:pt x="32547" y="2260"/>
                    <a:pt x="30831" y="1930"/>
                    <a:pt x="29096" y="1930"/>
                  </a:cubicBezTo>
                  <a:cubicBezTo>
                    <a:pt x="25416" y="1930"/>
                    <a:pt x="21652" y="3414"/>
                    <a:pt x="18661" y="5670"/>
                  </a:cubicBezTo>
                  <a:cubicBezTo>
                    <a:pt x="14259" y="8991"/>
                    <a:pt x="4324" y="20161"/>
                    <a:pt x="2239" y="25283"/>
                  </a:cubicBezTo>
                  <a:cubicBezTo>
                    <a:pt x="1184" y="27883"/>
                    <a:pt x="0" y="36274"/>
                    <a:pt x="0" y="36274"/>
                  </a:cubicBezTo>
                  <a:lnTo>
                    <a:pt x="131396" y="37355"/>
                  </a:lnTo>
                  <a:lnTo>
                    <a:pt x="131421" y="2813"/>
                  </a:lnTo>
                  <a:cubicBezTo>
                    <a:pt x="130222" y="898"/>
                    <a:pt x="128778" y="0"/>
                    <a:pt x="1271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8"/>
            <p:cNvSpPr/>
            <p:nvPr/>
          </p:nvSpPr>
          <p:spPr>
            <a:xfrm>
              <a:off x="3236412" y="3311800"/>
              <a:ext cx="6066823" cy="2012397"/>
            </a:xfrm>
            <a:custGeom>
              <a:rect b="b" l="l" r="r" t="t"/>
              <a:pathLst>
                <a:path extrusionOk="0" h="44852" w="129543">
                  <a:moveTo>
                    <a:pt x="21013" y="0"/>
                  </a:moveTo>
                  <a:cubicBezTo>
                    <a:pt x="19450" y="0"/>
                    <a:pt x="17928" y="396"/>
                    <a:pt x="16679" y="1258"/>
                  </a:cubicBezTo>
                  <a:cubicBezTo>
                    <a:pt x="9807" y="5994"/>
                    <a:pt x="3218" y="17088"/>
                    <a:pt x="1596" y="21129"/>
                  </a:cubicBezTo>
                  <a:cubicBezTo>
                    <a:pt x="1" y="25144"/>
                    <a:pt x="2394" y="40381"/>
                    <a:pt x="3038" y="44679"/>
                  </a:cubicBezTo>
                  <a:cubicBezTo>
                    <a:pt x="5612" y="44808"/>
                    <a:pt x="20506" y="44851"/>
                    <a:pt x="39220" y="44851"/>
                  </a:cubicBezTo>
                  <a:cubicBezTo>
                    <a:pt x="76650" y="44851"/>
                    <a:pt x="129363" y="44679"/>
                    <a:pt x="129363" y="44679"/>
                  </a:cubicBezTo>
                  <a:cubicBezTo>
                    <a:pt x="129543" y="44139"/>
                    <a:pt x="128694" y="4064"/>
                    <a:pt x="128694" y="4064"/>
                  </a:cubicBezTo>
                  <a:cubicBezTo>
                    <a:pt x="128240" y="3854"/>
                    <a:pt x="127761" y="3760"/>
                    <a:pt x="127270" y="3760"/>
                  </a:cubicBezTo>
                  <a:cubicBezTo>
                    <a:pt x="124746" y="3760"/>
                    <a:pt x="121879" y="6239"/>
                    <a:pt x="120329" y="8285"/>
                  </a:cubicBezTo>
                  <a:cubicBezTo>
                    <a:pt x="118370" y="10799"/>
                    <a:pt x="115085" y="11890"/>
                    <a:pt x="111886" y="11890"/>
                  </a:cubicBezTo>
                  <a:cubicBezTo>
                    <a:pt x="111384" y="11890"/>
                    <a:pt x="110885" y="11864"/>
                    <a:pt x="110393" y="11811"/>
                  </a:cubicBezTo>
                  <a:cubicBezTo>
                    <a:pt x="106739" y="11425"/>
                    <a:pt x="103315" y="9907"/>
                    <a:pt x="99866" y="8620"/>
                  </a:cubicBezTo>
                  <a:cubicBezTo>
                    <a:pt x="97135" y="7593"/>
                    <a:pt x="94224" y="6714"/>
                    <a:pt x="91316" y="6714"/>
                  </a:cubicBezTo>
                  <a:cubicBezTo>
                    <a:pt x="90579" y="6714"/>
                    <a:pt x="89842" y="6770"/>
                    <a:pt x="89108" y="6895"/>
                  </a:cubicBezTo>
                  <a:cubicBezTo>
                    <a:pt x="83868" y="7760"/>
                    <a:pt x="79432" y="11993"/>
                    <a:pt x="74112" y="11993"/>
                  </a:cubicBezTo>
                  <a:cubicBezTo>
                    <a:pt x="74049" y="11993"/>
                    <a:pt x="73985" y="11993"/>
                    <a:pt x="73922" y="11991"/>
                  </a:cubicBezTo>
                  <a:cubicBezTo>
                    <a:pt x="67150" y="11867"/>
                    <a:pt x="61848" y="4760"/>
                    <a:pt x="55196" y="4760"/>
                  </a:cubicBezTo>
                  <a:cubicBezTo>
                    <a:pt x="54971" y="4760"/>
                    <a:pt x="54744" y="4768"/>
                    <a:pt x="54515" y="4785"/>
                  </a:cubicBezTo>
                  <a:cubicBezTo>
                    <a:pt x="50139" y="5119"/>
                    <a:pt x="46639" y="8568"/>
                    <a:pt x="42392" y="9623"/>
                  </a:cubicBezTo>
                  <a:cubicBezTo>
                    <a:pt x="41412" y="9868"/>
                    <a:pt x="40457" y="9985"/>
                    <a:pt x="39531" y="9985"/>
                  </a:cubicBezTo>
                  <a:cubicBezTo>
                    <a:pt x="35204" y="9985"/>
                    <a:pt x="31493" y="7447"/>
                    <a:pt x="28673" y="3652"/>
                  </a:cubicBezTo>
                  <a:cubicBezTo>
                    <a:pt x="26981" y="1374"/>
                    <a:pt x="23927" y="0"/>
                    <a:pt x="210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5" name="Google Shape;735;p38"/>
            <p:cNvGrpSpPr/>
            <p:nvPr/>
          </p:nvGrpSpPr>
          <p:grpSpPr>
            <a:xfrm>
              <a:off x="-2522625" y="3430775"/>
              <a:ext cx="12055609" cy="2012397"/>
              <a:chOff x="-2636619" y="3430775"/>
              <a:chExt cx="12055609" cy="2012397"/>
            </a:xfrm>
          </p:grpSpPr>
          <p:sp>
            <p:nvSpPr>
              <p:cNvPr id="736" name="Google Shape;736;p38"/>
              <p:cNvSpPr/>
              <p:nvPr/>
            </p:nvSpPr>
            <p:spPr>
              <a:xfrm>
                <a:off x="-2636619" y="3460135"/>
                <a:ext cx="7174656" cy="1953760"/>
              </a:xfrm>
              <a:custGeom>
                <a:rect b="b" l="l" r="r" t="t"/>
                <a:pathLst>
                  <a:path extrusionOk="0" h="37355" w="131422">
                    <a:moveTo>
                      <a:pt x="127106" y="0"/>
                    </a:moveTo>
                    <a:cubicBezTo>
                      <a:pt x="126015" y="0"/>
                      <a:pt x="124826" y="383"/>
                      <a:pt x="123545" y="1115"/>
                    </a:cubicBezTo>
                    <a:cubicBezTo>
                      <a:pt x="120328" y="2942"/>
                      <a:pt x="118192" y="6185"/>
                      <a:pt x="115875" y="9119"/>
                    </a:cubicBezTo>
                    <a:cubicBezTo>
                      <a:pt x="113559" y="12028"/>
                      <a:pt x="110676" y="14911"/>
                      <a:pt x="106995" y="15400"/>
                    </a:cubicBezTo>
                    <a:cubicBezTo>
                      <a:pt x="106595" y="15455"/>
                      <a:pt x="106197" y="15482"/>
                      <a:pt x="105802" y="15482"/>
                    </a:cubicBezTo>
                    <a:cubicBezTo>
                      <a:pt x="101638" y="15482"/>
                      <a:pt x="97850" y="12519"/>
                      <a:pt x="94770" y="9557"/>
                    </a:cubicBezTo>
                    <a:cubicBezTo>
                      <a:pt x="91398" y="6314"/>
                      <a:pt x="87846" y="2633"/>
                      <a:pt x="83187" y="2119"/>
                    </a:cubicBezTo>
                    <a:cubicBezTo>
                      <a:pt x="82803" y="2076"/>
                      <a:pt x="82422" y="2055"/>
                      <a:pt x="82045" y="2055"/>
                    </a:cubicBezTo>
                    <a:cubicBezTo>
                      <a:pt x="76543" y="2055"/>
                      <a:pt x="71849" y="6461"/>
                      <a:pt x="67899" y="10484"/>
                    </a:cubicBezTo>
                    <a:cubicBezTo>
                      <a:pt x="64099" y="14329"/>
                      <a:pt x="59414" y="18381"/>
                      <a:pt x="54230" y="18381"/>
                    </a:cubicBezTo>
                    <a:cubicBezTo>
                      <a:pt x="53619" y="18381"/>
                      <a:pt x="53002" y="18324"/>
                      <a:pt x="52378" y="18205"/>
                    </a:cubicBezTo>
                    <a:cubicBezTo>
                      <a:pt x="44476" y="16712"/>
                      <a:pt x="41491" y="6288"/>
                      <a:pt x="34155" y="2994"/>
                    </a:cubicBezTo>
                    <a:cubicBezTo>
                      <a:pt x="32547" y="2260"/>
                      <a:pt x="30831" y="1930"/>
                      <a:pt x="29096" y="1930"/>
                    </a:cubicBezTo>
                    <a:cubicBezTo>
                      <a:pt x="25416" y="1930"/>
                      <a:pt x="21652" y="3414"/>
                      <a:pt x="18661" y="5670"/>
                    </a:cubicBezTo>
                    <a:cubicBezTo>
                      <a:pt x="14259" y="8991"/>
                      <a:pt x="4324" y="20161"/>
                      <a:pt x="2239" y="25283"/>
                    </a:cubicBezTo>
                    <a:cubicBezTo>
                      <a:pt x="1184" y="27883"/>
                      <a:pt x="0" y="36274"/>
                      <a:pt x="0" y="36274"/>
                    </a:cubicBezTo>
                    <a:lnTo>
                      <a:pt x="131396" y="37355"/>
                    </a:lnTo>
                    <a:lnTo>
                      <a:pt x="131421" y="2813"/>
                    </a:lnTo>
                    <a:cubicBezTo>
                      <a:pt x="130222" y="898"/>
                      <a:pt x="128778" y="0"/>
                      <a:pt x="1271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8"/>
              <p:cNvSpPr/>
              <p:nvPr/>
            </p:nvSpPr>
            <p:spPr>
              <a:xfrm>
                <a:off x="3352168" y="3430775"/>
                <a:ext cx="6066823" cy="2012397"/>
              </a:xfrm>
              <a:custGeom>
                <a:rect b="b" l="l" r="r" t="t"/>
                <a:pathLst>
                  <a:path extrusionOk="0" h="44852" w="129543">
                    <a:moveTo>
                      <a:pt x="21013" y="0"/>
                    </a:moveTo>
                    <a:cubicBezTo>
                      <a:pt x="19450" y="0"/>
                      <a:pt x="17928" y="396"/>
                      <a:pt x="16679" y="1258"/>
                    </a:cubicBezTo>
                    <a:cubicBezTo>
                      <a:pt x="9807" y="5994"/>
                      <a:pt x="3218" y="17088"/>
                      <a:pt x="1596" y="21129"/>
                    </a:cubicBezTo>
                    <a:cubicBezTo>
                      <a:pt x="1" y="25144"/>
                      <a:pt x="2394" y="40381"/>
                      <a:pt x="3038" y="44679"/>
                    </a:cubicBezTo>
                    <a:cubicBezTo>
                      <a:pt x="5612" y="44808"/>
                      <a:pt x="20506" y="44851"/>
                      <a:pt x="39220" y="44851"/>
                    </a:cubicBezTo>
                    <a:cubicBezTo>
                      <a:pt x="76650" y="44851"/>
                      <a:pt x="129363" y="44679"/>
                      <a:pt x="129363" y="44679"/>
                    </a:cubicBezTo>
                    <a:cubicBezTo>
                      <a:pt x="129543" y="44139"/>
                      <a:pt x="128694" y="4064"/>
                      <a:pt x="128694" y="4064"/>
                    </a:cubicBezTo>
                    <a:cubicBezTo>
                      <a:pt x="128240" y="3854"/>
                      <a:pt x="127761" y="3760"/>
                      <a:pt x="127270" y="3760"/>
                    </a:cubicBezTo>
                    <a:cubicBezTo>
                      <a:pt x="124746" y="3760"/>
                      <a:pt x="121879" y="6239"/>
                      <a:pt x="120329" y="8285"/>
                    </a:cubicBezTo>
                    <a:cubicBezTo>
                      <a:pt x="118370" y="10799"/>
                      <a:pt x="115085" y="11890"/>
                      <a:pt x="111886" y="11890"/>
                    </a:cubicBezTo>
                    <a:cubicBezTo>
                      <a:pt x="111384" y="11890"/>
                      <a:pt x="110885" y="11864"/>
                      <a:pt x="110393" y="11811"/>
                    </a:cubicBezTo>
                    <a:cubicBezTo>
                      <a:pt x="106739" y="11425"/>
                      <a:pt x="103315" y="9907"/>
                      <a:pt x="99866" y="8620"/>
                    </a:cubicBezTo>
                    <a:cubicBezTo>
                      <a:pt x="97135" y="7593"/>
                      <a:pt x="94224" y="6714"/>
                      <a:pt x="91316" y="6714"/>
                    </a:cubicBezTo>
                    <a:cubicBezTo>
                      <a:pt x="90579" y="6714"/>
                      <a:pt x="89842" y="6770"/>
                      <a:pt x="89108" y="6895"/>
                    </a:cubicBezTo>
                    <a:cubicBezTo>
                      <a:pt x="83868" y="7760"/>
                      <a:pt x="79432" y="11993"/>
                      <a:pt x="74112" y="11993"/>
                    </a:cubicBezTo>
                    <a:cubicBezTo>
                      <a:pt x="74049" y="11993"/>
                      <a:pt x="73985" y="11993"/>
                      <a:pt x="73922" y="11991"/>
                    </a:cubicBezTo>
                    <a:cubicBezTo>
                      <a:pt x="67150" y="11867"/>
                      <a:pt x="61848" y="4760"/>
                      <a:pt x="55196" y="4760"/>
                    </a:cubicBezTo>
                    <a:cubicBezTo>
                      <a:pt x="54971" y="4760"/>
                      <a:pt x="54744" y="4768"/>
                      <a:pt x="54515" y="4785"/>
                    </a:cubicBezTo>
                    <a:cubicBezTo>
                      <a:pt x="50139" y="5119"/>
                      <a:pt x="46639" y="8568"/>
                      <a:pt x="42392" y="9623"/>
                    </a:cubicBezTo>
                    <a:cubicBezTo>
                      <a:pt x="41412" y="9868"/>
                      <a:pt x="40457" y="9985"/>
                      <a:pt x="39531" y="9985"/>
                    </a:cubicBezTo>
                    <a:cubicBezTo>
                      <a:pt x="35204" y="9985"/>
                      <a:pt x="31493" y="7447"/>
                      <a:pt x="28673" y="3652"/>
                    </a:cubicBezTo>
                    <a:cubicBezTo>
                      <a:pt x="26981" y="1374"/>
                      <a:pt x="23927" y="0"/>
                      <a:pt x="210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8" name="Google Shape;738;p38"/>
            <p:cNvGrpSpPr/>
            <p:nvPr/>
          </p:nvGrpSpPr>
          <p:grpSpPr>
            <a:xfrm>
              <a:off x="-97189" y="3799750"/>
              <a:ext cx="9243281" cy="1276015"/>
              <a:chOff x="-97189" y="3878300"/>
              <a:chExt cx="9243281" cy="1276015"/>
            </a:xfrm>
          </p:grpSpPr>
          <p:grpSp>
            <p:nvGrpSpPr>
              <p:cNvPr id="739" name="Google Shape;739;p38"/>
              <p:cNvGrpSpPr/>
              <p:nvPr/>
            </p:nvGrpSpPr>
            <p:grpSpPr>
              <a:xfrm>
                <a:off x="3748800" y="3878300"/>
                <a:ext cx="5397292" cy="1265190"/>
                <a:chOff x="0" y="3878450"/>
                <a:chExt cx="5397292" cy="1265190"/>
              </a:xfrm>
            </p:grpSpPr>
            <p:sp>
              <p:nvSpPr>
                <p:cNvPr id="740" name="Google Shape;740;p38"/>
                <p:cNvSpPr/>
                <p:nvPr/>
              </p:nvSpPr>
              <p:spPr>
                <a:xfrm>
                  <a:off x="285231" y="3878450"/>
                  <a:ext cx="329518" cy="1265189"/>
                </a:xfrm>
                <a:custGeom>
                  <a:rect b="b" l="l" r="r" t="t"/>
                  <a:pathLst>
                    <a:path extrusionOk="0" h="34594" w="9010">
                      <a:moveTo>
                        <a:pt x="7877" y="12072"/>
                      </a:moveTo>
                      <a:lnTo>
                        <a:pt x="7851" y="12406"/>
                      </a:lnTo>
                      <a:lnTo>
                        <a:pt x="7130" y="12406"/>
                      </a:lnTo>
                      <a:lnTo>
                        <a:pt x="7130" y="12072"/>
                      </a:lnTo>
                      <a:close/>
                      <a:moveTo>
                        <a:pt x="2394" y="12072"/>
                      </a:moveTo>
                      <a:lnTo>
                        <a:pt x="2420" y="12432"/>
                      </a:lnTo>
                      <a:lnTo>
                        <a:pt x="1674" y="12432"/>
                      </a:lnTo>
                      <a:lnTo>
                        <a:pt x="1674" y="12072"/>
                      </a:lnTo>
                      <a:close/>
                      <a:moveTo>
                        <a:pt x="5148" y="12072"/>
                      </a:moveTo>
                      <a:lnTo>
                        <a:pt x="5148" y="12432"/>
                      </a:lnTo>
                      <a:lnTo>
                        <a:pt x="4402" y="12432"/>
                      </a:lnTo>
                      <a:lnTo>
                        <a:pt x="4402" y="12072"/>
                      </a:lnTo>
                      <a:close/>
                      <a:moveTo>
                        <a:pt x="2394" y="13153"/>
                      </a:moveTo>
                      <a:lnTo>
                        <a:pt x="2420" y="13874"/>
                      </a:lnTo>
                      <a:lnTo>
                        <a:pt x="1674" y="13874"/>
                      </a:lnTo>
                      <a:lnTo>
                        <a:pt x="1674" y="13153"/>
                      </a:lnTo>
                      <a:close/>
                      <a:moveTo>
                        <a:pt x="5148" y="13153"/>
                      </a:moveTo>
                      <a:lnTo>
                        <a:pt x="5148" y="13874"/>
                      </a:lnTo>
                      <a:lnTo>
                        <a:pt x="4402" y="13874"/>
                      </a:lnTo>
                      <a:lnTo>
                        <a:pt x="4402" y="13153"/>
                      </a:lnTo>
                      <a:close/>
                      <a:moveTo>
                        <a:pt x="7877" y="13153"/>
                      </a:moveTo>
                      <a:lnTo>
                        <a:pt x="7851" y="13874"/>
                      </a:lnTo>
                      <a:lnTo>
                        <a:pt x="7130" y="13874"/>
                      </a:lnTo>
                      <a:lnTo>
                        <a:pt x="7130" y="13153"/>
                      </a:lnTo>
                      <a:close/>
                      <a:moveTo>
                        <a:pt x="7877" y="14594"/>
                      </a:moveTo>
                      <a:lnTo>
                        <a:pt x="7851" y="15315"/>
                      </a:lnTo>
                      <a:lnTo>
                        <a:pt x="7130" y="15315"/>
                      </a:lnTo>
                      <a:lnTo>
                        <a:pt x="7130" y="14594"/>
                      </a:lnTo>
                      <a:close/>
                      <a:moveTo>
                        <a:pt x="2394" y="14620"/>
                      </a:moveTo>
                      <a:lnTo>
                        <a:pt x="2420" y="15341"/>
                      </a:lnTo>
                      <a:lnTo>
                        <a:pt x="1674" y="15341"/>
                      </a:lnTo>
                      <a:lnTo>
                        <a:pt x="1674" y="14620"/>
                      </a:lnTo>
                      <a:close/>
                      <a:moveTo>
                        <a:pt x="5148" y="14594"/>
                      </a:moveTo>
                      <a:lnTo>
                        <a:pt x="5148" y="15341"/>
                      </a:lnTo>
                      <a:lnTo>
                        <a:pt x="4402" y="15341"/>
                      </a:lnTo>
                      <a:lnTo>
                        <a:pt x="4402" y="14594"/>
                      </a:lnTo>
                      <a:close/>
                      <a:moveTo>
                        <a:pt x="2394" y="16061"/>
                      </a:moveTo>
                      <a:lnTo>
                        <a:pt x="2420" y="16782"/>
                      </a:lnTo>
                      <a:lnTo>
                        <a:pt x="1674" y="16782"/>
                      </a:lnTo>
                      <a:lnTo>
                        <a:pt x="1674" y="16061"/>
                      </a:lnTo>
                      <a:close/>
                      <a:moveTo>
                        <a:pt x="5148" y="16061"/>
                      </a:moveTo>
                      <a:lnTo>
                        <a:pt x="5148" y="16782"/>
                      </a:lnTo>
                      <a:lnTo>
                        <a:pt x="4402" y="16782"/>
                      </a:lnTo>
                      <a:lnTo>
                        <a:pt x="4402" y="16061"/>
                      </a:lnTo>
                      <a:close/>
                      <a:moveTo>
                        <a:pt x="7877" y="16061"/>
                      </a:moveTo>
                      <a:lnTo>
                        <a:pt x="7851" y="16782"/>
                      </a:lnTo>
                      <a:lnTo>
                        <a:pt x="7130" y="16782"/>
                      </a:lnTo>
                      <a:lnTo>
                        <a:pt x="7130" y="16061"/>
                      </a:lnTo>
                      <a:close/>
                      <a:moveTo>
                        <a:pt x="7877" y="17503"/>
                      </a:moveTo>
                      <a:lnTo>
                        <a:pt x="7851" y="18223"/>
                      </a:lnTo>
                      <a:lnTo>
                        <a:pt x="7130" y="18223"/>
                      </a:lnTo>
                      <a:lnTo>
                        <a:pt x="7130" y="17503"/>
                      </a:lnTo>
                      <a:close/>
                      <a:moveTo>
                        <a:pt x="2394" y="17528"/>
                      </a:moveTo>
                      <a:lnTo>
                        <a:pt x="2420" y="18249"/>
                      </a:lnTo>
                      <a:lnTo>
                        <a:pt x="1674" y="18249"/>
                      </a:lnTo>
                      <a:lnTo>
                        <a:pt x="1674" y="17528"/>
                      </a:lnTo>
                      <a:close/>
                      <a:moveTo>
                        <a:pt x="5148" y="17503"/>
                      </a:moveTo>
                      <a:lnTo>
                        <a:pt x="5148" y="18249"/>
                      </a:lnTo>
                      <a:lnTo>
                        <a:pt x="4402" y="18249"/>
                      </a:lnTo>
                      <a:lnTo>
                        <a:pt x="4402" y="17503"/>
                      </a:lnTo>
                      <a:close/>
                      <a:moveTo>
                        <a:pt x="2394" y="18970"/>
                      </a:moveTo>
                      <a:lnTo>
                        <a:pt x="2420" y="19691"/>
                      </a:lnTo>
                      <a:lnTo>
                        <a:pt x="1674" y="19691"/>
                      </a:lnTo>
                      <a:lnTo>
                        <a:pt x="1674" y="18970"/>
                      </a:lnTo>
                      <a:close/>
                      <a:moveTo>
                        <a:pt x="5148" y="18970"/>
                      </a:moveTo>
                      <a:lnTo>
                        <a:pt x="5148" y="19691"/>
                      </a:lnTo>
                      <a:lnTo>
                        <a:pt x="4402" y="19691"/>
                      </a:lnTo>
                      <a:lnTo>
                        <a:pt x="4402" y="18970"/>
                      </a:lnTo>
                      <a:close/>
                      <a:moveTo>
                        <a:pt x="7877" y="18970"/>
                      </a:moveTo>
                      <a:lnTo>
                        <a:pt x="7851" y="19691"/>
                      </a:lnTo>
                      <a:lnTo>
                        <a:pt x="7130" y="19691"/>
                      </a:lnTo>
                      <a:lnTo>
                        <a:pt x="7130" y="18970"/>
                      </a:lnTo>
                      <a:close/>
                      <a:moveTo>
                        <a:pt x="7877" y="20437"/>
                      </a:moveTo>
                      <a:lnTo>
                        <a:pt x="7851" y="21132"/>
                      </a:lnTo>
                      <a:lnTo>
                        <a:pt x="7130" y="21132"/>
                      </a:lnTo>
                      <a:lnTo>
                        <a:pt x="7130" y="20437"/>
                      </a:lnTo>
                      <a:close/>
                      <a:moveTo>
                        <a:pt x="2394" y="20437"/>
                      </a:moveTo>
                      <a:lnTo>
                        <a:pt x="2420" y="21158"/>
                      </a:lnTo>
                      <a:lnTo>
                        <a:pt x="1674" y="21158"/>
                      </a:lnTo>
                      <a:lnTo>
                        <a:pt x="1674" y="20437"/>
                      </a:lnTo>
                      <a:close/>
                      <a:moveTo>
                        <a:pt x="5148" y="20437"/>
                      </a:moveTo>
                      <a:lnTo>
                        <a:pt x="5148" y="21158"/>
                      </a:lnTo>
                      <a:lnTo>
                        <a:pt x="4402" y="21158"/>
                      </a:lnTo>
                      <a:lnTo>
                        <a:pt x="4402" y="20437"/>
                      </a:lnTo>
                      <a:close/>
                      <a:moveTo>
                        <a:pt x="2394" y="21878"/>
                      </a:moveTo>
                      <a:lnTo>
                        <a:pt x="2420" y="22599"/>
                      </a:lnTo>
                      <a:lnTo>
                        <a:pt x="1674" y="22599"/>
                      </a:lnTo>
                      <a:lnTo>
                        <a:pt x="1674" y="21878"/>
                      </a:lnTo>
                      <a:close/>
                      <a:moveTo>
                        <a:pt x="5148" y="21878"/>
                      </a:moveTo>
                      <a:lnTo>
                        <a:pt x="5148" y="22599"/>
                      </a:lnTo>
                      <a:lnTo>
                        <a:pt x="4402" y="22599"/>
                      </a:lnTo>
                      <a:lnTo>
                        <a:pt x="4402" y="21878"/>
                      </a:lnTo>
                      <a:close/>
                      <a:moveTo>
                        <a:pt x="7877" y="21878"/>
                      </a:moveTo>
                      <a:lnTo>
                        <a:pt x="7851" y="22599"/>
                      </a:lnTo>
                      <a:lnTo>
                        <a:pt x="7130" y="22599"/>
                      </a:lnTo>
                      <a:lnTo>
                        <a:pt x="7130" y="21878"/>
                      </a:lnTo>
                      <a:close/>
                      <a:moveTo>
                        <a:pt x="7877" y="23320"/>
                      </a:moveTo>
                      <a:lnTo>
                        <a:pt x="7851" y="24040"/>
                      </a:lnTo>
                      <a:lnTo>
                        <a:pt x="7130" y="24040"/>
                      </a:lnTo>
                      <a:lnTo>
                        <a:pt x="7130" y="23320"/>
                      </a:lnTo>
                      <a:close/>
                      <a:moveTo>
                        <a:pt x="2394" y="23345"/>
                      </a:moveTo>
                      <a:lnTo>
                        <a:pt x="2420" y="24066"/>
                      </a:lnTo>
                      <a:lnTo>
                        <a:pt x="1674" y="24066"/>
                      </a:lnTo>
                      <a:lnTo>
                        <a:pt x="1674" y="23345"/>
                      </a:lnTo>
                      <a:close/>
                      <a:moveTo>
                        <a:pt x="5148" y="23320"/>
                      </a:moveTo>
                      <a:lnTo>
                        <a:pt x="5148" y="24066"/>
                      </a:lnTo>
                      <a:lnTo>
                        <a:pt x="4402" y="24066"/>
                      </a:lnTo>
                      <a:lnTo>
                        <a:pt x="4402" y="23320"/>
                      </a:lnTo>
                      <a:close/>
                      <a:moveTo>
                        <a:pt x="2394" y="24787"/>
                      </a:moveTo>
                      <a:lnTo>
                        <a:pt x="2420" y="25507"/>
                      </a:lnTo>
                      <a:lnTo>
                        <a:pt x="1674" y="25507"/>
                      </a:lnTo>
                      <a:lnTo>
                        <a:pt x="1674" y="24787"/>
                      </a:lnTo>
                      <a:close/>
                      <a:moveTo>
                        <a:pt x="5148" y="24787"/>
                      </a:moveTo>
                      <a:lnTo>
                        <a:pt x="5148" y="25507"/>
                      </a:lnTo>
                      <a:lnTo>
                        <a:pt x="4402" y="25507"/>
                      </a:lnTo>
                      <a:lnTo>
                        <a:pt x="4402" y="24787"/>
                      </a:lnTo>
                      <a:close/>
                      <a:moveTo>
                        <a:pt x="7877" y="24787"/>
                      </a:moveTo>
                      <a:lnTo>
                        <a:pt x="7851" y="25507"/>
                      </a:lnTo>
                      <a:lnTo>
                        <a:pt x="7130" y="25507"/>
                      </a:lnTo>
                      <a:lnTo>
                        <a:pt x="7130" y="24787"/>
                      </a:lnTo>
                      <a:close/>
                      <a:moveTo>
                        <a:pt x="7877" y="26228"/>
                      </a:moveTo>
                      <a:lnTo>
                        <a:pt x="7851" y="26949"/>
                      </a:lnTo>
                      <a:lnTo>
                        <a:pt x="7130" y="26949"/>
                      </a:lnTo>
                      <a:lnTo>
                        <a:pt x="7130" y="26228"/>
                      </a:lnTo>
                      <a:close/>
                      <a:moveTo>
                        <a:pt x="2394" y="26254"/>
                      </a:moveTo>
                      <a:lnTo>
                        <a:pt x="2420" y="26975"/>
                      </a:lnTo>
                      <a:lnTo>
                        <a:pt x="1674" y="26975"/>
                      </a:lnTo>
                      <a:lnTo>
                        <a:pt x="1674" y="26254"/>
                      </a:lnTo>
                      <a:close/>
                      <a:moveTo>
                        <a:pt x="5148" y="26228"/>
                      </a:moveTo>
                      <a:lnTo>
                        <a:pt x="5148" y="26975"/>
                      </a:lnTo>
                      <a:lnTo>
                        <a:pt x="4402" y="26975"/>
                      </a:lnTo>
                      <a:lnTo>
                        <a:pt x="4402" y="26228"/>
                      </a:lnTo>
                      <a:close/>
                      <a:moveTo>
                        <a:pt x="2394" y="27695"/>
                      </a:moveTo>
                      <a:lnTo>
                        <a:pt x="2420" y="28416"/>
                      </a:lnTo>
                      <a:lnTo>
                        <a:pt x="1674" y="28416"/>
                      </a:lnTo>
                      <a:lnTo>
                        <a:pt x="1674" y="27695"/>
                      </a:lnTo>
                      <a:close/>
                      <a:moveTo>
                        <a:pt x="5148" y="27695"/>
                      </a:moveTo>
                      <a:lnTo>
                        <a:pt x="5148" y="28416"/>
                      </a:lnTo>
                      <a:lnTo>
                        <a:pt x="4402" y="28416"/>
                      </a:lnTo>
                      <a:lnTo>
                        <a:pt x="4402" y="27695"/>
                      </a:lnTo>
                      <a:close/>
                      <a:moveTo>
                        <a:pt x="7877" y="27695"/>
                      </a:moveTo>
                      <a:lnTo>
                        <a:pt x="7851" y="28416"/>
                      </a:lnTo>
                      <a:lnTo>
                        <a:pt x="7130" y="28416"/>
                      </a:lnTo>
                      <a:lnTo>
                        <a:pt x="7130" y="27695"/>
                      </a:lnTo>
                      <a:close/>
                      <a:moveTo>
                        <a:pt x="7877" y="29137"/>
                      </a:moveTo>
                      <a:lnTo>
                        <a:pt x="7851" y="29857"/>
                      </a:lnTo>
                      <a:lnTo>
                        <a:pt x="7130" y="29857"/>
                      </a:lnTo>
                      <a:lnTo>
                        <a:pt x="7130" y="29137"/>
                      </a:lnTo>
                      <a:close/>
                      <a:moveTo>
                        <a:pt x="2394" y="29162"/>
                      </a:moveTo>
                      <a:lnTo>
                        <a:pt x="2420" y="29883"/>
                      </a:lnTo>
                      <a:lnTo>
                        <a:pt x="1674" y="29883"/>
                      </a:lnTo>
                      <a:lnTo>
                        <a:pt x="1674" y="29162"/>
                      </a:lnTo>
                      <a:close/>
                      <a:moveTo>
                        <a:pt x="5148" y="29137"/>
                      </a:moveTo>
                      <a:lnTo>
                        <a:pt x="5148" y="29883"/>
                      </a:lnTo>
                      <a:lnTo>
                        <a:pt x="4402" y="29883"/>
                      </a:lnTo>
                      <a:lnTo>
                        <a:pt x="4402" y="29137"/>
                      </a:lnTo>
                      <a:close/>
                      <a:moveTo>
                        <a:pt x="2394" y="30604"/>
                      </a:moveTo>
                      <a:lnTo>
                        <a:pt x="2420" y="31324"/>
                      </a:lnTo>
                      <a:lnTo>
                        <a:pt x="1674" y="31324"/>
                      </a:lnTo>
                      <a:lnTo>
                        <a:pt x="1674" y="30604"/>
                      </a:lnTo>
                      <a:close/>
                      <a:moveTo>
                        <a:pt x="5148" y="30604"/>
                      </a:moveTo>
                      <a:lnTo>
                        <a:pt x="5148" y="31324"/>
                      </a:lnTo>
                      <a:lnTo>
                        <a:pt x="4402" y="31324"/>
                      </a:lnTo>
                      <a:lnTo>
                        <a:pt x="4402" y="30604"/>
                      </a:lnTo>
                      <a:close/>
                      <a:moveTo>
                        <a:pt x="7877" y="30604"/>
                      </a:moveTo>
                      <a:lnTo>
                        <a:pt x="7851" y="31324"/>
                      </a:lnTo>
                      <a:lnTo>
                        <a:pt x="7130" y="31324"/>
                      </a:lnTo>
                      <a:lnTo>
                        <a:pt x="7130" y="30604"/>
                      </a:lnTo>
                      <a:close/>
                      <a:moveTo>
                        <a:pt x="2394" y="32071"/>
                      </a:moveTo>
                      <a:lnTo>
                        <a:pt x="2420" y="32431"/>
                      </a:lnTo>
                      <a:lnTo>
                        <a:pt x="1674" y="32431"/>
                      </a:lnTo>
                      <a:lnTo>
                        <a:pt x="1674" y="32071"/>
                      </a:lnTo>
                      <a:close/>
                      <a:moveTo>
                        <a:pt x="5148" y="32045"/>
                      </a:moveTo>
                      <a:lnTo>
                        <a:pt x="5148" y="32431"/>
                      </a:lnTo>
                      <a:lnTo>
                        <a:pt x="4402" y="32431"/>
                      </a:lnTo>
                      <a:lnTo>
                        <a:pt x="4402" y="32045"/>
                      </a:lnTo>
                      <a:close/>
                      <a:moveTo>
                        <a:pt x="7877" y="32045"/>
                      </a:moveTo>
                      <a:lnTo>
                        <a:pt x="7851" y="32431"/>
                      </a:lnTo>
                      <a:lnTo>
                        <a:pt x="7130" y="32431"/>
                      </a:lnTo>
                      <a:lnTo>
                        <a:pt x="7130" y="32045"/>
                      </a:lnTo>
                      <a:close/>
                      <a:moveTo>
                        <a:pt x="4376" y="0"/>
                      </a:moveTo>
                      <a:lnTo>
                        <a:pt x="4376" y="5663"/>
                      </a:lnTo>
                      <a:lnTo>
                        <a:pt x="3063" y="5663"/>
                      </a:lnTo>
                      <a:lnTo>
                        <a:pt x="3063" y="7439"/>
                      </a:lnTo>
                      <a:lnTo>
                        <a:pt x="2317" y="7439"/>
                      </a:lnTo>
                      <a:lnTo>
                        <a:pt x="2317" y="10528"/>
                      </a:lnTo>
                      <a:lnTo>
                        <a:pt x="1" y="10528"/>
                      </a:lnTo>
                      <a:lnTo>
                        <a:pt x="1" y="34593"/>
                      </a:lnTo>
                      <a:lnTo>
                        <a:pt x="9009" y="34593"/>
                      </a:lnTo>
                      <a:lnTo>
                        <a:pt x="9009" y="10528"/>
                      </a:lnTo>
                      <a:lnTo>
                        <a:pt x="6693" y="10528"/>
                      </a:lnTo>
                      <a:lnTo>
                        <a:pt x="6693" y="7439"/>
                      </a:lnTo>
                      <a:lnTo>
                        <a:pt x="5946" y="7439"/>
                      </a:lnTo>
                      <a:lnTo>
                        <a:pt x="5946" y="5663"/>
                      </a:lnTo>
                      <a:lnTo>
                        <a:pt x="4633" y="5663"/>
                      </a:lnTo>
                      <a:lnTo>
                        <a:pt x="46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8"/>
                <p:cNvSpPr/>
                <p:nvPr/>
              </p:nvSpPr>
              <p:spPr>
                <a:xfrm>
                  <a:off x="2155675" y="3949036"/>
                  <a:ext cx="328531" cy="1194604"/>
                </a:xfrm>
                <a:custGeom>
                  <a:rect b="b" l="l" r="r" t="t"/>
                  <a:pathLst>
                    <a:path extrusionOk="0" h="32664" w="8983">
                      <a:moveTo>
                        <a:pt x="2188" y="10142"/>
                      </a:moveTo>
                      <a:lnTo>
                        <a:pt x="2188" y="10502"/>
                      </a:lnTo>
                      <a:lnTo>
                        <a:pt x="1442" y="10502"/>
                      </a:lnTo>
                      <a:lnTo>
                        <a:pt x="1442" y="10142"/>
                      </a:lnTo>
                      <a:close/>
                      <a:moveTo>
                        <a:pt x="4890" y="10142"/>
                      </a:moveTo>
                      <a:lnTo>
                        <a:pt x="4890" y="10502"/>
                      </a:lnTo>
                      <a:lnTo>
                        <a:pt x="4144" y="10502"/>
                      </a:lnTo>
                      <a:lnTo>
                        <a:pt x="4144" y="10142"/>
                      </a:lnTo>
                      <a:close/>
                      <a:moveTo>
                        <a:pt x="7619" y="10142"/>
                      </a:moveTo>
                      <a:lnTo>
                        <a:pt x="7619" y="10502"/>
                      </a:lnTo>
                      <a:lnTo>
                        <a:pt x="6872" y="10502"/>
                      </a:lnTo>
                      <a:lnTo>
                        <a:pt x="6872" y="10142"/>
                      </a:lnTo>
                      <a:close/>
                      <a:moveTo>
                        <a:pt x="4890" y="11223"/>
                      </a:moveTo>
                      <a:lnTo>
                        <a:pt x="4890" y="11944"/>
                      </a:lnTo>
                      <a:lnTo>
                        <a:pt x="4144" y="11944"/>
                      </a:lnTo>
                      <a:lnTo>
                        <a:pt x="4144" y="11223"/>
                      </a:lnTo>
                      <a:close/>
                      <a:moveTo>
                        <a:pt x="7619" y="11223"/>
                      </a:moveTo>
                      <a:lnTo>
                        <a:pt x="7619" y="11944"/>
                      </a:lnTo>
                      <a:lnTo>
                        <a:pt x="6872" y="11944"/>
                      </a:lnTo>
                      <a:lnTo>
                        <a:pt x="6872" y="11223"/>
                      </a:lnTo>
                      <a:close/>
                      <a:moveTo>
                        <a:pt x="2188" y="11223"/>
                      </a:moveTo>
                      <a:lnTo>
                        <a:pt x="2188" y="11969"/>
                      </a:lnTo>
                      <a:lnTo>
                        <a:pt x="1442" y="11969"/>
                      </a:lnTo>
                      <a:lnTo>
                        <a:pt x="1442" y="11223"/>
                      </a:lnTo>
                      <a:close/>
                      <a:moveTo>
                        <a:pt x="2188" y="12690"/>
                      </a:moveTo>
                      <a:lnTo>
                        <a:pt x="2188" y="13411"/>
                      </a:lnTo>
                      <a:lnTo>
                        <a:pt x="1442" y="13411"/>
                      </a:lnTo>
                      <a:lnTo>
                        <a:pt x="1442" y="12690"/>
                      </a:lnTo>
                      <a:close/>
                      <a:moveTo>
                        <a:pt x="4890" y="12690"/>
                      </a:moveTo>
                      <a:lnTo>
                        <a:pt x="4890" y="13411"/>
                      </a:lnTo>
                      <a:lnTo>
                        <a:pt x="4144" y="13411"/>
                      </a:lnTo>
                      <a:lnTo>
                        <a:pt x="4144" y="12690"/>
                      </a:lnTo>
                      <a:close/>
                      <a:moveTo>
                        <a:pt x="7619" y="12664"/>
                      </a:moveTo>
                      <a:lnTo>
                        <a:pt x="7619" y="13411"/>
                      </a:lnTo>
                      <a:lnTo>
                        <a:pt x="6872" y="13411"/>
                      </a:lnTo>
                      <a:lnTo>
                        <a:pt x="6872" y="12664"/>
                      </a:lnTo>
                      <a:close/>
                      <a:moveTo>
                        <a:pt x="4890" y="14131"/>
                      </a:moveTo>
                      <a:lnTo>
                        <a:pt x="4890" y="14852"/>
                      </a:lnTo>
                      <a:lnTo>
                        <a:pt x="4144" y="14852"/>
                      </a:lnTo>
                      <a:lnTo>
                        <a:pt x="4144" y="14131"/>
                      </a:lnTo>
                      <a:close/>
                      <a:moveTo>
                        <a:pt x="7619" y="14131"/>
                      </a:moveTo>
                      <a:lnTo>
                        <a:pt x="7619" y="14852"/>
                      </a:lnTo>
                      <a:lnTo>
                        <a:pt x="6872" y="14852"/>
                      </a:lnTo>
                      <a:lnTo>
                        <a:pt x="6872" y="14131"/>
                      </a:lnTo>
                      <a:close/>
                      <a:moveTo>
                        <a:pt x="2188" y="14131"/>
                      </a:moveTo>
                      <a:lnTo>
                        <a:pt x="2188" y="14878"/>
                      </a:lnTo>
                      <a:lnTo>
                        <a:pt x="1442" y="14878"/>
                      </a:lnTo>
                      <a:lnTo>
                        <a:pt x="1442" y="14131"/>
                      </a:lnTo>
                      <a:close/>
                      <a:moveTo>
                        <a:pt x="2188" y="15598"/>
                      </a:moveTo>
                      <a:lnTo>
                        <a:pt x="2188" y="16319"/>
                      </a:lnTo>
                      <a:lnTo>
                        <a:pt x="1442" y="16319"/>
                      </a:lnTo>
                      <a:lnTo>
                        <a:pt x="1442" y="15598"/>
                      </a:lnTo>
                      <a:close/>
                      <a:moveTo>
                        <a:pt x="4890" y="15598"/>
                      </a:moveTo>
                      <a:lnTo>
                        <a:pt x="4890" y="16319"/>
                      </a:lnTo>
                      <a:lnTo>
                        <a:pt x="4144" y="16319"/>
                      </a:lnTo>
                      <a:lnTo>
                        <a:pt x="4144" y="15598"/>
                      </a:lnTo>
                      <a:close/>
                      <a:moveTo>
                        <a:pt x="7619" y="15573"/>
                      </a:moveTo>
                      <a:lnTo>
                        <a:pt x="7619" y="16319"/>
                      </a:lnTo>
                      <a:lnTo>
                        <a:pt x="6872" y="16319"/>
                      </a:lnTo>
                      <a:lnTo>
                        <a:pt x="6872" y="15573"/>
                      </a:lnTo>
                      <a:close/>
                      <a:moveTo>
                        <a:pt x="4890" y="17040"/>
                      </a:moveTo>
                      <a:lnTo>
                        <a:pt x="4890" y="17761"/>
                      </a:lnTo>
                      <a:lnTo>
                        <a:pt x="4144" y="17761"/>
                      </a:lnTo>
                      <a:lnTo>
                        <a:pt x="4144" y="17040"/>
                      </a:lnTo>
                      <a:close/>
                      <a:moveTo>
                        <a:pt x="7619" y="17040"/>
                      </a:moveTo>
                      <a:lnTo>
                        <a:pt x="7619" y="17761"/>
                      </a:lnTo>
                      <a:lnTo>
                        <a:pt x="6872" y="17761"/>
                      </a:lnTo>
                      <a:lnTo>
                        <a:pt x="6872" y="17040"/>
                      </a:lnTo>
                      <a:close/>
                      <a:moveTo>
                        <a:pt x="2188" y="17040"/>
                      </a:moveTo>
                      <a:lnTo>
                        <a:pt x="2188" y="17786"/>
                      </a:lnTo>
                      <a:lnTo>
                        <a:pt x="1442" y="17786"/>
                      </a:lnTo>
                      <a:lnTo>
                        <a:pt x="1442" y="17040"/>
                      </a:lnTo>
                      <a:close/>
                      <a:moveTo>
                        <a:pt x="2188" y="18507"/>
                      </a:moveTo>
                      <a:lnTo>
                        <a:pt x="2188" y="19228"/>
                      </a:lnTo>
                      <a:lnTo>
                        <a:pt x="1442" y="19228"/>
                      </a:lnTo>
                      <a:lnTo>
                        <a:pt x="1442" y="18507"/>
                      </a:lnTo>
                      <a:close/>
                      <a:moveTo>
                        <a:pt x="4890" y="18507"/>
                      </a:moveTo>
                      <a:lnTo>
                        <a:pt x="4890" y="19228"/>
                      </a:lnTo>
                      <a:lnTo>
                        <a:pt x="4144" y="19228"/>
                      </a:lnTo>
                      <a:lnTo>
                        <a:pt x="4144" y="18507"/>
                      </a:lnTo>
                      <a:close/>
                      <a:moveTo>
                        <a:pt x="7619" y="18507"/>
                      </a:moveTo>
                      <a:lnTo>
                        <a:pt x="7619" y="19228"/>
                      </a:lnTo>
                      <a:lnTo>
                        <a:pt x="6872" y="19228"/>
                      </a:lnTo>
                      <a:lnTo>
                        <a:pt x="6872" y="18507"/>
                      </a:lnTo>
                      <a:close/>
                      <a:moveTo>
                        <a:pt x="4890" y="19948"/>
                      </a:moveTo>
                      <a:lnTo>
                        <a:pt x="4890" y="20669"/>
                      </a:lnTo>
                      <a:lnTo>
                        <a:pt x="4144" y="20669"/>
                      </a:lnTo>
                      <a:lnTo>
                        <a:pt x="4144" y="19948"/>
                      </a:lnTo>
                      <a:close/>
                      <a:moveTo>
                        <a:pt x="7619" y="19948"/>
                      </a:moveTo>
                      <a:lnTo>
                        <a:pt x="7619" y="20669"/>
                      </a:lnTo>
                      <a:lnTo>
                        <a:pt x="6872" y="20669"/>
                      </a:lnTo>
                      <a:lnTo>
                        <a:pt x="6872" y="19948"/>
                      </a:lnTo>
                      <a:close/>
                      <a:moveTo>
                        <a:pt x="2188" y="19948"/>
                      </a:moveTo>
                      <a:lnTo>
                        <a:pt x="2188" y="20695"/>
                      </a:lnTo>
                      <a:lnTo>
                        <a:pt x="1442" y="20695"/>
                      </a:lnTo>
                      <a:lnTo>
                        <a:pt x="1442" y="19948"/>
                      </a:lnTo>
                      <a:close/>
                      <a:moveTo>
                        <a:pt x="2188" y="21415"/>
                      </a:moveTo>
                      <a:lnTo>
                        <a:pt x="2188" y="22136"/>
                      </a:lnTo>
                      <a:lnTo>
                        <a:pt x="1442" y="22136"/>
                      </a:lnTo>
                      <a:lnTo>
                        <a:pt x="1442" y="21415"/>
                      </a:lnTo>
                      <a:close/>
                      <a:moveTo>
                        <a:pt x="4890" y="21415"/>
                      </a:moveTo>
                      <a:lnTo>
                        <a:pt x="4890" y="22136"/>
                      </a:lnTo>
                      <a:lnTo>
                        <a:pt x="4144" y="22136"/>
                      </a:lnTo>
                      <a:lnTo>
                        <a:pt x="4144" y="21415"/>
                      </a:lnTo>
                      <a:close/>
                      <a:moveTo>
                        <a:pt x="7619" y="21390"/>
                      </a:moveTo>
                      <a:lnTo>
                        <a:pt x="7619" y="22136"/>
                      </a:lnTo>
                      <a:lnTo>
                        <a:pt x="6872" y="22136"/>
                      </a:lnTo>
                      <a:lnTo>
                        <a:pt x="6872" y="21390"/>
                      </a:lnTo>
                      <a:close/>
                      <a:moveTo>
                        <a:pt x="4890" y="22857"/>
                      </a:moveTo>
                      <a:lnTo>
                        <a:pt x="4890" y="23577"/>
                      </a:lnTo>
                      <a:lnTo>
                        <a:pt x="4144" y="23577"/>
                      </a:lnTo>
                      <a:lnTo>
                        <a:pt x="4144" y="22857"/>
                      </a:lnTo>
                      <a:close/>
                      <a:moveTo>
                        <a:pt x="7619" y="22857"/>
                      </a:moveTo>
                      <a:lnTo>
                        <a:pt x="7619" y="23577"/>
                      </a:lnTo>
                      <a:lnTo>
                        <a:pt x="6872" y="23577"/>
                      </a:lnTo>
                      <a:lnTo>
                        <a:pt x="6872" y="22857"/>
                      </a:lnTo>
                      <a:close/>
                      <a:moveTo>
                        <a:pt x="2188" y="22857"/>
                      </a:moveTo>
                      <a:lnTo>
                        <a:pt x="2188" y="23603"/>
                      </a:lnTo>
                      <a:lnTo>
                        <a:pt x="1442" y="23603"/>
                      </a:lnTo>
                      <a:lnTo>
                        <a:pt x="1442" y="22857"/>
                      </a:lnTo>
                      <a:close/>
                      <a:moveTo>
                        <a:pt x="2188" y="24324"/>
                      </a:moveTo>
                      <a:lnTo>
                        <a:pt x="2188" y="25045"/>
                      </a:lnTo>
                      <a:lnTo>
                        <a:pt x="1442" y="25045"/>
                      </a:lnTo>
                      <a:lnTo>
                        <a:pt x="1442" y="24324"/>
                      </a:lnTo>
                      <a:close/>
                      <a:moveTo>
                        <a:pt x="4890" y="24324"/>
                      </a:moveTo>
                      <a:lnTo>
                        <a:pt x="4890" y="25045"/>
                      </a:lnTo>
                      <a:lnTo>
                        <a:pt x="4144" y="25045"/>
                      </a:lnTo>
                      <a:lnTo>
                        <a:pt x="4144" y="24324"/>
                      </a:lnTo>
                      <a:close/>
                      <a:moveTo>
                        <a:pt x="7619" y="24298"/>
                      </a:moveTo>
                      <a:lnTo>
                        <a:pt x="7619" y="25045"/>
                      </a:lnTo>
                      <a:lnTo>
                        <a:pt x="6872" y="25045"/>
                      </a:lnTo>
                      <a:lnTo>
                        <a:pt x="6872" y="24298"/>
                      </a:lnTo>
                      <a:close/>
                      <a:moveTo>
                        <a:pt x="4890" y="25765"/>
                      </a:moveTo>
                      <a:lnTo>
                        <a:pt x="4890" y="26486"/>
                      </a:lnTo>
                      <a:lnTo>
                        <a:pt x="4144" y="26486"/>
                      </a:lnTo>
                      <a:lnTo>
                        <a:pt x="4144" y="25765"/>
                      </a:lnTo>
                      <a:close/>
                      <a:moveTo>
                        <a:pt x="7619" y="25765"/>
                      </a:moveTo>
                      <a:lnTo>
                        <a:pt x="7619" y="26486"/>
                      </a:lnTo>
                      <a:lnTo>
                        <a:pt x="6872" y="26486"/>
                      </a:lnTo>
                      <a:lnTo>
                        <a:pt x="6872" y="25765"/>
                      </a:lnTo>
                      <a:close/>
                      <a:moveTo>
                        <a:pt x="2188" y="25765"/>
                      </a:moveTo>
                      <a:lnTo>
                        <a:pt x="2188" y="26512"/>
                      </a:lnTo>
                      <a:lnTo>
                        <a:pt x="1442" y="26512"/>
                      </a:lnTo>
                      <a:lnTo>
                        <a:pt x="1442" y="25765"/>
                      </a:lnTo>
                      <a:close/>
                      <a:moveTo>
                        <a:pt x="2188" y="27232"/>
                      </a:moveTo>
                      <a:lnTo>
                        <a:pt x="2188" y="27953"/>
                      </a:lnTo>
                      <a:lnTo>
                        <a:pt x="1442" y="27953"/>
                      </a:lnTo>
                      <a:lnTo>
                        <a:pt x="1442" y="27232"/>
                      </a:lnTo>
                      <a:close/>
                      <a:moveTo>
                        <a:pt x="4890" y="27232"/>
                      </a:moveTo>
                      <a:lnTo>
                        <a:pt x="4890" y="27953"/>
                      </a:lnTo>
                      <a:lnTo>
                        <a:pt x="4144" y="27953"/>
                      </a:lnTo>
                      <a:lnTo>
                        <a:pt x="4144" y="27232"/>
                      </a:lnTo>
                      <a:close/>
                      <a:moveTo>
                        <a:pt x="7619" y="27207"/>
                      </a:moveTo>
                      <a:lnTo>
                        <a:pt x="7619" y="27953"/>
                      </a:lnTo>
                      <a:lnTo>
                        <a:pt x="6872" y="27953"/>
                      </a:lnTo>
                      <a:lnTo>
                        <a:pt x="6872" y="27207"/>
                      </a:lnTo>
                      <a:close/>
                      <a:moveTo>
                        <a:pt x="4890" y="28674"/>
                      </a:moveTo>
                      <a:lnTo>
                        <a:pt x="4890" y="29394"/>
                      </a:lnTo>
                      <a:lnTo>
                        <a:pt x="4144" y="29394"/>
                      </a:lnTo>
                      <a:lnTo>
                        <a:pt x="4144" y="28674"/>
                      </a:lnTo>
                      <a:close/>
                      <a:moveTo>
                        <a:pt x="7619" y="28674"/>
                      </a:moveTo>
                      <a:lnTo>
                        <a:pt x="7619" y="29394"/>
                      </a:lnTo>
                      <a:lnTo>
                        <a:pt x="6872" y="29394"/>
                      </a:lnTo>
                      <a:lnTo>
                        <a:pt x="6872" y="28674"/>
                      </a:lnTo>
                      <a:close/>
                      <a:moveTo>
                        <a:pt x="2188" y="28674"/>
                      </a:moveTo>
                      <a:lnTo>
                        <a:pt x="2188" y="29420"/>
                      </a:lnTo>
                      <a:lnTo>
                        <a:pt x="1442" y="29420"/>
                      </a:lnTo>
                      <a:lnTo>
                        <a:pt x="1442" y="28674"/>
                      </a:lnTo>
                      <a:close/>
                      <a:moveTo>
                        <a:pt x="2188" y="30141"/>
                      </a:moveTo>
                      <a:lnTo>
                        <a:pt x="2188" y="30501"/>
                      </a:lnTo>
                      <a:lnTo>
                        <a:pt x="1442" y="30501"/>
                      </a:lnTo>
                      <a:lnTo>
                        <a:pt x="1442" y="30141"/>
                      </a:lnTo>
                      <a:close/>
                      <a:moveTo>
                        <a:pt x="4890" y="30141"/>
                      </a:moveTo>
                      <a:lnTo>
                        <a:pt x="4890" y="30501"/>
                      </a:lnTo>
                      <a:lnTo>
                        <a:pt x="4144" y="30501"/>
                      </a:lnTo>
                      <a:lnTo>
                        <a:pt x="4144" y="30141"/>
                      </a:lnTo>
                      <a:close/>
                      <a:moveTo>
                        <a:pt x="7619" y="30115"/>
                      </a:moveTo>
                      <a:lnTo>
                        <a:pt x="7619" y="30501"/>
                      </a:lnTo>
                      <a:lnTo>
                        <a:pt x="6872" y="30501"/>
                      </a:lnTo>
                      <a:lnTo>
                        <a:pt x="6872" y="30115"/>
                      </a:lnTo>
                      <a:close/>
                      <a:moveTo>
                        <a:pt x="4350" y="1"/>
                      </a:moveTo>
                      <a:lnTo>
                        <a:pt x="4350" y="4068"/>
                      </a:lnTo>
                      <a:lnTo>
                        <a:pt x="3037" y="5663"/>
                      </a:lnTo>
                      <a:lnTo>
                        <a:pt x="3037" y="7439"/>
                      </a:lnTo>
                      <a:lnTo>
                        <a:pt x="2291" y="7439"/>
                      </a:lnTo>
                      <a:lnTo>
                        <a:pt x="2291" y="8598"/>
                      </a:lnTo>
                      <a:lnTo>
                        <a:pt x="0" y="8598"/>
                      </a:lnTo>
                      <a:lnTo>
                        <a:pt x="0" y="32663"/>
                      </a:lnTo>
                      <a:lnTo>
                        <a:pt x="8983" y="32663"/>
                      </a:lnTo>
                      <a:lnTo>
                        <a:pt x="8983" y="8598"/>
                      </a:lnTo>
                      <a:lnTo>
                        <a:pt x="6692" y="8598"/>
                      </a:lnTo>
                      <a:lnTo>
                        <a:pt x="6692" y="7439"/>
                      </a:lnTo>
                      <a:lnTo>
                        <a:pt x="5946" y="7439"/>
                      </a:lnTo>
                      <a:lnTo>
                        <a:pt x="5946" y="5663"/>
                      </a:lnTo>
                      <a:lnTo>
                        <a:pt x="4607" y="4068"/>
                      </a:lnTo>
                      <a:lnTo>
                        <a:pt x="46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8"/>
                <p:cNvSpPr/>
                <p:nvPr/>
              </p:nvSpPr>
              <p:spPr>
                <a:xfrm>
                  <a:off x="896144" y="4257820"/>
                  <a:ext cx="328567" cy="884872"/>
                </a:xfrm>
                <a:custGeom>
                  <a:rect b="b" l="l" r="r" t="t"/>
                  <a:pathLst>
                    <a:path extrusionOk="0" h="24195" w="8984">
                      <a:moveTo>
                        <a:pt x="7594" y="4401"/>
                      </a:moveTo>
                      <a:lnTo>
                        <a:pt x="7594" y="5122"/>
                      </a:lnTo>
                      <a:lnTo>
                        <a:pt x="6847" y="5122"/>
                      </a:lnTo>
                      <a:lnTo>
                        <a:pt x="6847" y="4401"/>
                      </a:lnTo>
                      <a:close/>
                      <a:moveTo>
                        <a:pt x="2163" y="4427"/>
                      </a:moveTo>
                      <a:lnTo>
                        <a:pt x="2163" y="5148"/>
                      </a:lnTo>
                      <a:lnTo>
                        <a:pt x="1417" y="5148"/>
                      </a:lnTo>
                      <a:lnTo>
                        <a:pt x="1417" y="4427"/>
                      </a:lnTo>
                      <a:close/>
                      <a:moveTo>
                        <a:pt x="4865" y="4401"/>
                      </a:moveTo>
                      <a:lnTo>
                        <a:pt x="4891" y="5148"/>
                      </a:lnTo>
                      <a:lnTo>
                        <a:pt x="4145" y="5148"/>
                      </a:lnTo>
                      <a:lnTo>
                        <a:pt x="4145" y="4401"/>
                      </a:lnTo>
                      <a:close/>
                      <a:moveTo>
                        <a:pt x="2163" y="5869"/>
                      </a:moveTo>
                      <a:lnTo>
                        <a:pt x="2163" y="6589"/>
                      </a:lnTo>
                      <a:lnTo>
                        <a:pt x="1417" y="6589"/>
                      </a:lnTo>
                      <a:lnTo>
                        <a:pt x="1417" y="5869"/>
                      </a:lnTo>
                      <a:close/>
                      <a:moveTo>
                        <a:pt x="4865" y="5869"/>
                      </a:moveTo>
                      <a:lnTo>
                        <a:pt x="4891" y="6589"/>
                      </a:lnTo>
                      <a:lnTo>
                        <a:pt x="4145" y="6589"/>
                      </a:lnTo>
                      <a:lnTo>
                        <a:pt x="4145" y="5869"/>
                      </a:lnTo>
                      <a:close/>
                      <a:moveTo>
                        <a:pt x="7594" y="5869"/>
                      </a:moveTo>
                      <a:lnTo>
                        <a:pt x="7594" y="6589"/>
                      </a:lnTo>
                      <a:lnTo>
                        <a:pt x="6847" y="6589"/>
                      </a:lnTo>
                      <a:lnTo>
                        <a:pt x="6847" y="5869"/>
                      </a:lnTo>
                      <a:close/>
                      <a:moveTo>
                        <a:pt x="7594" y="7310"/>
                      </a:moveTo>
                      <a:lnTo>
                        <a:pt x="7594" y="8031"/>
                      </a:lnTo>
                      <a:lnTo>
                        <a:pt x="6847" y="8031"/>
                      </a:lnTo>
                      <a:lnTo>
                        <a:pt x="6847" y="7310"/>
                      </a:lnTo>
                      <a:close/>
                      <a:moveTo>
                        <a:pt x="2163" y="7336"/>
                      </a:moveTo>
                      <a:lnTo>
                        <a:pt x="2163" y="8056"/>
                      </a:lnTo>
                      <a:lnTo>
                        <a:pt x="1417" y="8056"/>
                      </a:lnTo>
                      <a:lnTo>
                        <a:pt x="1417" y="7336"/>
                      </a:lnTo>
                      <a:close/>
                      <a:moveTo>
                        <a:pt x="4865" y="7310"/>
                      </a:moveTo>
                      <a:lnTo>
                        <a:pt x="4891" y="8056"/>
                      </a:lnTo>
                      <a:lnTo>
                        <a:pt x="4145" y="8056"/>
                      </a:lnTo>
                      <a:lnTo>
                        <a:pt x="4145" y="7310"/>
                      </a:lnTo>
                      <a:close/>
                      <a:moveTo>
                        <a:pt x="2163" y="8777"/>
                      </a:moveTo>
                      <a:lnTo>
                        <a:pt x="2163" y="9498"/>
                      </a:lnTo>
                      <a:lnTo>
                        <a:pt x="1417" y="9498"/>
                      </a:lnTo>
                      <a:lnTo>
                        <a:pt x="1417" y="8777"/>
                      </a:lnTo>
                      <a:close/>
                      <a:moveTo>
                        <a:pt x="4865" y="8777"/>
                      </a:moveTo>
                      <a:lnTo>
                        <a:pt x="4891" y="9498"/>
                      </a:lnTo>
                      <a:lnTo>
                        <a:pt x="4145" y="9498"/>
                      </a:lnTo>
                      <a:lnTo>
                        <a:pt x="4145" y="8777"/>
                      </a:lnTo>
                      <a:close/>
                      <a:moveTo>
                        <a:pt x="7594" y="8777"/>
                      </a:moveTo>
                      <a:lnTo>
                        <a:pt x="7594" y="9498"/>
                      </a:lnTo>
                      <a:lnTo>
                        <a:pt x="6847" y="9498"/>
                      </a:lnTo>
                      <a:lnTo>
                        <a:pt x="6847" y="8777"/>
                      </a:lnTo>
                      <a:close/>
                      <a:moveTo>
                        <a:pt x="7594" y="10218"/>
                      </a:moveTo>
                      <a:lnTo>
                        <a:pt x="7594" y="10939"/>
                      </a:lnTo>
                      <a:lnTo>
                        <a:pt x="6847" y="10939"/>
                      </a:lnTo>
                      <a:lnTo>
                        <a:pt x="6847" y="10218"/>
                      </a:lnTo>
                      <a:close/>
                      <a:moveTo>
                        <a:pt x="2163" y="10244"/>
                      </a:moveTo>
                      <a:lnTo>
                        <a:pt x="2163" y="10965"/>
                      </a:lnTo>
                      <a:lnTo>
                        <a:pt x="1417" y="10965"/>
                      </a:lnTo>
                      <a:lnTo>
                        <a:pt x="1417" y="10244"/>
                      </a:lnTo>
                      <a:close/>
                      <a:moveTo>
                        <a:pt x="4865" y="10218"/>
                      </a:moveTo>
                      <a:lnTo>
                        <a:pt x="4891" y="10965"/>
                      </a:lnTo>
                      <a:lnTo>
                        <a:pt x="4145" y="10965"/>
                      </a:lnTo>
                      <a:lnTo>
                        <a:pt x="4145" y="10218"/>
                      </a:lnTo>
                      <a:close/>
                      <a:moveTo>
                        <a:pt x="2163" y="11685"/>
                      </a:moveTo>
                      <a:lnTo>
                        <a:pt x="2163" y="12406"/>
                      </a:lnTo>
                      <a:lnTo>
                        <a:pt x="1417" y="12406"/>
                      </a:lnTo>
                      <a:lnTo>
                        <a:pt x="1417" y="11685"/>
                      </a:lnTo>
                      <a:close/>
                      <a:moveTo>
                        <a:pt x="4865" y="11685"/>
                      </a:moveTo>
                      <a:lnTo>
                        <a:pt x="4891" y="12406"/>
                      </a:lnTo>
                      <a:lnTo>
                        <a:pt x="4145" y="12406"/>
                      </a:lnTo>
                      <a:lnTo>
                        <a:pt x="4145" y="11685"/>
                      </a:lnTo>
                      <a:close/>
                      <a:moveTo>
                        <a:pt x="7594" y="11685"/>
                      </a:moveTo>
                      <a:lnTo>
                        <a:pt x="7594" y="12406"/>
                      </a:lnTo>
                      <a:lnTo>
                        <a:pt x="6847" y="12406"/>
                      </a:lnTo>
                      <a:lnTo>
                        <a:pt x="6847" y="11685"/>
                      </a:lnTo>
                      <a:close/>
                      <a:moveTo>
                        <a:pt x="7594" y="13127"/>
                      </a:moveTo>
                      <a:lnTo>
                        <a:pt x="7594" y="13848"/>
                      </a:lnTo>
                      <a:lnTo>
                        <a:pt x="6847" y="13848"/>
                      </a:lnTo>
                      <a:lnTo>
                        <a:pt x="6847" y="13127"/>
                      </a:lnTo>
                      <a:close/>
                      <a:moveTo>
                        <a:pt x="2163" y="13153"/>
                      </a:moveTo>
                      <a:lnTo>
                        <a:pt x="2163" y="13873"/>
                      </a:lnTo>
                      <a:lnTo>
                        <a:pt x="1417" y="13873"/>
                      </a:lnTo>
                      <a:lnTo>
                        <a:pt x="1417" y="13153"/>
                      </a:lnTo>
                      <a:close/>
                      <a:moveTo>
                        <a:pt x="4865" y="13127"/>
                      </a:moveTo>
                      <a:lnTo>
                        <a:pt x="4891" y="13873"/>
                      </a:lnTo>
                      <a:lnTo>
                        <a:pt x="4145" y="13873"/>
                      </a:lnTo>
                      <a:lnTo>
                        <a:pt x="4145" y="13127"/>
                      </a:lnTo>
                      <a:close/>
                      <a:moveTo>
                        <a:pt x="2163" y="14594"/>
                      </a:moveTo>
                      <a:lnTo>
                        <a:pt x="2163" y="15315"/>
                      </a:lnTo>
                      <a:lnTo>
                        <a:pt x="1417" y="15315"/>
                      </a:lnTo>
                      <a:lnTo>
                        <a:pt x="1417" y="14594"/>
                      </a:lnTo>
                      <a:close/>
                      <a:moveTo>
                        <a:pt x="4865" y="14594"/>
                      </a:moveTo>
                      <a:lnTo>
                        <a:pt x="4891" y="15315"/>
                      </a:lnTo>
                      <a:lnTo>
                        <a:pt x="4145" y="15315"/>
                      </a:lnTo>
                      <a:lnTo>
                        <a:pt x="4145" y="14594"/>
                      </a:lnTo>
                      <a:close/>
                      <a:moveTo>
                        <a:pt x="7594" y="14594"/>
                      </a:moveTo>
                      <a:lnTo>
                        <a:pt x="7594" y="15315"/>
                      </a:lnTo>
                      <a:lnTo>
                        <a:pt x="6847" y="15315"/>
                      </a:lnTo>
                      <a:lnTo>
                        <a:pt x="6847" y="14594"/>
                      </a:lnTo>
                      <a:close/>
                      <a:moveTo>
                        <a:pt x="7594" y="16035"/>
                      </a:moveTo>
                      <a:lnTo>
                        <a:pt x="7594" y="16756"/>
                      </a:lnTo>
                      <a:lnTo>
                        <a:pt x="6847" y="16756"/>
                      </a:lnTo>
                      <a:lnTo>
                        <a:pt x="6847" y="16035"/>
                      </a:lnTo>
                      <a:close/>
                      <a:moveTo>
                        <a:pt x="2163" y="16061"/>
                      </a:moveTo>
                      <a:lnTo>
                        <a:pt x="2163" y="16782"/>
                      </a:lnTo>
                      <a:lnTo>
                        <a:pt x="1417" y="16782"/>
                      </a:lnTo>
                      <a:lnTo>
                        <a:pt x="1417" y="16061"/>
                      </a:lnTo>
                      <a:close/>
                      <a:moveTo>
                        <a:pt x="4865" y="16035"/>
                      </a:moveTo>
                      <a:lnTo>
                        <a:pt x="4891" y="16782"/>
                      </a:lnTo>
                      <a:lnTo>
                        <a:pt x="4145" y="16782"/>
                      </a:lnTo>
                      <a:lnTo>
                        <a:pt x="4145" y="16035"/>
                      </a:lnTo>
                      <a:close/>
                      <a:moveTo>
                        <a:pt x="2163" y="17502"/>
                      </a:moveTo>
                      <a:lnTo>
                        <a:pt x="2163" y="18223"/>
                      </a:lnTo>
                      <a:lnTo>
                        <a:pt x="1417" y="18223"/>
                      </a:lnTo>
                      <a:lnTo>
                        <a:pt x="1417" y="17502"/>
                      </a:lnTo>
                      <a:close/>
                      <a:moveTo>
                        <a:pt x="4865" y="17502"/>
                      </a:moveTo>
                      <a:lnTo>
                        <a:pt x="4891" y="18223"/>
                      </a:lnTo>
                      <a:lnTo>
                        <a:pt x="4145" y="18223"/>
                      </a:lnTo>
                      <a:lnTo>
                        <a:pt x="4145" y="17502"/>
                      </a:lnTo>
                      <a:close/>
                      <a:moveTo>
                        <a:pt x="7594" y="17502"/>
                      </a:moveTo>
                      <a:lnTo>
                        <a:pt x="7594" y="18223"/>
                      </a:lnTo>
                      <a:lnTo>
                        <a:pt x="6847" y="18223"/>
                      </a:lnTo>
                      <a:lnTo>
                        <a:pt x="6847" y="17502"/>
                      </a:lnTo>
                      <a:close/>
                      <a:moveTo>
                        <a:pt x="7594" y="18969"/>
                      </a:moveTo>
                      <a:lnTo>
                        <a:pt x="7594" y="19664"/>
                      </a:lnTo>
                      <a:lnTo>
                        <a:pt x="6847" y="19664"/>
                      </a:lnTo>
                      <a:lnTo>
                        <a:pt x="6847" y="18969"/>
                      </a:lnTo>
                      <a:close/>
                      <a:moveTo>
                        <a:pt x="2163" y="18969"/>
                      </a:moveTo>
                      <a:lnTo>
                        <a:pt x="2163" y="19690"/>
                      </a:lnTo>
                      <a:lnTo>
                        <a:pt x="1417" y="19690"/>
                      </a:lnTo>
                      <a:lnTo>
                        <a:pt x="1417" y="18969"/>
                      </a:lnTo>
                      <a:close/>
                      <a:moveTo>
                        <a:pt x="4865" y="18969"/>
                      </a:moveTo>
                      <a:lnTo>
                        <a:pt x="4891" y="19690"/>
                      </a:lnTo>
                      <a:lnTo>
                        <a:pt x="4145" y="19690"/>
                      </a:lnTo>
                      <a:lnTo>
                        <a:pt x="4145" y="18969"/>
                      </a:lnTo>
                      <a:close/>
                      <a:moveTo>
                        <a:pt x="2163" y="20411"/>
                      </a:moveTo>
                      <a:lnTo>
                        <a:pt x="2163" y="21132"/>
                      </a:lnTo>
                      <a:lnTo>
                        <a:pt x="1417" y="21132"/>
                      </a:lnTo>
                      <a:lnTo>
                        <a:pt x="1417" y="20411"/>
                      </a:lnTo>
                      <a:close/>
                      <a:moveTo>
                        <a:pt x="4865" y="20411"/>
                      </a:moveTo>
                      <a:lnTo>
                        <a:pt x="4891" y="21132"/>
                      </a:lnTo>
                      <a:lnTo>
                        <a:pt x="4145" y="21132"/>
                      </a:lnTo>
                      <a:lnTo>
                        <a:pt x="4145" y="20411"/>
                      </a:lnTo>
                      <a:close/>
                      <a:moveTo>
                        <a:pt x="7594" y="20411"/>
                      </a:moveTo>
                      <a:lnTo>
                        <a:pt x="7594" y="21132"/>
                      </a:lnTo>
                      <a:lnTo>
                        <a:pt x="6847" y="21132"/>
                      </a:lnTo>
                      <a:lnTo>
                        <a:pt x="6847" y="20411"/>
                      </a:lnTo>
                      <a:close/>
                      <a:moveTo>
                        <a:pt x="7594" y="21878"/>
                      </a:moveTo>
                      <a:lnTo>
                        <a:pt x="7594" y="22213"/>
                      </a:lnTo>
                      <a:lnTo>
                        <a:pt x="6847" y="22213"/>
                      </a:lnTo>
                      <a:lnTo>
                        <a:pt x="6847" y="21878"/>
                      </a:lnTo>
                      <a:close/>
                      <a:moveTo>
                        <a:pt x="2163" y="21878"/>
                      </a:moveTo>
                      <a:lnTo>
                        <a:pt x="2163" y="22238"/>
                      </a:lnTo>
                      <a:lnTo>
                        <a:pt x="1417" y="22238"/>
                      </a:lnTo>
                      <a:lnTo>
                        <a:pt x="1417" y="21878"/>
                      </a:lnTo>
                      <a:close/>
                      <a:moveTo>
                        <a:pt x="4865" y="21878"/>
                      </a:moveTo>
                      <a:lnTo>
                        <a:pt x="4891" y="22238"/>
                      </a:lnTo>
                      <a:lnTo>
                        <a:pt x="4145" y="22238"/>
                      </a:lnTo>
                      <a:lnTo>
                        <a:pt x="4145" y="21878"/>
                      </a:lnTo>
                      <a:close/>
                      <a:moveTo>
                        <a:pt x="8984" y="0"/>
                      </a:moveTo>
                      <a:lnTo>
                        <a:pt x="1" y="3115"/>
                      </a:lnTo>
                      <a:lnTo>
                        <a:pt x="1" y="24194"/>
                      </a:lnTo>
                      <a:lnTo>
                        <a:pt x="8984" y="24194"/>
                      </a:lnTo>
                      <a:lnTo>
                        <a:pt x="8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8"/>
                <p:cNvSpPr/>
                <p:nvPr/>
              </p:nvSpPr>
              <p:spPr>
                <a:xfrm>
                  <a:off x="2482307" y="4257820"/>
                  <a:ext cx="328567" cy="884872"/>
                </a:xfrm>
                <a:custGeom>
                  <a:rect b="b" l="l" r="r" t="t"/>
                  <a:pathLst>
                    <a:path extrusionOk="0" h="24195" w="8984">
                      <a:moveTo>
                        <a:pt x="7593" y="4401"/>
                      </a:moveTo>
                      <a:lnTo>
                        <a:pt x="7593" y="5122"/>
                      </a:lnTo>
                      <a:lnTo>
                        <a:pt x="6847" y="5122"/>
                      </a:lnTo>
                      <a:lnTo>
                        <a:pt x="6847" y="4401"/>
                      </a:lnTo>
                      <a:close/>
                      <a:moveTo>
                        <a:pt x="2162" y="4427"/>
                      </a:moveTo>
                      <a:lnTo>
                        <a:pt x="2162" y="5148"/>
                      </a:lnTo>
                      <a:lnTo>
                        <a:pt x="1442" y="5148"/>
                      </a:lnTo>
                      <a:lnTo>
                        <a:pt x="1442" y="4427"/>
                      </a:lnTo>
                      <a:close/>
                      <a:moveTo>
                        <a:pt x="4891" y="4401"/>
                      </a:moveTo>
                      <a:lnTo>
                        <a:pt x="4891" y="5148"/>
                      </a:lnTo>
                      <a:lnTo>
                        <a:pt x="4144" y="5148"/>
                      </a:lnTo>
                      <a:lnTo>
                        <a:pt x="4144" y="4401"/>
                      </a:lnTo>
                      <a:close/>
                      <a:moveTo>
                        <a:pt x="2162" y="5869"/>
                      </a:moveTo>
                      <a:lnTo>
                        <a:pt x="2162" y="6589"/>
                      </a:lnTo>
                      <a:lnTo>
                        <a:pt x="1442" y="6589"/>
                      </a:lnTo>
                      <a:lnTo>
                        <a:pt x="1442" y="5869"/>
                      </a:lnTo>
                      <a:close/>
                      <a:moveTo>
                        <a:pt x="4891" y="5869"/>
                      </a:moveTo>
                      <a:lnTo>
                        <a:pt x="4891" y="6589"/>
                      </a:lnTo>
                      <a:lnTo>
                        <a:pt x="4144" y="6589"/>
                      </a:lnTo>
                      <a:lnTo>
                        <a:pt x="4144" y="5869"/>
                      </a:lnTo>
                      <a:close/>
                      <a:moveTo>
                        <a:pt x="7593" y="5869"/>
                      </a:moveTo>
                      <a:lnTo>
                        <a:pt x="7593" y="6589"/>
                      </a:lnTo>
                      <a:lnTo>
                        <a:pt x="6847" y="6589"/>
                      </a:lnTo>
                      <a:lnTo>
                        <a:pt x="6847" y="5869"/>
                      </a:lnTo>
                      <a:close/>
                      <a:moveTo>
                        <a:pt x="7593" y="7310"/>
                      </a:moveTo>
                      <a:lnTo>
                        <a:pt x="7593" y="8031"/>
                      </a:lnTo>
                      <a:lnTo>
                        <a:pt x="6847" y="8031"/>
                      </a:lnTo>
                      <a:lnTo>
                        <a:pt x="6847" y="7310"/>
                      </a:lnTo>
                      <a:close/>
                      <a:moveTo>
                        <a:pt x="2162" y="7336"/>
                      </a:moveTo>
                      <a:lnTo>
                        <a:pt x="2162" y="8056"/>
                      </a:lnTo>
                      <a:lnTo>
                        <a:pt x="1442" y="8056"/>
                      </a:lnTo>
                      <a:lnTo>
                        <a:pt x="1442" y="7336"/>
                      </a:lnTo>
                      <a:close/>
                      <a:moveTo>
                        <a:pt x="4891" y="7310"/>
                      </a:moveTo>
                      <a:lnTo>
                        <a:pt x="4891" y="8056"/>
                      </a:lnTo>
                      <a:lnTo>
                        <a:pt x="4144" y="8056"/>
                      </a:lnTo>
                      <a:lnTo>
                        <a:pt x="4144" y="7310"/>
                      </a:lnTo>
                      <a:close/>
                      <a:moveTo>
                        <a:pt x="2162" y="8777"/>
                      </a:moveTo>
                      <a:lnTo>
                        <a:pt x="2162" y="9498"/>
                      </a:lnTo>
                      <a:lnTo>
                        <a:pt x="1442" y="9498"/>
                      </a:lnTo>
                      <a:lnTo>
                        <a:pt x="1442" y="8777"/>
                      </a:lnTo>
                      <a:close/>
                      <a:moveTo>
                        <a:pt x="4891" y="8777"/>
                      </a:moveTo>
                      <a:lnTo>
                        <a:pt x="4891" y="9498"/>
                      </a:lnTo>
                      <a:lnTo>
                        <a:pt x="4144" y="9498"/>
                      </a:lnTo>
                      <a:lnTo>
                        <a:pt x="4144" y="8777"/>
                      </a:lnTo>
                      <a:close/>
                      <a:moveTo>
                        <a:pt x="7593" y="8777"/>
                      </a:moveTo>
                      <a:lnTo>
                        <a:pt x="7593" y="9498"/>
                      </a:lnTo>
                      <a:lnTo>
                        <a:pt x="6847" y="9498"/>
                      </a:lnTo>
                      <a:lnTo>
                        <a:pt x="6847" y="8777"/>
                      </a:lnTo>
                      <a:close/>
                      <a:moveTo>
                        <a:pt x="7593" y="10218"/>
                      </a:moveTo>
                      <a:lnTo>
                        <a:pt x="7593" y="10939"/>
                      </a:lnTo>
                      <a:lnTo>
                        <a:pt x="6847" y="10939"/>
                      </a:lnTo>
                      <a:lnTo>
                        <a:pt x="6847" y="10218"/>
                      </a:lnTo>
                      <a:close/>
                      <a:moveTo>
                        <a:pt x="2162" y="10244"/>
                      </a:moveTo>
                      <a:lnTo>
                        <a:pt x="2162" y="10965"/>
                      </a:lnTo>
                      <a:lnTo>
                        <a:pt x="1442" y="10965"/>
                      </a:lnTo>
                      <a:lnTo>
                        <a:pt x="1442" y="10244"/>
                      </a:lnTo>
                      <a:close/>
                      <a:moveTo>
                        <a:pt x="4891" y="10218"/>
                      </a:moveTo>
                      <a:lnTo>
                        <a:pt x="4891" y="10965"/>
                      </a:lnTo>
                      <a:lnTo>
                        <a:pt x="4144" y="10965"/>
                      </a:lnTo>
                      <a:lnTo>
                        <a:pt x="4144" y="10218"/>
                      </a:lnTo>
                      <a:close/>
                      <a:moveTo>
                        <a:pt x="2162" y="11685"/>
                      </a:moveTo>
                      <a:lnTo>
                        <a:pt x="2162" y="12406"/>
                      </a:lnTo>
                      <a:lnTo>
                        <a:pt x="1442" y="12406"/>
                      </a:lnTo>
                      <a:lnTo>
                        <a:pt x="1442" y="11685"/>
                      </a:lnTo>
                      <a:close/>
                      <a:moveTo>
                        <a:pt x="4891" y="11685"/>
                      </a:moveTo>
                      <a:lnTo>
                        <a:pt x="4891" y="12406"/>
                      </a:lnTo>
                      <a:lnTo>
                        <a:pt x="4144" y="12406"/>
                      </a:lnTo>
                      <a:lnTo>
                        <a:pt x="4144" y="11685"/>
                      </a:lnTo>
                      <a:close/>
                      <a:moveTo>
                        <a:pt x="7593" y="11685"/>
                      </a:moveTo>
                      <a:lnTo>
                        <a:pt x="7593" y="12406"/>
                      </a:lnTo>
                      <a:lnTo>
                        <a:pt x="6847" y="12406"/>
                      </a:lnTo>
                      <a:lnTo>
                        <a:pt x="6847" y="11685"/>
                      </a:lnTo>
                      <a:close/>
                      <a:moveTo>
                        <a:pt x="7593" y="13127"/>
                      </a:moveTo>
                      <a:lnTo>
                        <a:pt x="7593" y="13848"/>
                      </a:lnTo>
                      <a:lnTo>
                        <a:pt x="6847" y="13848"/>
                      </a:lnTo>
                      <a:lnTo>
                        <a:pt x="6847" y="13127"/>
                      </a:lnTo>
                      <a:close/>
                      <a:moveTo>
                        <a:pt x="2162" y="13153"/>
                      </a:moveTo>
                      <a:lnTo>
                        <a:pt x="2162" y="13873"/>
                      </a:lnTo>
                      <a:lnTo>
                        <a:pt x="1442" y="13873"/>
                      </a:lnTo>
                      <a:lnTo>
                        <a:pt x="1442" y="13153"/>
                      </a:lnTo>
                      <a:close/>
                      <a:moveTo>
                        <a:pt x="4891" y="13127"/>
                      </a:moveTo>
                      <a:lnTo>
                        <a:pt x="4891" y="13873"/>
                      </a:lnTo>
                      <a:lnTo>
                        <a:pt x="4144" y="13873"/>
                      </a:lnTo>
                      <a:lnTo>
                        <a:pt x="4144" y="13127"/>
                      </a:lnTo>
                      <a:close/>
                      <a:moveTo>
                        <a:pt x="2162" y="14594"/>
                      </a:moveTo>
                      <a:lnTo>
                        <a:pt x="2162" y="15315"/>
                      </a:lnTo>
                      <a:lnTo>
                        <a:pt x="1442" y="15315"/>
                      </a:lnTo>
                      <a:lnTo>
                        <a:pt x="1442" y="14594"/>
                      </a:lnTo>
                      <a:close/>
                      <a:moveTo>
                        <a:pt x="4891" y="14594"/>
                      </a:moveTo>
                      <a:lnTo>
                        <a:pt x="4891" y="15315"/>
                      </a:lnTo>
                      <a:lnTo>
                        <a:pt x="4144" y="15315"/>
                      </a:lnTo>
                      <a:lnTo>
                        <a:pt x="4144" y="14594"/>
                      </a:lnTo>
                      <a:close/>
                      <a:moveTo>
                        <a:pt x="7593" y="14594"/>
                      </a:moveTo>
                      <a:lnTo>
                        <a:pt x="7593" y="15315"/>
                      </a:lnTo>
                      <a:lnTo>
                        <a:pt x="6847" y="15315"/>
                      </a:lnTo>
                      <a:lnTo>
                        <a:pt x="6847" y="14594"/>
                      </a:lnTo>
                      <a:close/>
                      <a:moveTo>
                        <a:pt x="7593" y="16035"/>
                      </a:moveTo>
                      <a:lnTo>
                        <a:pt x="7593" y="16756"/>
                      </a:lnTo>
                      <a:lnTo>
                        <a:pt x="6847" y="16756"/>
                      </a:lnTo>
                      <a:lnTo>
                        <a:pt x="6847" y="16035"/>
                      </a:lnTo>
                      <a:close/>
                      <a:moveTo>
                        <a:pt x="2162" y="16061"/>
                      </a:moveTo>
                      <a:lnTo>
                        <a:pt x="2162" y="16782"/>
                      </a:lnTo>
                      <a:lnTo>
                        <a:pt x="1442" y="16782"/>
                      </a:lnTo>
                      <a:lnTo>
                        <a:pt x="1442" y="16061"/>
                      </a:lnTo>
                      <a:close/>
                      <a:moveTo>
                        <a:pt x="4891" y="16035"/>
                      </a:moveTo>
                      <a:lnTo>
                        <a:pt x="4891" y="16782"/>
                      </a:lnTo>
                      <a:lnTo>
                        <a:pt x="4144" y="16782"/>
                      </a:lnTo>
                      <a:lnTo>
                        <a:pt x="4144" y="16035"/>
                      </a:lnTo>
                      <a:close/>
                      <a:moveTo>
                        <a:pt x="2162" y="17502"/>
                      </a:moveTo>
                      <a:lnTo>
                        <a:pt x="2162" y="18223"/>
                      </a:lnTo>
                      <a:lnTo>
                        <a:pt x="1442" y="18223"/>
                      </a:lnTo>
                      <a:lnTo>
                        <a:pt x="1442" y="17502"/>
                      </a:lnTo>
                      <a:close/>
                      <a:moveTo>
                        <a:pt x="4891" y="17502"/>
                      </a:moveTo>
                      <a:lnTo>
                        <a:pt x="4891" y="18223"/>
                      </a:lnTo>
                      <a:lnTo>
                        <a:pt x="4144" y="18223"/>
                      </a:lnTo>
                      <a:lnTo>
                        <a:pt x="4144" y="17502"/>
                      </a:lnTo>
                      <a:close/>
                      <a:moveTo>
                        <a:pt x="7593" y="17502"/>
                      </a:moveTo>
                      <a:lnTo>
                        <a:pt x="7593" y="18223"/>
                      </a:lnTo>
                      <a:lnTo>
                        <a:pt x="6847" y="18223"/>
                      </a:lnTo>
                      <a:lnTo>
                        <a:pt x="6847" y="17502"/>
                      </a:lnTo>
                      <a:close/>
                      <a:moveTo>
                        <a:pt x="7593" y="18969"/>
                      </a:moveTo>
                      <a:lnTo>
                        <a:pt x="7593" y="19664"/>
                      </a:lnTo>
                      <a:lnTo>
                        <a:pt x="6847" y="19664"/>
                      </a:lnTo>
                      <a:lnTo>
                        <a:pt x="6847" y="18969"/>
                      </a:lnTo>
                      <a:close/>
                      <a:moveTo>
                        <a:pt x="2162" y="18969"/>
                      </a:moveTo>
                      <a:lnTo>
                        <a:pt x="2162" y="19690"/>
                      </a:lnTo>
                      <a:lnTo>
                        <a:pt x="1442" y="19690"/>
                      </a:lnTo>
                      <a:lnTo>
                        <a:pt x="1442" y="18969"/>
                      </a:lnTo>
                      <a:close/>
                      <a:moveTo>
                        <a:pt x="4891" y="18969"/>
                      </a:moveTo>
                      <a:lnTo>
                        <a:pt x="4891" y="19690"/>
                      </a:lnTo>
                      <a:lnTo>
                        <a:pt x="4144" y="19690"/>
                      </a:lnTo>
                      <a:lnTo>
                        <a:pt x="4144" y="18969"/>
                      </a:lnTo>
                      <a:close/>
                      <a:moveTo>
                        <a:pt x="2162" y="20411"/>
                      </a:moveTo>
                      <a:lnTo>
                        <a:pt x="2162" y="21132"/>
                      </a:lnTo>
                      <a:lnTo>
                        <a:pt x="1442" y="21132"/>
                      </a:lnTo>
                      <a:lnTo>
                        <a:pt x="1442" y="20411"/>
                      </a:lnTo>
                      <a:close/>
                      <a:moveTo>
                        <a:pt x="4891" y="20411"/>
                      </a:moveTo>
                      <a:lnTo>
                        <a:pt x="4891" y="21132"/>
                      </a:lnTo>
                      <a:lnTo>
                        <a:pt x="4144" y="21132"/>
                      </a:lnTo>
                      <a:lnTo>
                        <a:pt x="4144" y="20411"/>
                      </a:lnTo>
                      <a:close/>
                      <a:moveTo>
                        <a:pt x="7593" y="20411"/>
                      </a:moveTo>
                      <a:lnTo>
                        <a:pt x="7593" y="21132"/>
                      </a:lnTo>
                      <a:lnTo>
                        <a:pt x="6847" y="21132"/>
                      </a:lnTo>
                      <a:lnTo>
                        <a:pt x="6847" y="20411"/>
                      </a:lnTo>
                      <a:close/>
                      <a:moveTo>
                        <a:pt x="7593" y="21878"/>
                      </a:moveTo>
                      <a:lnTo>
                        <a:pt x="7593" y="22213"/>
                      </a:lnTo>
                      <a:lnTo>
                        <a:pt x="6847" y="22213"/>
                      </a:lnTo>
                      <a:lnTo>
                        <a:pt x="6847" y="21878"/>
                      </a:lnTo>
                      <a:close/>
                      <a:moveTo>
                        <a:pt x="2162" y="21878"/>
                      </a:moveTo>
                      <a:lnTo>
                        <a:pt x="2162" y="22238"/>
                      </a:lnTo>
                      <a:lnTo>
                        <a:pt x="1442" y="22238"/>
                      </a:lnTo>
                      <a:lnTo>
                        <a:pt x="1442" y="21878"/>
                      </a:lnTo>
                      <a:close/>
                      <a:moveTo>
                        <a:pt x="4891" y="21878"/>
                      </a:moveTo>
                      <a:lnTo>
                        <a:pt x="4891" y="22238"/>
                      </a:lnTo>
                      <a:lnTo>
                        <a:pt x="4144" y="22238"/>
                      </a:lnTo>
                      <a:lnTo>
                        <a:pt x="4144" y="21878"/>
                      </a:lnTo>
                      <a:close/>
                      <a:moveTo>
                        <a:pt x="8983" y="0"/>
                      </a:moveTo>
                      <a:lnTo>
                        <a:pt x="0" y="3115"/>
                      </a:lnTo>
                      <a:lnTo>
                        <a:pt x="0" y="24194"/>
                      </a:lnTo>
                      <a:lnTo>
                        <a:pt x="8983" y="24194"/>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8"/>
                <p:cNvSpPr/>
                <p:nvPr/>
              </p:nvSpPr>
              <p:spPr>
                <a:xfrm>
                  <a:off x="1553211" y="4123195"/>
                  <a:ext cx="328567" cy="1019495"/>
                </a:xfrm>
                <a:custGeom>
                  <a:rect b="b" l="l" r="r" t="t"/>
                  <a:pathLst>
                    <a:path extrusionOk="0" h="27876" w="8984">
                      <a:moveTo>
                        <a:pt x="2291" y="4736"/>
                      </a:moveTo>
                      <a:lnTo>
                        <a:pt x="2291" y="5097"/>
                      </a:lnTo>
                      <a:lnTo>
                        <a:pt x="1545" y="5097"/>
                      </a:lnTo>
                      <a:lnTo>
                        <a:pt x="1545" y="4736"/>
                      </a:lnTo>
                      <a:close/>
                      <a:moveTo>
                        <a:pt x="4994" y="4711"/>
                      </a:moveTo>
                      <a:lnTo>
                        <a:pt x="4994" y="5097"/>
                      </a:lnTo>
                      <a:lnTo>
                        <a:pt x="4273" y="5097"/>
                      </a:lnTo>
                      <a:lnTo>
                        <a:pt x="4273" y="4711"/>
                      </a:lnTo>
                      <a:close/>
                      <a:moveTo>
                        <a:pt x="7722" y="4711"/>
                      </a:moveTo>
                      <a:lnTo>
                        <a:pt x="7722" y="5097"/>
                      </a:lnTo>
                      <a:lnTo>
                        <a:pt x="6976" y="5097"/>
                      </a:lnTo>
                      <a:lnTo>
                        <a:pt x="6976" y="4711"/>
                      </a:lnTo>
                      <a:close/>
                      <a:moveTo>
                        <a:pt x="4994" y="5817"/>
                      </a:moveTo>
                      <a:lnTo>
                        <a:pt x="4994" y="6538"/>
                      </a:lnTo>
                      <a:lnTo>
                        <a:pt x="4273" y="6538"/>
                      </a:lnTo>
                      <a:lnTo>
                        <a:pt x="4273" y="5817"/>
                      </a:lnTo>
                      <a:close/>
                      <a:moveTo>
                        <a:pt x="7722" y="5817"/>
                      </a:moveTo>
                      <a:lnTo>
                        <a:pt x="7722" y="6538"/>
                      </a:lnTo>
                      <a:lnTo>
                        <a:pt x="6976" y="6538"/>
                      </a:lnTo>
                      <a:lnTo>
                        <a:pt x="6976" y="5817"/>
                      </a:lnTo>
                      <a:close/>
                      <a:moveTo>
                        <a:pt x="2291" y="5817"/>
                      </a:moveTo>
                      <a:lnTo>
                        <a:pt x="2291" y="6564"/>
                      </a:lnTo>
                      <a:lnTo>
                        <a:pt x="1545" y="6564"/>
                      </a:lnTo>
                      <a:lnTo>
                        <a:pt x="1545" y="5817"/>
                      </a:lnTo>
                      <a:close/>
                      <a:moveTo>
                        <a:pt x="2291" y="7285"/>
                      </a:moveTo>
                      <a:lnTo>
                        <a:pt x="2291" y="8005"/>
                      </a:lnTo>
                      <a:lnTo>
                        <a:pt x="1545" y="8005"/>
                      </a:lnTo>
                      <a:lnTo>
                        <a:pt x="1545" y="7285"/>
                      </a:lnTo>
                      <a:close/>
                      <a:moveTo>
                        <a:pt x="4994" y="7285"/>
                      </a:moveTo>
                      <a:lnTo>
                        <a:pt x="4994" y="8005"/>
                      </a:lnTo>
                      <a:lnTo>
                        <a:pt x="4273" y="8005"/>
                      </a:lnTo>
                      <a:lnTo>
                        <a:pt x="4273" y="7285"/>
                      </a:lnTo>
                      <a:close/>
                      <a:moveTo>
                        <a:pt x="7722" y="7259"/>
                      </a:moveTo>
                      <a:lnTo>
                        <a:pt x="7722" y="8005"/>
                      </a:lnTo>
                      <a:lnTo>
                        <a:pt x="6976" y="8005"/>
                      </a:lnTo>
                      <a:lnTo>
                        <a:pt x="6976" y="7259"/>
                      </a:lnTo>
                      <a:close/>
                      <a:moveTo>
                        <a:pt x="4994" y="8726"/>
                      </a:moveTo>
                      <a:lnTo>
                        <a:pt x="4994" y="9447"/>
                      </a:lnTo>
                      <a:lnTo>
                        <a:pt x="4273" y="9447"/>
                      </a:lnTo>
                      <a:lnTo>
                        <a:pt x="4273" y="8726"/>
                      </a:lnTo>
                      <a:close/>
                      <a:moveTo>
                        <a:pt x="7722" y="8726"/>
                      </a:moveTo>
                      <a:lnTo>
                        <a:pt x="7722" y="9447"/>
                      </a:lnTo>
                      <a:lnTo>
                        <a:pt x="6976" y="9447"/>
                      </a:lnTo>
                      <a:lnTo>
                        <a:pt x="6976" y="8726"/>
                      </a:lnTo>
                      <a:close/>
                      <a:moveTo>
                        <a:pt x="2291" y="8726"/>
                      </a:moveTo>
                      <a:lnTo>
                        <a:pt x="2291" y="9472"/>
                      </a:lnTo>
                      <a:lnTo>
                        <a:pt x="1545" y="9472"/>
                      </a:lnTo>
                      <a:lnTo>
                        <a:pt x="1545" y="8726"/>
                      </a:lnTo>
                      <a:close/>
                      <a:moveTo>
                        <a:pt x="2291" y="10193"/>
                      </a:moveTo>
                      <a:lnTo>
                        <a:pt x="2291" y="10914"/>
                      </a:lnTo>
                      <a:lnTo>
                        <a:pt x="1545" y="10914"/>
                      </a:lnTo>
                      <a:lnTo>
                        <a:pt x="1545" y="10193"/>
                      </a:lnTo>
                      <a:close/>
                      <a:moveTo>
                        <a:pt x="4994" y="10193"/>
                      </a:moveTo>
                      <a:lnTo>
                        <a:pt x="4994" y="10914"/>
                      </a:lnTo>
                      <a:lnTo>
                        <a:pt x="4273" y="10914"/>
                      </a:lnTo>
                      <a:lnTo>
                        <a:pt x="4273" y="10193"/>
                      </a:lnTo>
                      <a:close/>
                      <a:moveTo>
                        <a:pt x="7722" y="10193"/>
                      </a:moveTo>
                      <a:lnTo>
                        <a:pt x="7722" y="10914"/>
                      </a:lnTo>
                      <a:lnTo>
                        <a:pt x="6976" y="10914"/>
                      </a:lnTo>
                      <a:lnTo>
                        <a:pt x="6976" y="10193"/>
                      </a:lnTo>
                      <a:close/>
                      <a:moveTo>
                        <a:pt x="4994" y="11634"/>
                      </a:moveTo>
                      <a:lnTo>
                        <a:pt x="4994" y="12355"/>
                      </a:lnTo>
                      <a:lnTo>
                        <a:pt x="4273" y="12355"/>
                      </a:lnTo>
                      <a:lnTo>
                        <a:pt x="4273" y="11634"/>
                      </a:lnTo>
                      <a:close/>
                      <a:moveTo>
                        <a:pt x="7722" y="11634"/>
                      </a:moveTo>
                      <a:lnTo>
                        <a:pt x="7722" y="12355"/>
                      </a:lnTo>
                      <a:lnTo>
                        <a:pt x="6976" y="12355"/>
                      </a:lnTo>
                      <a:lnTo>
                        <a:pt x="6976" y="11634"/>
                      </a:lnTo>
                      <a:close/>
                      <a:moveTo>
                        <a:pt x="2291" y="11634"/>
                      </a:moveTo>
                      <a:lnTo>
                        <a:pt x="2291" y="12381"/>
                      </a:lnTo>
                      <a:lnTo>
                        <a:pt x="1545" y="12381"/>
                      </a:lnTo>
                      <a:lnTo>
                        <a:pt x="1545" y="11634"/>
                      </a:lnTo>
                      <a:close/>
                      <a:moveTo>
                        <a:pt x="2291" y="13101"/>
                      </a:moveTo>
                      <a:lnTo>
                        <a:pt x="2291" y="13822"/>
                      </a:lnTo>
                      <a:lnTo>
                        <a:pt x="1545" y="13822"/>
                      </a:lnTo>
                      <a:lnTo>
                        <a:pt x="1545" y="13101"/>
                      </a:lnTo>
                      <a:close/>
                      <a:moveTo>
                        <a:pt x="4994" y="13101"/>
                      </a:moveTo>
                      <a:lnTo>
                        <a:pt x="4994" y="13822"/>
                      </a:lnTo>
                      <a:lnTo>
                        <a:pt x="4273" y="13822"/>
                      </a:lnTo>
                      <a:lnTo>
                        <a:pt x="4273" y="13101"/>
                      </a:lnTo>
                      <a:close/>
                      <a:moveTo>
                        <a:pt x="7722" y="13076"/>
                      </a:moveTo>
                      <a:lnTo>
                        <a:pt x="7722" y="13822"/>
                      </a:lnTo>
                      <a:lnTo>
                        <a:pt x="6976" y="13822"/>
                      </a:lnTo>
                      <a:lnTo>
                        <a:pt x="6976" y="13076"/>
                      </a:lnTo>
                      <a:close/>
                      <a:moveTo>
                        <a:pt x="4994" y="14543"/>
                      </a:moveTo>
                      <a:lnTo>
                        <a:pt x="4994" y="15264"/>
                      </a:lnTo>
                      <a:lnTo>
                        <a:pt x="4273" y="15264"/>
                      </a:lnTo>
                      <a:lnTo>
                        <a:pt x="4273" y="14543"/>
                      </a:lnTo>
                      <a:close/>
                      <a:moveTo>
                        <a:pt x="7722" y="14543"/>
                      </a:moveTo>
                      <a:lnTo>
                        <a:pt x="7722" y="15264"/>
                      </a:lnTo>
                      <a:lnTo>
                        <a:pt x="6976" y="15264"/>
                      </a:lnTo>
                      <a:lnTo>
                        <a:pt x="6976" y="14543"/>
                      </a:lnTo>
                      <a:close/>
                      <a:moveTo>
                        <a:pt x="2291" y="14543"/>
                      </a:moveTo>
                      <a:lnTo>
                        <a:pt x="2291" y="15289"/>
                      </a:lnTo>
                      <a:lnTo>
                        <a:pt x="1545" y="15289"/>
                      </a:lnTo>
                      <a:lnTo>
                        <a:pt x="1545" y="14543"/>
                      </a:lnTo>
                      <a:close/>
                      <a:moveTo>
                        <a:pt x="2291" y="16010"/>
                      </a:moveTo>
                      <a:lnTo>
                        <a:pt x="2291" y="16731"/>
                      </a:lnTo>
                      <a:lnTo>
                        <a:pt x="1545" y="16731"/>
                      </a:lnTo>
                      <a:lnTo>
                        <a:pt x="1545" y="16010"/>
                      </a:lnTo>
                      <a:close/>
                      <a:moveTo>
                        <a:pt x="4994" y="16010"/>
                      </a:moveTo>
                      <a:lnTo>
                        <a:pt x="4994" y="16731"/>
                      </a:lnTo>
                      <a:lnTo>
                        <a:pt x="4273" y="16731"/>
                      </a:lnTo>
                      <a:lnTo>
                        <a:pt x="4273" y="16010"/>
                      </a:lnTo>
                      <a:close/>
                      <a:moveTo>
                        <a:pt x="7722" y="15984"/>
                      </a:moveTo>
                      <a:lnTo>
                        <a:pt x="7722" y="16731"/>
                      </a:lnTo>
                      <a:lnTo>
                        <a:pt x="6976" y="16731"/>
                      </a:lnTo>
                      <a:lnTo>
                        <a:pt x="6976" y="15984"/>
                      </a:lnTo>
                      <a:close/>
                      <a:moveTo>
                        <a:pt x="4994" y="17477"/>
                      </a:moveTo>
                      <a:lnTo>
                        <a:pt x="4994" y="18172"/>
                      </a:lnTo>
                      <a:lnTo>
                        <a:pt x="4273" y="18172"/>
                      </a:lnTo>
                      <a:lnTo>
                        <a:pt x="4273" y="17477"/>
                      </a:lnTo>
                      <a:close/>
                      <a:moveTo>
                        <a:pt x="7722" y="17477"/>
                      </a:moveTo>
                      <a:lnTo>
                        <a:pt x="7722" y="18172"/>
                      </a:lnTo>
                      <a:lnTo>
                        <a:pt x="6976" y="18172"/>
                      </a:lnTo>
                      <a:lnTo>
                        <a:pt x="6976" y="17477"/>
                      </a:lnTo>
                      <a:close/>
                      <a:moveTo>
                        <a:pt x="2291" y="17477"/>
                      </a:moveTo>
                      <a:lnTo>
                        <a:pt x="2291" y="18198"/>
                      </a:lnTo>
                      <a:lnTo>
                        <a:pt x="1545" y="18198"/>
                      </a:lnTo>
                      <a:lnTo>
                        <a:pt x="1545" y="17477"/>
                      </a:lnTo>
                      <a:close/>
                      <a:moveTo>
                        <a:pt x="2291" y="18918"/>
                      </a:moveTo>
                      <a:lnTo>
                        <a:pt x="2291" y="19639"/>
                      </a:lnTo>
                      <a:lnTo>
                        <a:pt x="1545" y="19639"/>
                      </a:lnTo>
                      <a:lnTo>
                        <a:pt x="1545" y="18918"/>
                      </a:lnTo>
                      <a:close/>
                      <a:moveTo>
                        <a:pt x="4994" y="18918"/>
                      </a:moveTo>
                      <a:lnTo>
                        <a:pt x="4994" y="19639"/>
                      </a:lnTo>
                      <a:lnTo>
                        <a:pt x="4273" y="19639"/>
                      </a:lnTo>
                      <a:lnTo>
                        <a:pt x="4273" y="18918"/>
                      </a:lnTo>
                      <a:close/>
                      <a:moveTo>
                        <a:pt x="7722" y="18893"/>
                      </a:moveTo>
                      <a:lnTo>
                        <a:pt x="7722" y="19639"/>
                      </a:lnTo>
                      <a:lnTo>
                        <a:pt x="6976" y="19639"/>
                      </a:lnTo>
                      <a:lnTo>
                        <a:pt x="6976" y="18893"/>
                      </a:lnTo>
                      <a:close/>
                      <a:moveTo>
                        <a:pt x="4994" y="20360"/>
                      </a:moveTo>
                      <a:lnTo>
                        <a:pt x="4994" y="21080"/>
                      </a:lnTo>
                      <a:lnTo>
                        <a:pt x="4273" y="21080"/>
                      </a:lnTo>
                      <a:lnTo>
                        <a:pt x="4273" y="20360"/>
                      </a:lnTo>
                      <a:close/>
                      <a:moveTo>
                        <a:pt x="7722" y="20360"/>
                      </a:moveTo>
                      <a:lnTo>
                        <a:pt x="7722" y="21080"/>
                      </a:lnTo>
                      <a:lnTo>
                        <a:pt x="6976" y="21080"/>
                      </a:lnTo>
                      <a:lnTo>
                        <a:pt x="6976" y="20360"/>
                      </a:lnTo>
                      <a:close/>
                      <a:moveTo>
                        <a:pt x="2291" y="20360"/>
                      </a:moveTo>
                      <a:lnTo>
                        <a:pt x="2291" y="21106"/>
                      </a:lnTo>
                      <a:lnTo>
                        <a:pt x="1545" y="21106"/>
                      </a:lnTo>
                      <a:lnTo>
                        <a:pt x="1545" y="20360"/>
                      </a:lnTo>
                      <a:close/>
                      <a:moveTo>
                        <a:pt x="2291" y="21827"/>
                      </a:moveTo>
                      <a:lnTo>
                        <a:pt x="2291" y="22548"/>
                      </a:lnTo>
                      <a:lnTo>
                        <a:pt x="1545" y="22548"/>
                      </a:lnTo>
                      <a:lnTo>
                        <a:pt x="1545" y="21827"/>
                      </a:lnTo>
                      <a:close/>
                      <a:moveTo>
                        <a:pt x="4994" y="21827"/>
                      </a:moveTo>
                      <a:lnTo>
                        <a:pt x="4994" y="22548"/>
                      </a:lnTo>
                      <a:lnTo>
                        <a:pt x="4273" y="22548"/>
                      </a:lnTo>
                      <a:lnTo>
                        <a:pt x="4273" y="21827"/>
                      </a:lnTo>
                      <a:close/>
                      <a:moveTo>
                        <a:pt x="7722" y="21801"/>
                      </a:moveTo>
                      <a:lnTo>
                        <a:pt x="7722" y="22548"/>
                      </a:lnTo>
                      <a:lnTo>
                        <a:pt x="6976" y="22548"/>
                      </a:lnTo>
                      <a:lnTo>
                        <a:pt x="6976" y="21801"/>
                      </a:lnTo>
                      <a:close/>
                      <a:moveTo>
                        <a:pt x="4994" y="23294"/>
                      </a:moveTo>
                      <a:lnTo>
                        <a:pt x="4994" y="23989"/>
                      </a:lnTo>
                      <a:lnTo>
                        <a:pt x="4273" y="23989"/>
                      </a:lnTo>
                      <a:lnTo>
                        <a:pt x="4273" y="23294"/>
                      </a:lnTo>
                      <a:close/>
                      <a:moveTo>
                        <a:pt x="7722" y="23294"/>
                      </a:moveTo>
                      <a:lnTo>
                        <a:pt x="7722" y="23989"/>
                      </a:lnTo>
                      <a:lnTo>
                        <a:pt x="6976" y="23989"/>
                      </a:lnTo>
                      <a:lnTo>
                        <a:pt x="6976" y="23294"/>
                      </a:lnTo>
                      <a:close/>
                      <a:moveTo>
                        <a:pt x="2291" y="23294"/>
                      </a:moveTo>
                      <a:lnTo>
                        <a:pt x="2291" y="24015"/>
                      </a:lnTo>
                      <a:lnTo>
                        <a:pt x="1545" y="24015"/>
                      </a:lnTo>
                      <a:lnTo>
                        <a:pt x="1545" y="23294"/>
                      </a:lnTo>
                      <a:close/>
                      <a:moveTo>
                        <a:pt x="2291" y="24735"/>
                      </a:moveTo>
                      <a:lnTo>
                        <a:pt x="2291" y="25096"/>
                      </a:lnTo>
                      <a:lnTo>
                        <a:pt x="1545" y="25096"/>
                      </a:lnTo>
                      <a:lnTo>
                        <a:pt x="1545" y="24735"/>
                      </a:lnTo>
                      <a:close/>
                      <a:moveTo>
                        <a:pt x="4994" y="24735"/>
                      </a:moveTo>
                      <a:lnTo>
                        <a:pt x="4994" y="25096"/>
                      </a:lnTo>
                      <a:lnTo>
                        <a:pt x="4273" y="25096"/>
                      </a:lnTo>
                      <a:lnTo>
                        <a:pt x="4273" y="24735"/>
                      </a:lnTo>
                      <a:close/>
                      <a:moveTo>
                        <a:pt x="7722" y="24710"/>
                      </a:moveTo>
                      <a:lnTo>
                        <a:pt x="7722" y="25096"/>
                      </a:lnTo>
                      <a:lnTo>
                        <a:pt x="6976" y="25096"/>
                      </a:lnTo>
                      <a:lnTo>
                        <a:pt x="6976" y="24710"/>
                      </a:lnTo>
                      <a:close/>
                      <a:moveTo>
                        <a:pt x="4505" y="1"/>
                      </a:moveTo>
                      <a:lnTo>
                        <a:pt x="0" y="3681"/>
                      </a:lnTo>
                      <a:lnTo>
                        <a:pt x="0" y="27875"/>
                      </a:lnTo>
                      <a:lnTo>
                        <a:pt x="8983" y="27875"/>
                      </a:lnTo>
                      <a:lnTo>
                        <a:pt x="8983" y="368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8"/>
                <p:cNvSpPr/>
                <p:nvPr/>
              </p:nvSpPr>
              <p:spPr>
                <a:xfrm>
                  <a:off x="612814" y="4567518"/>
                  <a:ext cx="284315" cy="575176"/>
                </a:xfrm>
                <a:custGeom>
                  <a:rect b="b" l="l" r="r" t="t"/>
                  <a:pathLst>
                    <a:path extrusionOk="0" h="15727" w="7774">
                      <a:moveTo>
                        <a:pt x="2574" y="1030"/>
                      </a:moveTo>
                      <a:lnTo>
                        <a:pt x="2574" y="1416"/>
                      </a:lnTo>
                      <a:lnTo>
                        <a:pt x="1828" y="1416"/>
                      </a:lnTo>
                      <a:lnTo>
                        <a:pt x="1828" y="1030"/>
                      </a:lnTo>
                      <a:close/>
                      <a:moveTo>
                        <a:pt x="4556" y="1030"/>
                      </a:moveTo>
                      <a:lnTo>
                        <a:pt x="4556" y="1416"/>
                      </a:lnTo>
                      <a:lnTo>
                        <a:pt x="3810" y="1416"/>
                      </a:lnTo>
                      <a:lnTo>
                        <a:pt x="3810" y="1030"/>
                      </a:lnTo>
                      <a:close/>
                      <a:moveTo>
                        <a:pt x="6538" y="1030"/>
                      </a:moveTo>
                      <a:lnTo>
                        <a:pt x="6538" y="1416"/>
                      </a:lnTo>
                      <a:lnTo>
                        <a:pt x="5792" y="1416"/>
                      </a:lnTo>
                      <a:lnTo>
                        <a:pt x="5792" y="1030"/>
                      </a:lnTo>
                      <a:close/>
                      <a:moveTo>
                        <a:pt x="2574" y="2111"/>
                      </a:moveTo>
                      <a:lnTo>
                        <a:pt x="2574" y="2831"/>
                      </a:lnTo>
                      <a:lnTo>
                        <a:pt x="1828" y="2831"/>
                      </a:lnTo>
                      <a:lnTo>
                        <a:pt x="1828" y="2111"/>
                      </a:lnTo>
                      <a:close/>
                      <a:moveTo>
                        <a:pt x="4556" y="2111"/>
                      </a:moveTo>
                      <a:lnTo>
                        <a:pt x="4556" y="2831"/>
                      </a:lnTo>
                      <a:lnTo>
                        <a:pt x="3810" y="2831"/>
                      </a:lnTo>
                      <a:lnTo>
                        <a:pt x="3810" y="2111"/>
                      </a:lnTo>
                      <a:close/>
                      <a:moveTo>
                        <a:pt x="6538" y="2111"/>
                      </a:moveTo>
                      <a:lnTo>
                        <a:pt x="6538" y="2831"/>
                      </a:lnTo>
                      <a:lnTo>
                        <a:pt x="5792" y="2831"/>
                      </a:lnTo>
                      <a:lnTo>
                        <a:pt x="5792" y="2111"/>
                      </a:lnTo>
                      <a:close/>
                      <a:moveTo>
                        <a:pt x="2574" y="3552"/>
                      </a:moveTo>
                      <a:lnTo>
                        <a:pt x="2574" y="4247"/>
                      </a:lnTo>
                      <a:lnTo>
                        <a:pt x="1828" y="4247"/>
                      </a:lnTo>
                      <a:lnTo>
                        <a:pt x="1828" y="3552"/>
                      </a:lnTo>
                      <a:close/>
                      <a:moveTo>
                        <a:pt x="6538" y="3552"/>
                      </a:moveTo>
                      <a:lnTo>
                        <a:pt x="6538" y="4247"/>
                      </a:lnTo>
                      <a:lnTo>
                        <a:pt x="5792" y="4247"/>
                      </a:lnTo>
                      <a:lnTo>
                        <a:pt x="5792" y="3552"/>
                      </a:lnTo>
                      <a:close/>
                      <a:moveTo>
                        <a:pt x="4556" y="3552"/>
                      </a:moveTo>
                      <a:lnTo>
                        <a:pt x="4556" y="4273"/>
                      </a:lnTo>
                      <a:lnTo>
                        <a:pt x="3810" y="4273"/>
                      </a:lnTo>
                      <a:lnTo>
                        <a:pt x="3810" y="3552"/>
                      </a:lnTo>
                      <a:close/>
                      <a:moveTo>
                        <a:pt x="2574" y="4968"/>
                      </a:moveTo>
                      <a:lnTo>
                        <a:pt x="2574" y="5688"/>
                      </a:lnTo>
                      <a:lnTo>
                        <a:pt x="1828" y="5688"/>
                      </a:lnTo>
                      <a:lnTo>
                        <a:pt x="1828" y="4968"/>
                      </a:lnTo>
                      <a:close/>
                      <a:moveTo>
                        <a:pt x="4556" y="4968"/>
                      </a:moveTo>
                      <a:lnTo>
                        <a:pt x="4556" y="5688"/>
                      </a:lnTo>
                      <a:lnTo>
                        <a:pt x="3810" y="5688"/>
                      </a:lnTo>
                      <a:lnTo>
                        <a:pt x="3810" y="4968"/>
                      </a:lnTo>
                      <a:close/>
                      <a:moveTo>
                        <a:pt x="6538" y="4968"/>
                      </a:moveTo>
                      <a:lnTo>
                        <a:pt x="6538" y="5688"/>
                      </a:lnTo>
                      <a:lnTo>
                        <a:pt x="5792" y="5688"/>
                      </a:lnTo>
                      <a:lnTo>
                        <a:pt x="5792" y="4968"/>
                      </a:lnTo>
                      <a:close/>
                      <a:moveTo>
                        <a:pt x="2574" y="6383"/>
                      </a:moveTo>
                      <a:lnTo>
                        <a:pt x="2574" y="7104"/>
                      </a:lnTo>
                      <a:lnTo>
                        <a:pt x="1828" y="7104"/>
                      </a:lnTo>
                      <a:lnTo>
                        <a:pt x="1828" y="6383"/>
                      </a:lnTo>
                      <a:close/>
                      <a:moveTo>
                        <a:pt x="4556" y="6409"/>
                      </a:moveTo>
                      <a:lnTo>
                        <a:pt x="4556" y="7104"/>
                      </a:lnTo>
                      <a:lnTo>
                        <a:pt x="3810" y="7104"/>
                      </a:lnTo>
                      <a:lnTo>
                        <a:pt x="3810" y="6409"/>
                      </a:lnTo>
                      <a:close/>
                      <a:moveTo>
                        <a:pt x="6538" y="6383"/>
                      </a:moveTo>
                      <a:lnTo>
                        <a:pt x="6538" y="7104"/>
                      </a:lnTo>
                      <a:lnTo>
                        <a:pt x="5792" y="7104"/>
                      </a:lnTo>
                      <a:lnTo>
                        <a:pt x="5792" y="6383"/>
                      </a:lnTo>
                      <a:close/>
                      <a:moveTo>
                        <a:pt x="2574" y="7825"/>
                      </a:moveTo>
                      <a:lnTo>
                        <a:pt x="2574" y="8545"/>
                      </a:lnTo>
                      <a:lnTo>
                        <a:pt x="1828" y="8545"/>
                      </a:lnTo>
                      <a:lnTo>
                        <a:pt x="1828" y="7825"/>
                      </a:lnTo>
                      <a:close/>
                      <a:moveTo>
                        <a:pt x="4556" y="7825"/>
                      </a:moveTo>
                      <a:lnTo>
                        <a:pt x="4556" y="8545"/>
                      </a:lnTo>
                      <a:lnTo>
                        <a:pt x="3810" y="8545"/>
                      </a:lnTo>
                      <a:lnTo>
                        <a:pt x="3810" y="7825"/>
                      </a:lnTo>
                      <a:close/>
                      <a:moveTo>
                        <a:pt x="6538" y="7825"/>
                      </a:moveTo>
                      <a:lnTo>
                        <a:pt x="6538" y="8545"/>
                      </a:lnTo>
                      <a:lnTo>
                        <a:pt x="5792" y="8545"/>
                      </a:lnTo>
                      <a:lnTo>
                        <a:pt x="5792" y="7825"/>
                      </a:lnTo>
                      <a:close/>
                      <a:moveTo>
                        <a:pt x="2574" y="9240"/>
                      </a:moveTo>
                      <a:lnTo>
                        <a:pt x="2574" y="9961"/>
                      </a:lnTo>
                      <a:lnTo>
                        <a:pt x="1828" y="9961"/>
                      </a:lnTo>
                      <a:lnTo>
                        <a:pt x="1828" y="9240"/>
                      </a:lnTo>
                      <a:close/>
                      <a:moveTo>
                        <a:pt x="4556" y="9240"/>
                      </a:moveTo>
                      <a:lnTo>
                        <a:pt x="4556" y="9961"/>
                      </a:lnTo>
                      <a:lnTo>
                        <a:pt x="3810" y="9961"/>
                      </a:lnTo>
                      <a:lnTo>
                        <a:pt x="3810" y="9240"/>
                      </a:lnTo>
                      <a:close/>
                      <a:moveTo>
                        <a:pt x="6538" y="9240"/>
                      </a:moveTo>
                      <a:lnTo>
                        <a:pt x="6538" y="9961"/>
                      </a:lnTo>
                      <a:lnTo>
                        <a:pt x="5792" y="9961"/>
                      </a:lnTo>
                      <a:lnTo>
                        <a:pt x="5792" y="9240"/>
                      </a:lnTo>
                      <a:close/>
                      <a:moveTo>
                        <a:pt x="2574" y="10682"/>
                      </a:moveTo>
                      <a:lnTo>
                        <a:pt x="2574" y="11402"/>
                      </a:lnTo>
                      <a:lnTo>
                        <a:pt x="1828" y="11402"/>
                      </a:lnTo>
                      <a:lnTo>
                        <a:pt x="1828" y="10682"/>
                      </a:lnTo>
                      <a:close/>
                      <a:moveTo>
                        <a:pt x="4556" y="10682"/>
                      </a:moveTo>
                      <a:lnTo>
                        <a:pt x="4556" y="11402"/>
                      </a:lnTo>
                      <a:lnTo>
                        <a:pt x="3810" y="11402"/>
                      </a:lnTo>
                      <a:lnTo>
                        <a:pt x="3810" y="10682"/>
                      </a:lnTo>
                      <a:close/>
                      <a:moveTo>
                        <a:pt x="6538" y="10682"/>
                      </a:moveTo>
                      <a:lnTo>
                        <a:pt x="6538" y="11402"/>
                      </a:lnTo>
                      <a:lnTo>
                        <a:pt x="5792" y="11402"/>
                      </a:lnTo>
                      <a:lnTo>
                        <a:pt x="5792" y="10682"/>
                      </a:lnTo>
                      <a:close/>
                      <a:moveTo>
                        <a:pt x="2574" y="12123"/>
                      </a:moveTo>
                      <a:lnTo>
                        <a:pt x="2574" y="12818"/>
                      </a:lnTo>
                      <a:lnTo>
                        <a:pt x="1828" y="12818"/>
                      </a:lnTo>
                      <a:lnTo>
                        <a:pt x="1828" y="12123"/>
                      </a:lnTo>
                      <a:close/>
                      <a:moveTo>
                        <a:pt x="4556" y="12123"/>
                      </a:moveTo>
                      <a:lnTo>
                        <a:pt x="4556" y="12818"/>
                      </a:lnTo>
                      <a:lnTo>
                        <a:pt x="3810" y="12818"/>
                      </a:lnTo>
                      <a:lnTo>
                        <a:pt x="3810" y="12123"/>
                      </a:lnTo>
                      <a:close/>
                      <a:moveTo>
                        <a:pt x="6538" y="12123"/>
                      </a:moveTo>
                      <a:lnTo>
                        <a:pt x="6538" y="12818"/>
                      </a:lnTo>
                      <a:lnTo>
                        <a:pt x="5792" y="12818"/>
                      </a:lnTo>
                      <a:lnTo>
                        <a:pt x="5792" y="12123"/>
                      </a:lnTo>
                      <a:close/>
                      <a:moveTo>
                        <a:pt x="2574" y="13539"/>
                      </a:moveTo>
                      <a:lnTo>
                        <a:pt x="2574" y="13899"/>
                      </a:lnTo>
                      <a:lnTo>
                        <a:pt x="1828" y="13899"/>
                      </a:lnTo>
                      <a:lnTo>
                        <a:pt x="1828" y="13539"/>
                      </a:lnTo>
                      <a:close/>
                      <a:moveTo>
                        <a:pt x="4556" y="13539"/>
                      </a:moveTo>
                      <a:lnTo>
                        <a:pt x="4556" y="13899"/>
                      </a:lnTo>
                      <a:lnTo>
                        <a:pt x="3810" y="13899"/>
                      </a:lnTo>
                      <a:lnTo>
                        <a:pt x="3810" y="13539"/>
                      </a:lnTo>
                      <a:close/>
                      <a:moveTo>
                        <a:pt x="6538" y="13539"/>
                      </a:moveTo>
                      <a:lnTo>
                        <a:pt x="6538" y="13899"/>
                      </a:lnTo>
                      <a:lnTo>
                        <a:pt x="5792" y="13899"/>
                      </a:lnTo>
                      <a:lnTo>
                        <a:pt x="5792" y="13539"/>
                      </a:lnTo>
                      <a:close/>
                      <a:moveTo>
                        <a:pt x="1" y="0"/>
                      </a:moveTo>
                      <a:lnTo>
                        <a:pt x="1" y="15726"/>
                      </a:lnTo>
                      <a:lnTo>
                        <a:pt x="7774" y="15726"/>
                      </a:lnTo>
                      <a:lnTo>
                        <a:pt x="77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8"/>
                <p:cNvSpPr/>
                <p:nvPr/>
              </p:nvSpPr>
              <p:spPr>
                <a:xfrm>
                  <a:off x="1224677" y="4567518"/>
                  <a:ext cx="328567" cy="575176"/>
                </a:xfrm>
                <a:custGeom>
                  <a:rect b="b" l="l" r="r" t="t"/>
                  <a:pathLst>
                    <a:path extrusionOk="0" h="15727" w="8984">
                      <a:moveTo>
                        <a:pt x="2085" y="1519"/>
                      </a:moveTo>
                      <a:lnTo>
                        <a:pt x="2085" y="1905"/>
                      </a:lnTo>
                      <a:lnTo>
                        <a:pt x="1339" y="1905"/>
                      </a:lnTo>
                      <a:lnTo>
                        <a:pt x="1339" y="1519"/>
                      </a:lnTo>
                      <a:close/>
                      <a:moveTo>
                        <a:pt x="4067" y="1519"/>
                      </a:moveTo>
                      <a:lnTo>
                        <a:pt x="4042" y="1905"/>
                      </a:lnTo>
                      <a:lnTo>
                        <a:pt x="3321" y="1905"/>
                      </a:lnTo>
                      <a:lnTo>
                        <a:pt x="3321" y="1519"/>
                      </a:lnTo>
                      <a:close/>
                      <a:moveTo>
                        <a:pt x="6023" y="1519"/>
                      </a:moveTo>
                      <a:lnTo>
                        <a:pt x="6023" y="1905"/>
                      </a:lnTo>
                      <a:lnTo>
                        <a:pt x="5277" y="1905"/>
                      </a:lnTo>
                      <a:lnTo>
                        <a:pt x="5277" y="1519"/>
                      </a:lnTo>
                      <a:close/>
                      <a:moveTo>
                        <a:pt x="2085" y="2600"/>
                      </a:moveTo>
                      <a:lnTo>
                        <a:pt x="2085" y="3320"/>
                      </a:lnTo>
                      <a:lnTo>
                        <a:pt x="1339" y="3320"/>
                      </a:lnTo>
                      <a:lnTo>
                        <a:pt x="1339" y="2600"/>
                      </a:lnTo>
                      <a:close/>
                      <a:moveTo>
                        <a:pt x="4067" y="2625"/>
                      </a:moveTo>
                      <a:lnTo>
                        <a:pt x="4042" y="3320"/>
                      </a:lnTo>
                      <a:lnTo>
                        <a:pt x="3321" y="3320"/>
                      </a:lnTo>
                      <a:lnTo>
                        <a:pt x="3321" y="2625"/>
                      </a:lnTo>
                      <a:close/>
                      <a:moveTo>
                        <a:pt x="6023" y="2625"/>
                      </a:moveTo>
                      <a:lnTo>
                        <a:pt x="6023" y="3346"/>
                      </a:lnTo>
                      <a:lnTo>
                        <a:pt x="5277" y="3346"/>
                      </a:lnTo>
                      <a:lnTo>
                        <a:pt x="5277" y="2625"/>
                      </a:lnTo>
                      <a:close/>
                      <a:moveTo>
                        <a:pt x="2085" y="4041"/>
                      </a:moveTo>
                      <a:lnTo>
                        <a:pt x="2085" y="4762"/>
                      </a:lnTo>
                      <a:lnTo>
                        <a:pt x="1339" y="4762"/>
                      </a:lnTo>
                      <a:lnTo>
                        <a:pt x="1339" y="4041"/>
                      </a:lnTo>
                      <a:close/>
                      <a:moveTo>
                        <a:pt x="4067" y="4041"/>
                      </a:moveTo>
                      <a:lnTo>
                        <a:pt x="4042" y="4762"/>
                      </a:lnTo>
                      <a:lnTo>
                        <a:pt x="3321" y="4762"/>
                      </a:lnTo>
                      <a:lnTo>
                        <a:pt x="3321" y="4041"/>
                      </a:lnTo>
                      <a:close/>
                      <a:moveTo>
                        <a:pt x="6023" y="4041"/>
                      </a:moveTo>
                      <a:lnTo>
                        <a:pt x="6023" y="4762"/>
                      </a:lnTo>
                      <a:lnTo>
                        <a:pt x="5277" y="4762"/>
                      </a:lnTo>
                      <a:lnTo>
                        <a:pt x="5277" y="4041"/>
                      </a:lnTo>
                      <a:close/>
                      <a:moveTo>
                        <a:pt x="2085" y="5457"/>
                      </a:moveTo>
                      <a:lnTo>
                        <a:pt x="2085" y="6177"/>
                      </a:lnTo>
                      <a:lnTo>
                        <a:pt x="1339" y="6177"/>
                      </a:lnTo>
                      <a:lnTo>
                        <a:pt x="1339" y="5457"/>
                      </a:lnTo>
                      <a:close/>
                      <a:moveTo>
                        <a:pt x="4067" y="5457"/>
                      </a:moveTo>
                      <a:lnTo>
                        <a:pt x="4042" y="6177"/>
                      </a:lnTo>
                      <a:lnTo>
                        <a:pt x="3321" y="6177"/>
                      </a:lnTo>
                      <a:lnTo>
                        <a:pt x="3321" y="5457"/>
                      </a:lnTo>
                      <a:close/>
                      <a:moveTo>
                        <a:pt x="6023" y="5457"/>
                      </a:moveTo>
                      <a:lnTo>
                        <a:pt x="6023" y="6177"/>
                      </a:lnTo>
                      <a:lnTo>
                        <a:pt x="5277" y="6177"/>
                      </a:lnTo>
                      <a:lnTo>
                        <a:pt x="5277" y="5457"/>
                      </a:lnTo>
                      <a:close/>
                      <a:moveTo>
                        <a:pt x="2085" y="6898"/>
                      </a:moveTo>
                      <a:lnTo>
                        <a:pt x="2085" y="7619"/>
                      </a:lnTo>
                      <a:lnTo>
                        <a:pt x="1339" y="7619"/>
                      </a:lnTo>
                      <a:lnTo>
                        <a:pt x="1339" y="6898"/>
                      </a:lnTo>
                      <a:close/>
                      <a:moveTo>
                        <a:pt x="4067" y="6898"/>
                      </a:moveTo>
                      <a:lnTo>
                        <a:pt x="4042" y="7619"/>
                      </a:lnTo>
                      <a:lnTo>
                        <a:pt x="3321" y="7619"/>
                      </a:lnTo>
                      <a:lnTo>
                        <a:pt x="3321" y="6898"/>
                      </a:lnTo>
                      <a:close/>
                      <a:moveTo>
                        <a:pt x="6023" y="6898"/>
                      </a:moveTo>
                      <a:lnTo>
                        <a:pt x="6023" y="7619"/>
                      </a:lnTo>
                      <a:lnTo>
                        <a:pt x="5277" y="7619"/>
                      </a:lnTo>
                      <a:lnTo>
                        <a:pt x="5277" y="6898"/>
                      </a:lnTo>
                      <a:close/>
                      <a:moveTo>
                        <a:pt x="2085" y="8314"/>
                      </a:moveTo>
                      <a:lnTo>
                        <a:pt x="2085" y="9034"/>
                      </a:lnTo>
                      <a:lnTo>
                        <a:pt x="1339" y="9034"/>
                      </a:lnTo>
                      <a:lnTo>
                        <a:pt x="1339" y="8314"/>
                      </a:lnTo>
                      <a:close/>
                      <a:moveTo>
                        <a:pt x="4067" y="8314"/>
                      </a:moveTo>
                      <a:lnTo>
                        <a:pt x="4042" y="9034"/>
                      </a:lnTo>
                      <a:lnTo>
                        <a:pt x="3321" y="9034"/>
                      </a:lnTo>
                      <a:lnTo>
                        <a:pt x="3321" y="8314"/>
                      </a:lnTo>
                      <a:close/>
                      <a:moveTo>
                        <a:pt x="6023" y="8314"/>
                      </a:moveTo>
                      <a:lnTo>
                        <a:pt x="6023" y="9034"/>
                      </a:lnTo>
                      <a:lnTo>
                        <a:pt x="5277" y="9034"/>
                      </a:lnTo>
                      <a:lnTo>
                        <a:pt x="5277" y="8314"/>
                      </a:lnTo>
                      <a:close/>
                      <a:moveTo>
                        <a:pt x="2085" y="9755"/>
                      </a:moveTo>
                      <a:lnTo>
                        <a:pt x="2085" y="10450"/>
                      </a:lnTo>
                      <a:lnTo>
                        <a:pt x="1339" y="10450"/>
                      </a:lnTo>
                      <a:lnTo>
                        <a:pt x="1339" y="9755"/>
                      </a:lnTo>
                      <a:close/>
                      <a:moveTo>
                        <a:pt x="4067" y="9755"/>
                      </a:moveTo>
                      <a:lnTo>
                        <a:pt x="4042" y="10450"/>
                      </a:lnTo>
                      <a:lnTo>
                        <a:pt x="3321" y="10450"/>
                      </a:lnTo>
                      <a:lnTo>
                        <a:pt x="3321" y="9755"/>
                      </a:lnTo>
                      <a:close/>
                      <a:moveTo>
                        <a:pt x="6023" y="9755"/>
                      </a:moveTo>
                      <a:lnTo>
                        <a:pt x="6023" y="10476"/>
                      </a:lnTo>
                      <a:lnTo>
                        <a:pt x="5277" y="10476"/>
                      </a:lnTo>
                      <a:lnTo>
                        <a:pt x="5277" y="9755"/>
                      </a:lnTo>
                      <a:close/>
                      <a:moveTo>
                        <a:pt x="2085" y="11171"/>
                      </a:moveTo>
                      <a:lnTo>
                        <a:pt x="2085" y="11891"/>
                      </a:lnTo>
                      <a:lnTo>
                        <a:pt x="1339" y="11891"/>
                      </a:lnTo>
                      <a:lnTo>
                        <a:pt x="1339" y="11171"/>
                      </a:lnTo>
                      <a:close/>
                      <a:moveTo>
                        <a:pt x="4067" y="11171"/>
                      </a:moveTo>
                      <a:lnTo>
                        <a:pt x="4042" y="11891"/>
                      </a:lnTo>
                      <a:lnTo>
                        <a:pt x="3321" y="11891"/>
                      </a:lnTo>
                      <a:lnTo>
                        <a:pt x="3321" y="11171"/>
                      </a:lnTo>
                      <a:close/>
                      <a:moveTo>
                        <a:pt x="6023" y="11171"/>
                      </a:moveTo>
                      <a:lnTo>
                        <a:pt x="6023" y="11891"/>
                      </a:lnTo>
                      <a:lnTo>
                        <a:pt x="5277" y="11891"/>
                      </a:lnTo>
                      <a:lnTo>
                        <a:pt x="5277" y="11171"/>
                      </a:lnTo>
                      <a:close/>
                      <a:moveTo>
                        <a:pt x="2085" y="12586"/>
                      </a:moveTo>
                      <a:lnTo>
                        <a:pt x="2085" y="13307"/>
                      </a:lnTo>
                      <a:lnTo>
                        <a:pt x="1339" y="13307"/>
                      </a:lnTo>
                      <a:lnTo>
                        <a:pt x="1339" y="12586"/>
                      </a:lnTo>
                      <a:close/>
                      <a:moveTo>
                        <a:pt x="4067" y="12612"/>
                      </a:moveTo>
                      <a:lnTo>
                        <a:pt x="4042" y="13307"/>
                      </a:lnTo>
                      <a:lnTo>
                        <a:pt x="3321" y="13307"/>
                      </a:lnTo>
                      <a:lnTo>
                        <a:pt x="3321" y="12612"/>
                      </a:lnTo>
                      <a:close/>
                      <a:moveTo>
                        <a:pt x="6023" y="12612"/>
                      </a:moveTo>
                      <a:lnTo>
                        <a:pt x="6023" y="13307"/>
                      </a:lnTo>
                      <a:lnTo>
                        <a:pt x="5277" y="13307"/>
                      </a:lnTo>
                      <a:lnTo>
                        <a:pt x="5277" y="12612"/>
                      </a:lnTo>
                      <a:close/>
                      <a:moveTo>
                        <a:pt x="2085" y="14028"/>
                      </a:moveTo>
                      <a:lnTo>
                        <a:pt x="2085" y="14388"/>
                      </a:lnTo>
                      <a:lnTo>
                        <a:pt x="1339" y="14388"/>
                      </a:lnTo>
                      <a:lnTo>
                        <a:pt x="1339" y="14028"/>
                      </a:lnTo>
                      <a:close/>
                      <a:moveTo>
                        <a:pt x="4067" y="14028"/>
                      </a:moveTo>
                      <a:lnTo>
                        <a:pt x="4042" y="14388"/>
                      </a:lnTo>
                      <a:lnTo>
                        <a:pt x="3321" y="14388"/>
                      </a:lnTo>
                      <a:lnTo>
                        <a:pt x="3321" y="14028"/>
                      </a:lnTo>
                      <a:close/>
                      <a:moveTo>
                        <a:pt x="6023" y="14028"/>
                      </a:moveTo>
                      <a:lnTo>
                        <a:pt x="6023" y="14414"/>
                      </a:lnTo>
                      <a:lnTo>
                        <a:pt x="5277" y="14414"/>
                      </a:lnTo>
                      <a:lnTo>
                        <a:pt x="5277" y="14028"/>
                      </a:lnTo>
                      <a:close/>
                      <a:moveTo>
                        <a:pt x="1" y="0"/>
                      </a:moveTo>
                      <a:lnTo>
                        <a:pt x="1" y="15726"/>
                      </a:lnTo>
                      <a:lnTo>
                        <a:pt x="8983" y="15726"/>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8"/>
                <p:cNvSpPr/>
                <p:nvPr/>
              </p:nvSpPr>
              <p:spPr>
                <a:xfrm>
                  <a:off x="0" y="4567518"/>
                  <a:ext cx="328567" cy="575176"/>
                </a:xfrm>
                <a:custGeom>
                  <a:rect b="b" l="l" r="r" t="t"/>
                  <a:pathLst>
                    <a:path extrusionOk="0" h="15727" w="8984">
                      <a:moveTo>
                        <a:pt x="2086" y="1519"/>
                      </a:moveTo>
                      <a:lnTo>
                        <a:pt x="2086" y="1905"/>
                      </a:lnTo>
                      <a:lnTo>
                        <a:pt x="1339" y="1905"/>
                      </a:lnTo>
                      <a:lnTo>
                        <a:pt x="1339" y="1519"/>
                      </a:lnTo>
                      <a:close/>
                      <a:moveTo>
                        <a:pt x="4067" y="1519"/>
                      </a:moveTo>
                      <a:lnTo>
                        <a:pt x="4067" y="1905"/>
                      </a:lnTo>
                      <a:lnTo>
                        <a:pt x="3321" y="1905"/>
                      </a:lnTo>
                      <a:lnTo>
                        <a:pt x="3321" y="1519"/>
                      </a:lnTo>
                      <a:close/>
                      <a:moveTo>
                        <a:pt x="6049" y="1519"/>
                      </a:moveTo>
                      <a:lnTo>
                        <a:pt x="6049" y="1905"/>
                      </a:lnTo>
                      <a:lnTo>
                        <a:pt x="5303" y="1905"/>
                      </a:lnTo>
                      <a:lnTo>
                        <a:pt x="5303" y="1519"/>
                      </a:lnTo>
                      <a:close/>
                      <a:moveTo>
                        <a:pt x="2086" y="2600"/>
                      </a:moveTo>
                      <a:lnTo>
                        <a:pt x="2086" y="3320"/>
                      </a:lnTo>
                      <a:lnTo>
                        <a:pt x="1339" y="3320"/>
                      </a:lnTo>
                      <a:lnTo>
                        <a:pt x="1339" y="2600"/>
                      </a:lnTo>
                      <a:close/>
                      <a:moveTo>
                        <a:pt x="4067" y="2625"/>
                      </a:moveTo>
                      <a:lnTo>
                        <a:pt x="4067" y="3320"/>
                      </a:lnTo>
                      <a:lnTo>
                        <a:pt x="3321" y="3320"/>
                      </a:lnTo>
                      <a:lnTo>
                        <a:pt x="3321" y="2625"/>
                      </a:lnTo>
                      <a:close/>
                      <a:moveTo>
                        <a:pt x="6049" y="2625"/>
                      </a:moveTo>
                      <a:lnTo>
                        <a:pt x="6049" y="3346"/>
                      </a:lnTo>
                      <a:lnTo>
                        <a:pt x="5303" y="3346"/>
                      </a:lnTo>
                      <a:lnTo>
                        <a:pt x="5303" y="2625"/>
                      </a:lnTo>
                      <a:close/>
                      <a:moveTo>
                        <a:pt x="2086" y="4041"/>
                      </a:moveTo>
                      <a:lnTo>
                        <a:pt x="2086" y="4762"/>
                      </a:lnTo>
                      <a:lnTo>
                        <a:pt x="1339" y="4762"/>
                      </a:lnTo>
                      <a:lnTo>
                        <a:pt x="1339" y="4041"/>
                      </a:lnTo>
                      <a:close/>
                      <a:moveTo>
                        <a:pt x="4067" y="4041"/>
                      </a:moveTo>
                      <a:lnTo>
                        <a:pt x="4067" y="4762"/>
                      </a:lnTo>
                      <a:lnTo>
                        <a:pt x="3321" y="4762"/>
                      </a:lnTo>
                      <a:lnTo>
                        <a:pt x="3321" y="4041"/>
                      </a:lnTo>
                      <a:close/>
                      <a:moveTo>
                        <a:pt x="6049" y="4041"/>
                      </a:moveTo>
                      <a:lnTo>
                        <a:pt x="6049" y="4762"/>
                      </a:lnTo>
                      <a:lnTo>
                        <a:pt x="5303" y="4762"/>
                      </a:lnTo>
                      <a:lnTo>
                        <a:pt x="5303" y="4041"/>
                      </a:lnTo>
                      <a:close/>
                      <a:moveTo>
                        <a:pt x="2086" y="5457"/>
                      </a:moveTo>
                      <a:lnTo>
                        <a:pt x="2086" y="6177"/>
                      </a:lnTo>
                      <a:lnTo>
                        <a:pt x="1339" y="6177"/>
                      </a:lnTo>
                      <a:lnTo>
                        <a:pt x="1339" y="5457"/>
                      </a:lnTo>
                      <a:close/>
                      <a:moveTo>
                        <a:pt x="4067" y="5457"/>
                      </a:moveTo>
                      <a:lnTo>
                        <a:pt x="4067" y="6177"/>
                      </a:lnTo>
                      <a:lnTo>
                        <a:pt x="3321" y="6177"/>
                      </a:lnTo>
                      <a:lnTo>
                        <a:pt x="3321" y="5457"/>
                      </a:lnTo>
                      <a:close/>
                      <a:moveTo>
                        <a:pt x="6049" y="5457"/>
                      </a:moveTo>
                      <a:lnTo>
                        <a:pt x="6049" y="6177"/>
                      </a:lnTo>
                      <a:lnTo>
                        <a:pt x="5303" y="6177"/>
                      </a:lnTo>
                      <a:lnTo>
                        <a:pt x="5303" y="5457"/>
                      </a:lnTo>
                      <a:close/>
                      <a:moveTo>
                        <a:pt x="2086" y="6898"/>
                      </a:moveTo>
                      <a:lnTo>
                        <a:pt x="2086" y="7619"/>
                      </a:lnTo>
                      <a:lnTo>
                        <a:pt x="1339" y="7619"/>
                      </a:lnTo>
                      <a:lnTo>
                        <a:pt x="1339" y="6898"/>
                      </a:lnTo>
                      <a:close/>
                      <a:moveTo>
                        <a:pt x="4067" y="6898"/>
                      </a:moveTo>
                      <a:lnTo>
                        <a:pt x="4067" y="7619"/>
                      </a:lnTo>
                      <a:lnTo>
                        <a:pt x="3321" y="7619"/>
                      </a:lnTo>
                      <a:lnTo>
                        <a:pt x="3321" y="6898"/>
                      </a:lnTo>
                      <a:close/>
                      <a:moveTo>
                        <a:pt x="6049" y="6898"/>
                      </a:moveTo>
                      <a:lnTo>
                        <a:pt x="6049" y="7619"/>
                      </a:lnTo>
                      <a:lnTo>
                        <a:pt x="5303" y="7619"/>
                      </a:lnTo>
                      <a:lnTo>
                        <a:pt x="5303" y="6898"/>
                      </a:lnTo>
                      <a:close/>
                      <a:moveTo>
                        <a:pt x="2086" y="8314"/>
                      </a:moveTo>
                      <a:lnTo>
                        <a:pt x="2086" y="9034"/>
                      </a:lnTo>
                      <a:lnTo>
                        <a:pt x="1339" y="9034"/>
                      </a:lnTo>
                      <a:lnTo>
                        <a:pt x="1339" y="8314"/>
                      </a:lnTo>
                      <a:close/>
                      <a:moveTo>
                        <a:pt x="4067" y="8314"/>
                      </a:moveTo>
                      <a:lnTo>
                        <a:pt x="4067" y="9034"/>
                      </a:lnTo>
                      <a:lnTo>
                        <a:pt x="3321" y="9034"/>
                      </a:lnTo>
                      <a:lnTo>
                        <a:pt x="3321" y="8314"/>
                      </a:lnTo>
                      <a:close/>
                      <a:moveTo>
                        <a:pt x="6049" y="8314"/>
                      </a:moveTo>
                      <a:lnTo>
                        <a:pt x="6049" y="9034"/>
                      </a:lnTo>
                      <a:lnTo>
                        <a:pt x="5303" y="9034"/>
                      </a:lnTo>
                      <a:lnTo>
                        <a:pt x="5303" y="8314"/>
                      </a:lnTo>
                      <a:close/>
                      <a:moveTo>
                        <a:pt x="2086" y="9755"/>
                      </a:moveTo>
                      <a:lnTo>
                        <a:pt x="2086" y="10450"/>
                      </a:lnTo>
                      <a:lnTo>
                        <a:pt x="1339" y="10450"/>
                      </a:lnTo>
                      <a:lnTo>
                        <a:pt x="1339" y="9755"/>
                      </a:lnTo>
                      <a:close/>
                      <a:moveTo>
                        <a:pt x="4067" y="9755"/>
                      </a:moveTo>
                      <a:lnTo>
                        <a:pt x="4067" y="10450"/>
                      </a:lnTo>
                      <a:lnTo>
                        <a:pt x="3321" y="10450"/>
                      </a:lnTo>
                      <a:lnTo>
                        <a:pt x="3321" y="9755"/>
                      </a:lnTo>
                      <a:close/>
                      <a:moveTo>
                        <a:pt x="6049" y="9755"/>
                      </a:moveTo>
                      <a:lnTo>
                        <a:pt x="6049" y="10476"/>
                      </a:lnTo>
                      <a:lnTo>
                        <a:pt x="5303" y="10476"/>
                      </a:lnTo>
                      <a:lnTo>
                        <a:pt x="5303" y="9755"/>
                      </a:lnTo>
                      <a:close/>
                      <a:moveTo>
                        <a:pt x="2086" y="11171"/>
                      </a:moveTo>
                      <a:lnTo>
                        <a:pt x="2086" y="11891"/>
                      </a:lnTo>
                      <a:lnTo>
                        <a:pt x="1339" y="11891"/>
                      </a:lnTo>
                      <a:lnTo>
                        <a:pt x="1339" y="11171"/>
                      </a:lnTo>
                      <a:close/>
                      <a:moveTo>
                        <a:pt x="4067" y="11171"/>
                      </a:moveTo>
                      <a:lnTo>
                        <a:pt x="4067" y="11891"/>
                      </a:lnTo>
                      <a:lnTo>
                        <a:pt x="3321" y="11891"/>
                      </a:lnTo>
                      <a:lnTo>
                        <a:pt x="3321" y="11171"/>
                      </a:lnTo>
                      <a:close/>
                      <a:moveTo>
                        <a:pt x="6049" y="11171"/>
                      </a:moveTo>
                      <a:lnTo>
                        <a:pt x="6049" y="11891"/>
                      </a:lnTo>
                      <a:lnTo>
                        <a:pt x="5303" y="11891"/>
                      </a:lnTo>
                      <a:lnTo>
                        <a:pt x="5303" y="11171"/>
                      </a:lnTo>
                      <a:close/>
                      <a:moveTo>
                        <a:pt x="2086" y="12586"/>
                      </a:moveTo>
                      <a:lnTo>
                        <a:pt x="2086" y="13307"/>
                      </a:lnTo>
                      <a:lnTo>
                        <a:pt x="1339" y="13307"/>
                      </a:lnTo>
                      <a:lnTo>
                        <a:pt x="1339" y="12586"/>
                      </a:lnTo>
                      <a:close/>
                      <a:moveTo>
                        <a:pt x="4067" y="12612"/>
                      </a:moveTo>
                      <a:lnTo>
                        <a:pt x="4067" y="13307"/>
                      </a:lnTo>
                      <a:lnTo>
                        <a:pt x="3321" y="13307"/>
                      </a:lnTo>
                      <a:lnTo>
                        <a:pt x="3321" y="12612"/>
                      </a:lnTo>
                      <a:close/>
                      <a:moveTo>
                        <a:pt x="6049" y="12612"/>
                      </a:moveTo>
                      <a:lnTo>
                        <a:pt x="6049" y="13307"/>
                      </a:lnTo>
                      <a:lnTo>
                        <a:pt x="5303" y="13307"/>
                      </a:lnTo>
                      <a:lnTo>
                        <a:pt x="5303" y="12612"/>
                      </a:lnTo>
                      <a:close/>
                      <a:moveTo>
                        <a:pt x="2086" y="14028"/>
                      </a:moveTo>
                      <a:lnTo>
                        <a:pt x="2086" y="14388"/>
                      </a:lnTo>
                      <a:lnTo>
                        <a:pt x="1339" y="14388"/>
                      </a:lnTo>
                      <a:lnTo>
                        <a:pt x="1339" y="14028"/>
                      </a:lnTo>
                      <a:close/>
                      <a:moveTo>
                        <a:pt x="4067" y="14028"/>
                      </a:moveTo>
                      <a:lnTo>
                        <a:pt x="4067" y="14388"/>
                      </a:lnTo>
                      <a:lnTo>
                        <a:pt x="3321" y="14388"/>
                      </a:lnTo>
                      <a:lnTo>
                        <a:pt x="3321" y="14028"/>
                      </a:lnTo>
                      <a:close/>
                      <a:moveTo>
                        <a:pt x="6049" y="14028"/>
                      </a:moveTo>
                      <a:lnTo>
                        <a:pt x="6049" y="14414"/>
                      </a:lnTo>
                      <a:lnTo>
                        <a:pt x="5303" y="14414"/>
                      </a:lnTo>
                      <a:lnTo>
                        <a:pt x="5303" y="14028"/>
                      </a:lnTo>
                      <a:close/>
                      <a:moveTo>
                        <a:pt x="1" y="0"/>
                      </a:moveTo>
                      <a:lnTo>
                        <a:pt x="1" y="15726"/>
                      </a:lnTo>
                      <a:lnTo>
                        <a:pt x="8984" y="15726"/>
                      </a:lnTo>
                      <a:lnTo>
                        <a:pt x="8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8"/>
                <p:cNvSpPr/>
                <p:nvPr/>
              </p:nvSpPr>
              <p:spPr>
                <a:xfrm>
                  <a:off x="1882659" y="4567518"/>
                  <a:ext cx="273050" cy="575176"/>
                </a:xfrm>
                <a:custGeom>
                  <a:rect b="b" l="l" r="r" t="t"/>
                  <a:pathLst>
                    <a:path extrusionOk="0" h="15727" w="7466">
                      <a:moveTo>
                        <a:pt x="2060" y="1519"/>
                      </a:moveTo>
                      <a:lnTo>
                        <a:pt x="2060" y="1905"/>
                      </a:lnTo>
                      <a:lnTo>
                        <a:pt x="1314" y="1905"/>
                      </a:lnTo>
                      <a:lnTo>
                        <a:pt x="1314" y="1519"/>
                      </a:lnTo>
                      <a:close/>
                      <a:moveTo>
                        <a:pt x="4042" y="1519"/>
                      </a:moveTo>
                      <a:lnTo>
                        <a:pt x="4042" y="1905"/>
                      </a:lnTo>
                      <a:lnTo>
                        <a:pt x="3295" y="1905"/>
                      </a:lnTo>
                      <a:lnTo>
                        <a:pt x="3295" y="1519"/>
                      </a:lnTo>
                      <a:close/>
                      <a:moveTo>
                        <a:pt x="6024" y="1519"/>
                      </a:moveTo>
                      <a:lnTo>
                        <a:pt x="6024" y="1905"/>
                      </a:lnTo>
                      <a:lnTo>
                        <a:pt x="5277" y="1905"/>
                      </a:lnTo>
                      <a:lnTo>
                        <a:pt x="5277" y="1519"/>
                      </a:lnTo>
                      <a:close/>
                      <a:moveTo>
                        <a:pt x="2060" y="2600"/>
                      </a:moveTo>
                      <a:lnTo>
                        <a:pt x="2060" y="3320"/>
                      </a:lnTo>
                      <a:lnTo>
                        <a:pt x="1314" y="3320"/>
                      </a:lnTo>
                      <a:lnTo>
                        <a:pt x="1314" y="2600"/>
                      </a:lnTo>
                      <a:close/>
                      <a:moveTo>
                        <a:pt x="4042" y="2625"/>
                      </a:moveTo>
                      <a:lnTo>
                        <a:pt x="4042" y="3320"/>
                      </a:lnTo>
                      <a:lnTo>
                        <a:pt x="3295" y="3320"/>
                      </a:lnTo>
                      <a:lnTo>
                        <a:pt x="3295" y="2625"/>
                      </a:lnTo>
                      <a:close/>
                      <a:moveTo>
                        <a:pt x="6024" y="2625"/>
                      </a:moveTo>
                      <a:lnTo>
                        <a:pt x="6024" y="3346"/>
                      </a:lnTo>
                      <a:lnTo>
                        <a:pt x="5277" y="3346"/>
                      </a:lnTo>
                      <a:lnTo>
                        <a:pt x="5277" y="2625"/>
                      </a:lnTo>
                      <a:close/>
                      <a:moveTo>
                        <a:pt x="2060" y="4041"/>
                      </a:moveTo>
                      <a:lnTo>
                        <a:pt x="2060" y="4762"/>
                      </a:lnTo>
                      <a:lnTo>
                        <a:pt x="1314" y="4762"/>
                      </a:lnTo>
                      <a:lnTo>
                        <a:pt x="1314" y="4041"/>
                      </a:lnTo>
                      <a:close/>
                      <a:moveTo>
                        <a:pt x="4042" y="4041"/>
                      </a:moveTo>
                      <a:lnTo>
                        <a:pt x="4042" y="4762"/>
                      </a:lnTo>
                      <a:lnTo>
                        <a:pt x="3295" y="4762"/>
                      </a:lnTo>
                      <a:lnTo>
                        <a:pt x="3295" y="4041"/>
                      </a:lnTo>
                      <a:close/>
                      <a:moveTo>
                        <a:pt x="6024" y="4041"/>
                      </a:moveTo>
                      <a:lnTo>
                        <a:pt x="6024" y="4762"/>
                      </a:lnTo>
                      <a:lnTo>
                        <a:pt x="5277" y="4762"/>
                      </a:lnTo>
                      <a:lnTo>
                        <a:pt x="5277" y="4041"/>
                      </a:lnTo>
                      <a:close/>
                      <a:moveTo>
                        <a:pt x="2060" y="5457"/>
                      </a:moveTo>
                      <a:lnTo>
                        <a:pt x="2060" y="6177"/>
                      </a:lnTo>
                      <a:lnTo>
                        <a:pt x="1314" y="6177"/>
                      </a:lnTo>
                      <a:lnTo>
                        <a:pt x="1314" y="5457"/>
                      </a:lnTo>
                      <a:close/>
                      <a:moveTo>
                        <a:pt x="4042" y="5457"/>
                      </a:moveTo>
                      <a:lnTo>
                        <a:pt x="4042" y="6177"/>
                      </a:lnTo>
                      <a:lnTo>
                        <a:pt x="3295" y="6177"/>
                      </a:lnTo>
                      <a:lnTo>
                        <a:pt x="3295" y="5457"/>
                      </a:lnTo>
                      <a:close/>
                      <a:moveTo>
                        <a:pt x="6024" y="5457"/>
                      </a:moveTo>
                      <a:lnTo>
                        <a:pt x="6024" y="6177"/>
                      </a:lnTo>
                      <a:lnTo>
                        <a:pt x="5277" y="6177"/>
                      </a:lnTo>
                      <a:lnTo>
                        <a:pt x="5277" y="5457"/>
                      </a:lnTo>
                      <a:close/>
                      <a:moveTo>
                        <a:pt x="2060" y="6898"/>
                      </a:moveTo>
                      <a:lnTo>
                        <a:pt x="2060" y="7619"/>
                      </a:lnTo>
                      <a:lnTo>
                        <a:pt x="1314" y="7619"/>
                      </a:lnTo>
                      <a:lnTo>
                        <a:pt x="1314" y="6898"/>
                      </a:lnTo>
                      <a:close/>
                      <a:moveTo>
                        <a:pt x="4042" y="6898"/>
                      </a:moveTo>
                      <a:lnTo>
                        <a:pt x="4042" y="7619"/>
                      </a:lnTo>
                      <a:lnTo>
                        <a:pt x="3295" y="7619"/>
                      </a:lnTo>
                      <a:lnTo>
                        <a:pt x="3295" y="6898"/>
                      </a:lnTo>
                      <a:close/>
                      <a:moveTo>
                        <a:pt x="6024" y="6898"/>
                      </a:moveTo>
                      <a:lnTo>
                        <a:pt x="6024" y="7619"/>
                      </a:lnTo>
                      <a:lnTo>
                        <a:pt x="5277" y="7619"/>
                      </a:lnTo>
                      <a:lnTo>
                        <a:pt x="5277" y="6898"/>
                      </a:lnTo>
                      <a:close/>
                      <a:moveTo>
                        <a:pt x="2060" y="8314"/>
                      </a:moveTo>
                      <a:lnTo>
                        <a:pt x="2060" y="9034"/>
                      </a:lnTo>
                      <a:lnTo>
                        <a:pt x="1314" y="9034"/>
                      </a:lnTo>
                      <a:lnTo>
                        <a:pt x="1314" y="8314"/>
                      </a:lnTo>
                      <a:close/>
                      <a:moveTo>
                        <a:pt x="4042" y="8314"/>
                      </a:moveTo>
                      <a:lnTo>
                        <a:pt x="4042" y="9034"/>
                      </a:lnTo>
                      <a:lnTo>
                        <a:pt x="3295" y="9034"/>
                      </a:lnTo>
                      <a:lnTo>
                        <a:pt x="3295" y="8314"/>
                      </a:lnTo>
                      <a:close/>
                      <a:moveTo>
                        <a:pt x="6024" y="8314"/>
                      </a:moveTo>
                      <a:lnTo>
                        <a:pt x="6024" y="9034"/>
                      </a:lnTo>
                      <a:lnTo>
                        <a:pt x="5277" y="9034"/>
                      </a:lnTo>
                      <a:lnTo>
                        <a:pt x="5277" y="8314"/>
                      </a:lnTo>
                      <a:close/>
                      <a:moveTo>
                        <a:pt x="2060" y="9755"/>
                      </a:moveTo>
                      <a:lnTo>
                        <a:pt x="2060" y="10450"/>
                      </a:lnTo>
                      <a:lnTo>
                        <a:pt x="1314" y="10450"/>
                      </a:lnTo>
                      <a:lnTo>
                        <a:pt x="1314" y="9755"/>
                      </a:lnTo>
                      <a:close/>
                      <a:moveTo>
                        <a:pt x="4042" y="9755"/>
                      </a:moveTo>
                      <a:lnTo>
                        <a:pt x="4042" y="10450"/>
                      </a:lnTo>
                      <a:lnTo>
                        <a:pt x="3295" y="10450"/>
                      </a:lnTo>
                      <a:lnTo>
                        <a:pt x="3295" y="9755"/>
                      </a:lnTo>
                      <a:close/>
                      <a:moveTo>
                        <a:pt x="6024" y="9755"/>
                      </a:moveTo>
                      <a:lnTo>
                        <a:pt x="6024" y="10476"/>
                      </a:lnTo>
                      <a:lnTo>
                        <a:pt x="5277" y="10476"/>
                      </a:lnTo>
                      <a:lnTo>
                        <a:pt x="5277" y="9755"/>
                      </a:lnTo>
                      <a:close/>
                      <a:moveTo>
                        <a:pt x="2060" y="11171"/>
                      </a:moveTo>
                      <a:lnTo>
                        <a:pt x="2060" y="11891"/>
                      </a:lnTo>
                      <a:lnTo>
                        <a:pt x="1314" y="11891"/>
                      </a:lnTo>
                      <a:lnTo>
                        <a:pt x="1314" y="11171"/>
                      </a:lnTo>
                      <a:close/>
                      <a:moveTo>
                        <a:pt x="4042" y="11171"/>
                      </a:moveTo>
                      <a:lnTo>
                        <a:pt x="4042" y="11891"/>
                      </a:lnTo>
                      <a:lnTo>
                        <a:pt x="3295" y="11891"/>
                      </a:lnTo>
                      <a:lnTo>
                        <a:pt x="3295" y="11171"/>
                      </a:lnTo>
                      <a:close/>
                      <a:moveTo>
                        <a:pt x="6024" y="11171"/>
                      </a:moveTo>
                      <a:lnTo>
                        <a:pt x="6024" y="11891"/>
                      </a:lnTo>
                      <a:lnTo>
                        <a:pt x="5277" y="11891"/>
                      </a:lnTo>
                      <a:lnTo>
                        <a:pt x="5277" y="11171"/>
                      </a:lnTo>
                      <a:close/>
                      <a:moveTo>
                        <a:pt x="2060" y="12586"/>
                      </a:moveTo>
                      <a:lnTo>
                        <a:pt x="2060" y="13307"/>
                      </a:lnTo>
                      <a:lnTo>
                        <a:pt x="1314" y="13307"/>
                      </a:lnTo>
                      <a:lnTo>
                        <a:pt x="1314" y="12586"/>
                      </a:lnTo>
                      <a:close/>
                      <a:moveTo>
                        <a:pt x="4042" y="12612"/>
                      </a:moveTo>
                      <a:lnTo>
                        <a:pt x="4042" y="13307"/>
                      </a:lnTo>
                      <a:lnTo>
                        <a:pt x="3295" y="13307"/>
                      </a:lnTo>
                      <a:lnTo>
                        <a:pt x="3295" y="12612"/>
                      </a:lnTo>
                      <a:close/>
                      <a:moveTo>
                        <a:pt x="6024" y="12612"/>
                      </a:moveTo>
                      <a:lnTo>
                        <a:pt x="6024" y="13307"/>
                      </a:lnTo>
                      <a:lnTo>
                        <a:pt x="5277" y="13307"/>
                      </a:lnTo>
                      <a:lnTo>
                        <a:pt x="5277" y="12612"/>
                      </a:lnTo>
                      <a:close/>
                      <a:moveTo>
                        <a:pt x="2060" y="14028"/>
                      </a:moveTo>
                      <a:lnTo>
                        <a:pt x="2060" y="14388"/>
                      </a:lnTo>
                      <a:lnTo>
                        <a:pt x="1314" y="14388"/>
                      </a:lnTo>
                      <a:lnTo>
                        <a:pt x="1314" y="14028"/>
                      </a:lnTo>
                      <a:close/>
                      <a:moveTo>
                        <a:pt x="4042" y="14028"/>
                      </a:moveTo>
                      <a:lnTo>
                        <a:pt x="4042" y="14388"/>
                      </a:lnTo>
                      <a:lnTo>
                        <a:pt x="3295" y="14388"/>
                      </a:lnTo>
                      <a:lnTo>
                        <a:pt x="3295" y="14028"/>
                      </a:lnTo>
                      <a:close/>
                      <a:moveTo>
                        <a:pt x="6024" y="14028"/>
                      </a:moveTo>
                      <a:lnTo>
                        <a:pt x="6024" y="14414"/>
                      </a:lnTo>
                      <a:lnTo>
                        <a:pt x="5277" y="14414"/>
                      </a:lnTo>
                      <a:lnTo>
                        <a:pt x="5277" y="14028"/>
                      </a:lnTo>
                      <a:close/>
                      <a:moveTo>
                        <a:pt x="1" y="0"/>
                      </a:moveTo>
                      <a:lnTo>
                        <a:pt x="1" y="15726"/>
                      </a:lnTo>
                      <a:lnTo>
                        <a:pt x="7465" y="15726"/>
                      </a:lnTo>
                      <a:lnTo>
                        <a:pt x="746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8"/>
                <p:cNvSpPr/>
                <p:nvPr/>
              </p:nvSpPr>
              <p:spPr>
                <a:xfrm>
                  <a:off x="2802355" y="4567518"/>
                  <a:ext cx="273965" cy="575176"/>
                </a:xfrm>
                <a:custGeom>
                  <a:rect b="b" l="l" r="r" t="t"/>
                  <a:pathLst>
                    <a:path extrusionOk="0" h="15727" w="7491">
                      <a:moveTo>
                        <a:pt x="2085" y="1519"/>
                      </a:moveTo>
                      <a:lnTo>
                        <a:pt x="2085" y="1905"/>
                      </a:lnTo>
                      <a:lnTo>
                        <a:pt x="1339" y="1905"/>
                      </a:lnTo>
                      <a:lnTo>
                        <a:pt x="1339" y="1519"/>
                      </a:lnTo>
                      <a:close/>
                      <a:moveTo>
                        <a:pt x="4067" y="1519"/>
                      </a:moveTo>
                      <a:lnTo>
                        <a:pt x="4067" y="1905"/>
                      </a:lnTo>
                      <a:lnTo>
                        <a:pt x="3321" y="1905"/>
                      </a:lnTo>
                      <a:lnTo>
                        <a:pt x="3321" y="1519"/>
                      </a:lnTo>
                      <a:close/>
                      <a:moveTo>
                        <a:pt x="6049" y="1519"/>
                      </a:moveTo>
                      <a:lnTo>
                        <a:pt x="6049" y="1905"/>
                      </a:lnTo>
                      <a:lnTo>
                        <a:pt x="5303" y="1905"/>
                      </a:lnTo>
                      <a:lnTo>
                        <a:pt x="5303" y="1519"/>
                      </a:lnTo>
                      <a:close/>
                      <a:moveTo>
                        <a:pt x="2085" y="2600"/>
                      </a:moveTo>
                      <a:lnTo>
                        <a:pt x="2085" y="3320"/>
                      </a:lnTo>
                      <a:lnTo>
                        <a:pt x="1339" y="3320"/>
                      </a:lnTo>
                      <a:lnTo>
                        <a:pt x="1339" y="2600"/>
                      </a:lnTo>
                      <a:close/>
                      <a:moveTo>
                        <a:pt x="4067" y="2625"/>
                      </a:moveTo>
                      <a:lnTo>
                        <a:pt x="4067" y="3320"/>
                      </a:lnTo>
                      <a:lnTo>
                        <a:pt x="3321" y="3320"/>
                      </a:lnTo>
                      <a:lnTo>
                        <a:pt x="3321" y="2625"/>
                      </a:lnTo>
                      <a:close/>
                      <a:moveTo>
                        <a:pt x="6049" y="2625"/>
                      </a:moveTo>
                      <a:lnTo>
                        <a:pt x="6049" y="3346"/>
                      </a:lnTo>
                      <a:lnTo>
                        <a:pt x="5303" y="3346"/>
                      </a:lnTo>
                      <a:lnTo>
                        <a:pt x="5303" y="2625"/>
                      </a:lnTo>
                      <a:close/>
                      <a:moveTo>
                        <a:pt x="2085" y="4041"/>
                      </a:moveTo>
                      <a:lnTo>
                        <a:pt x="2085" y="4762"/>
                      </a:lnTo>
                      <a:lnTo>
                        <a:pt x="1339" y="4762"/>
                      </a:lnTo>
                      <a:lnTo>
                        <a:pt x="1339" y="4041"/>
                      </a:lnTo>
                      <a:close/>
                      <a:moveTo>
                        <a:pt x="4067" y="4041"/>
                      </a:moveTo>
                      <a:lnTo>
                        <a:pt x="4067" y="4762"/>
                      </a:lnTo>
                      <a:lnTo>
                        <a:pt x="3321" y="4762"/>
                      </a:lnTo>
                      <a:lnTo>
                        <a:pt x="3321" y="4041"/>
                      </a:lnTo>
                      <a:close/>
                      <a:moveTo>
                        <a:pt x="6049" y="4041"/>
                      </a:moveTo>
                      <a:lnTo>
                        <a:pt x="6049" y="4762"/>
                      </a:lnTo>
                      <a:lnTo>
                        <a:pt x="5303" y="4762"/>
                      </a:lnTo>
                      <a:lnTo>
                        <a:pt x="5303" y="4041"/>
                      </a:lnTo>
                      <a:close/>
                      <a:moveTo>
                        <a:pt x="2085" y="5457"/>
                      </a:moveTo>
                      <a:lnTo>
                        <a:pt x="2085" y="6177"/>
                      </a:lnTo>
                      <a:lnTo>
                        <a:pt x="1339" y="6177"/>
                      </a:lnTo>
                      <a:lnTo>
                        <a:pt x="1339" y="5457"/>
                      </a:lnTo>
                      <a:close/>
                      <a:moveTo>
                        <a:pt x="4067" y="5457"/>
                      </a:moveTo>
                      <a:lnTo>
                        <a:pt x="4067" y="6177"/>
                      </a:lnTo>
                      <a:lnTo>
                        <a:pt x="3321" y="6177"/>
                      </a:lnTo>
                      <a:lnTo>
                        <a:pt x="3321" y="5457"/>
                      </a:lnTo>
                      <a:close/>
                      <a:moveTo>
                        <a:pt x="6049" y="5457"/>
                      </a:moveTo>
                      <a:lnTo>
                        <a:pt x="6049" y="6177"/>
                      </a:lnTo>
                      <a:lnTo>
                        <a:pt x="5303" y="6177"/>
                      </a:lnTo>
                      <a:lnTo>
                        <a:pt x="5303" y="5457"/>
                      </a:lnTo>
                      <a:close/>
                      <a:moveTo>
                        <a:pt x="2085" y="6898"/>
                      </a:moveTo>
                      <a:lnTo>
                        <a:pt x="2085" y="7619"/>
                      </a:lnTo>
                      <a:lnTo>
                        <a:pt x="1339" y="7619"/>
                      </a:lnTo>
                      <a:lnTo>
                        <a:pt x="1339" y="6898"/>
                      </a:lnTo>
                      <a:close/>
                      <a:moveTo>
                        <a:pt x="4067" y="6898"/>
                      </a:moveTo>
                      <a:lnTo>
                        <a:pt x="4067" y="7619"/>
                      </a:lnTo>
                      <a:lnTo>
                        <a:pt x="3321" y="7619"/>
                      </a:lnTo>
                      <a:lnTo>
                        <a:pt x="3321" y="6898"/>
                      </a:lnTo>
                      <a:close/>
                      <a:moveTo>
                        <a:pt x="6049" y="6898"/>
                      </a:moveTo>
                      <a:lnTo>
                        <a:pt x="6049" y="7619"/>
                      </a:lnTo>
                      <a:lnTo>
                        <a:pt x="5303" y="7619"/>
                      </a:lnTo>
                      <a:lnTo>
                        <a:pt x="5303" y="6898"/>
                      </a:lnTo>
                      <a:close/>
                      <a:moveTo>
                        <a:pt x="2085" y="8314"/>
                      </a:moveTo>
                      <a:lnTo>
                        <a:pt x="2085" y="9034"/>
                      </a:lnTo>
                      <a:lnTo>
                        <a:pt x="1339" y="9034"/>
                      </a:lnTo>
                      <a:lnTo>
                        <a:pt x="1339" y="8314"/>
                      </a:lnTo>
                      <a:close/>
                      <a:moveTo>
                        <a:pt x="4067" y="8314"/>
                      </a:moveTo>
                      <a:lnTo>
                        <a:pt x="4067" y="9034"/>
                      </a:lnTo>
                      <a:lnTo>
                        <a:pt x="3321" y="9034"/>
                      </a:lnTo>
                      <a:lnTo>
                        <a:pt x="3321" y="8314"/>
                      </a:lnTo>
                      <a:close/>
                      <a:moveTo>
                        <a:pt x="6049" y="8314"/>
                      </a:moveTo>
                      <a:lnTo>
                        <a:pt x="6049" y="9034"/>
                      </a:lnTo>
                      <a:lnTo>
                        <a:pt x="5303" y="9034"/>
                      </a:lnTo>
                      <a:lnTo>
                        <a:pt x="5303" y="8314"/>
                      </a:lnTo>
                      <a:close/>
                      <a:moveTo>
                        <a:pt x="2085" y="9755"/>
                      </a:moveTo>
                      <a:lnTo>
                        <a:pt x="2085" y="10450"/>
                      </a:lnTo>
                      <a:lnTo>
                        <a:pt x="1339" y="10450"/>
                      </a:lnTo>
                      <a:lnTo>
                        <a:pt x="1339" y="9755"/>
                      </a:lnTo>
                      <a:close/>
                      <a:moveTo>
                        <a:pt x="4067" y="9755"/>
                      </a:moveTo>
                      <a:lnTo>
                        <a:pt x="4067" y="10450"/>
                      </a:lnTo>
                      <a:lnTo>
                        <a:pt x="3321" y="10450"/>
                      </a:lnTo>
                      <a:lnTo>
                        <a:pt x="3321" y="9755"/>
                      </a:lnTo>
                      <a:close/>
                      <a:moveTo>
                        <a:pt x="6049" y="9755"/>
                      </a:moveTo>
                      <a:lnTo>
                        <a:pt x="6049" y="10476"/>
                      </a:lnTo>
                      <a:lnTo>
                        <a:pt x="5303" y="10476"/>
                      </a:lnTo>
                      <a:lnTo>
                        <a:pt x="5303" y="9755"/>
                      </a:lnTo>
                      <a:close/>
                      <a:moveTo>
                        <a:pt x="2085" y="11171"/>
                      </a:moveTo>
                      <a:lnTo>
                        <a:pt x="2085" y="11891"/>
                      </a:lnTo>
                      <a:lnTo>
                        <a:pt x="1339" y="11891"/>
                      </a:lnTo>
                      <a:lnTo>
                        <a:pt x="1339" y="11171"/>
                      </a:lnTo>
                      <a:close/>
                      <a:moveTo>
                        <a:pt x="4067" y="11171"/>
                      </a:moveTo>
                      <a:lnTo>
                        <a:pt x="4067" y="11891"/>
                      </a:lnTo>
                      <a:lnTo>
                        <a:pt x="3321" y="11891"/>
                      </a:lnTo>
                      <a:lnTo>
                        <a:pt x="3321" y="11171"/>
                      </a:lnTo>
                      <a:close/>
                      <a:moveTo>
                        <a:pt x="6049" y="11171"/>
                      </a:moveTo>
                      <a:lnTo>
                        <a:pt x="6049" y="11891"/>
                      </a:lnTo>
                      <a:lnTo>
                        <a:pt x="5303" y="11891"/>
                      </a:lnTo>
                      <a:lnTo>
                        <a:pt x="5303" y="11171"/>
                      </a:lnTo>
                      <a:close/>
                      <a:moveTo>
                        <a:pt x="2085" y="12586"/>
                      </a:moveTo>
                      <a:lnTo>
                        <a:pt x="2085" y="13307"/>
                      </a:lnTo>
                      <a:lnTo>
                        <a:pt x="1339" y="13307"/>
                      </a:lnTo>
                      <a:lnTo>
                        <a:pt x="1339" y="12586"/>
                      </a:lnTo>
                      <a:close/>
                      <a:moveTo>
                        <a:pt x="4067" y="12612"/>
                      </a:moveTo>
                      <a:lnTo>
                        <a:pt x="4067" y="13307"/>
                      </a:lnTo>
                      <a:lnTo>
                        <a:pt x="3321" y="13307"/>
                      </a:lnTo>
                      <a:lnTo>
                        <a:pt x="3321" y="12612"/>
                      </a:lnTo>
                      <a:close/>
                      <a:moveTo>
                        <a:pt x="6049" y="12612"/>
                      </a:moveTo>
                      <a:lnTo>
                        <a:pt x="6049" y="13307"/>
                      </a:lnTo>
                      <a:lnTo>
                        <a:pt x="5303" y="13307"/>
                      </a:lnTo>
                      <a:lnTo>
                        <a:pt x="5303" y="12612"/>
                      </a:lnTo>
                      <a:close/>
                      <a:moveTo>
                        <a:pt x="2085" y="14028"/>
                      </a:moveTo>
                      <a:lnTo>
                        <a:pt x="2085" y="14388"/>
                      </a:lnTo>
                      <a:lnTo>
                        <a:pt x="1339" y="14388"/>
                      </a:lnTo>
                      <a:lnTo>
                        <a:pt x="1339" y="14028"/>
                      </a:lnTo>
                      <a:close/>
                      <a:moveTo>
                        <a:pt x="4067" y="14028"/>
                      </a:moveTo>
                      <a:lnTo>
                        <a:pt x="4067" y="14388"/>
                      </a:lnTo>
                      <a:lnTo>
                        <a:pt x="3321" y="14388"/>
                      </a:lnTo>
                      <a:lnTo>
                        <a:pt x="3321" y="14028"/>
                      </a:lnTo>
                      <a:close/>
                      <a:moveTo>
                        <a:pt x="6049" y="14028"/>
                      </a:moveTo>
                      <a:lnTo>
                        <a:pt x="6049" y="14414"/>
                      </a:lnTo>
                      <a:lnTo>
                        <a:pt x="5303" y="14414"/>
                      </a:lnTo>
                      <a:lnTo>
                        <a:pt x="5303" y="14028"/>
                      </a:lnTo>
                      <a:close/>
                      <a:moveTo>
                        <a:pt x="1" y="0"/>
                      </a:moveTo>
                      <a:lnTo>
                        <a:pt x="1" y="15726"/>
                      </a:lnTo>
                      <a:lnTo>
                        <a:pt x="7490" y="15726"/>
                      </a:lnTo>
                      <a:lnTo>
                        <a:pt x="749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8"/>
                <p:cNvSpPr/>
                <p:nvPr/>
              </p:nvSpPr>
              <p:spPr>
                <a:xfrm>
                  <a:off x="3330430" y="3970687"/>
                  <a:ext cx="329518" cy="1172953"/>
                </a:xfrm>
                <a:custGeom>
                  <a:rect b="b" l="l" r="r" t="t"/>
                  <a:pathLst>
                    <a:path extrusionOk="0" h="32072" w="9010">
                      <a:moveTo>
                        <a:pt x="7877" y="9550"/>
                      </a:moveTo>
                      <a:lnTo>
                        <a:pt x="7877" y="9884"/>
                      </a:lnTo>
                      <a:lnTo>
                        <a:pt x="7131" y="9884"/>
                      </a:lnTo>
                      <a:lnTo>
                        <a:pt x="7131" y="9550"/>
                      </a:lnTo>
                      <a:close/>
                      <a:moveTo>
                        <a:pt x="2420" y="9550"/>
                      </a:moveTo>
                      <a:lnTo>
                        <a:pt x="2420" y="9910"/>
                      </a:lnTo>
                      <a:lnTo>
                        <a:pt x="1674" y="9910"/>
                      </a:lnTo>
                      <a:lnTo>
                        <a:pt x="1674" y="9550"/>
                      </a:lnTo>
                      <a:close/>
                      <a:moveTo>
                        <a:pt x="5149" y="9550"/>
                      </a:moveTo>
                      <a:lnTo>
                        <a:pt x="5149" y="9910"/>
                      </a:lnTo>
                      <a:lnTo>
                        <a:pt x="4402" y="9910"/>
                      </a:lnTo>
                      <a:lnTo>
                        <a:pt x="4402" y="9550"/>
                      </a:lnTo>
                      <a:close/>
                      <a:moveTo>
                        <a:pt x="2420" y="10631"/>
                      </a:moveTo>
                      <a:lnTo>
                        <a:pt x="2420" y="11352"/>
                      </a:lnTo>
                      <a:lnTo>
                        <a:pt x="1674" y="11352"/>
                      </a:lnTo>
                      <a:lnTo>
                        <a:pt x="1674" y="10631"/>
                      </a:lnTo>
                      <a:close/>
                      <a:moveTo>
                        <a:pt x="5149" y="10631"/>
                      </a:moveTo>
                      <a:lnTo>
                        <a:pt x="5149" y="11352"/>
                      </a:lnTo>
                      <a:lnTo>
                        <a:pt x="4402" y="11352"/>
                      </a:lnTo>
                      <a:lnTo>
                        <a:pt x="4402" y="10631"/>
                      </a:lnTo>
                      <a:close/>
                      <a:moveTo>
                        <a:pt x="7877" y="10631"/>
                      </a:moveTo>
                      <a:lnTo>
                        <a:pt x="7877" y="11352"/>
                      </a:lnTo>
                      <a:lnTo>
                        <a:pt x="7131" y="11352"/>
                      </a:lnTo>
                      <a:lnTo>
                        <a:pt x="7131" y="10631"/>
                      </a:lnTo>
                      <a:close/>
                      <a:moveTo>
                        <a:pt x="7877" y="12072"/>
                      </a:moveTo>
                      <a:lnTo>
                        <a:pt x="7877" y="12793"/>
                      </a:lnTo>
                      <a:lnTo>
                        <a:pt x="7131" y="12793"/>
                      </a:lnTo>
                      <a:lnTo>
                        <a:pt x="7131" y="12072"/>
                      </a:lnTo>
                      <a:close/>
                      <a:moveTo>
                        <a:pt x="2420" y="12098"/>
                      </a:moveTo>
                      <a:lnTo>
                        <a:pt x="2420" y="12819"/>
                      </a:lnTo>
                      <a:lnTo>
                        <a:pt x="1674" y="12819"/>
                      </a:lnTo>
                      <a:lnTo>
                        <a:pt x="1674" y="12098"/>
                      </a:lnTo>
                      <a:close/>
                      <a:moveTo>
                        <a:pt x="5149" y="12072"/>
                      </a:moveTo>
                      <a:lnTo>
                        <a:pt x="5149" y="12819"/>
                      </a:lnTo>
                      <a:lnTo>
                        <a:pt x="4402" y="12819"/>
                      </a:lnTo>
                      <a:lnTo>
                        <a:pt x="4402" y="12072"/>
                      </a:lnTo>
                      <a:close/>
                      <a:moveTo>
                        <a:pt x="2420" y="13539"/>
                      </a:moveTo>
                      <a:lnTo>
                        <a:pt x="2420" y="14260"/>
                      </a:lnTo>
                      <a:lnTo>
                        <a:pt x="1674" y="14260"/>
                      </a:lnTo>
                      <a:lnTo>
                        <a:pt x="1674" y="13539"/>
                      </a:lnTo>
                      <a:close/>
                      <a:moveTo>
                        <a:pt x="5149" y="13539"/>
                      </a:moveTo>
                      <a:lnTo>
                        <a:pt x="5149" y="14260"/>
                      </a:lnTo>
                      <a:lnTo>
                        <a:pt x="4402" y="14260"/>
                      </a:lnTo>
                      <a:lnTo>
                        <a:pt x="4402" y="13539"/>
                      </a:lnTo>
                      <a:close/>
                      <a:moveTo>
                        <a:pt x="7877" y="13539"/>
                      </a:moveTo>
                      <a:lnTo>
                        <a:pt x="7877" y="14260"/>
                      </a:lnTo>
                      <a:lnTo>
                        <a:pt x="7131" y="14260"/>
                      </a:lnTo>
                      <a:lnTo>
                        <a:pt x="7131" y="13539"/>
                      </a:lnTo>
                      <a:close/>
                      <a:moveTo>
                        <a:pt x="7877" y="14981"/>
                      </a:moveTo>
                      <a:lnTo>
                        <a:pt x="7877" y="15701"/>
                      </a:lnTo>
                      <a:lnTo>
                        <a:pt x="7131" y="15701"/>
                      </a:lnTo>
                      <a:lnTo>
                        <a:pt x="7131" y="14981"/>
                      </a:lnTo>
                      <a:close/>
                      <a:moveTo>
                        <a:pt x="2420" y="15006"/>
                      </a:moveTo>
                      <a:lnTo>
                        <a:pt x="2420" y="15727"/>
                      </a:lnTo>
                      <a:lnTo>
                        <a:pt x="1674" y="15727"/>
                      </a:lnTo>
                      <a:lnTo>
                        <a:pt x="1674" y="15006"/>
                      </a:lnTo>
                      <a:close/>
                      <a:moveTo>
                        <a:pt x="5149" y="14981"/>
                      </a:moveTo>
                      <a:lnTo>
                        <a:pt x="5149" y="15727"/>
                      </a:lnTo>
                      <a:lnTo>
                        <a:pt x="4402" y="15727"/>
                      </a:lnTo>
                      <a:lnTo>
                        <a:pt x="4402" y="14981"/>
                      </a:lnTo>
                      <a:close/>
                      <a:moveTo>
                        <a:pt x="2420" y="16448"/>
                      </a:moveTo>
                      <a:lnTo>
                        <a:pt x="2420" y="17169"/>
                      </a:lnTo>
                      <a:lnTo>
                        <a:pt x="1674" y="17169"/>
                      </a:lnTo>
                      <a:lnTo>
                        <a:pt x="1674" y="16448"/>
                      </a:lnTo>
                      <a:close/>
                      <a:moveTo>
                        <a:pt x="5149" y="16448"/>
                      </a:moveTo>
                      <a:lnTo>
                        <a:pt x="5149" y="17169"/>
                      </a:lnTo>
                      <a:lnTo>
                        <a:pt x="4402" y="17169"/>
                      </a:lnTo>
                      <a:lnTo>
                        <a:pt x="4402" y="16448"/>
                      </a:lnTo>
                      <a:close/>
                      <a:moveTo>
                        <a:pt x="7877" y="16448"/>
                      </a:moveTo>
                      <a:lnTo>
                        <a:pt x="7877" y="17169"/>
                      </a:lnTo>
                      <a:lnTo>
                        <a:pt x="7131" y="17169"/>
                      </a:lnTo>
                      <a:lnTo>
                        <a:pt x="7131" y="16448"/>
                      </a:lnTo>
                      <a:close/>
                      <a:moveTo>
                        <a:pt x="7877" y="17915"/>
                      </a:moveTo>
                      <a:lnTo>
                        <a:pt x="7877" y="18610"/>
                      </a:lnTo>
                      <a:lnTo>
                        <a:pt x="7131" y="18610"/>
                      </a:lnTo>
                      <a:lnTo>
                        <a:pt x="7131" y="17915"/>
                      </a:lnTo>
                      <a:close/>
                      <a:moveTo>
                        <a:pt x="2420" y="17915"/>
                      </a:moveTo>
                      <a:lnTo>
                        <a:pt x="2420" y="18636"/>
                      </a:lnTo>
                      <a:lnTo>
                        <a:pt x="1674" y="18636"/>
                      </a:lnTo>
                      <a:lnTo>
                        <a:pt x="1674" y="17915"/>
                      </a:lnTo>
                      <a:close/>
                      <a:moveTo>
                        <a:pt x="5149" y="17915"/>
                      </a:moveTo>
                      <a:lnTo>
                        <a:pt x="5149" y="18636"/>
                      </a:lnTo>
                      <a:lnTo>
                        <a:pt x="4402" y="18636"/>
                      </a:lnTo>
                      <a:lnTo>
                        <a:pt x="4402" y="17915"/>
                      </a:lnTo>
                      <a:close/>
                      <a:moveTo>
                        <a:pt x="2420" y="19356"/>
                      </a:moveTo>
                      <a:lnTo>
                        <a:pt x="2420" y="20077"/>
                      </a:lnTo>
                      <a:lnTo>
                        <a:pt x="1674" y="20077"/>
                      </a:lnTo>
                      <a:lnTo>
                        <a:pt x="1674" y="19356"/>
                      </a:lnTo>
                      <a:close/>
                      <a:moveTo>
                        <a:pt x="5149" y="19356"/>
                      </a:moveTo>
                      <a:lnTo>
                        <a:pt x="5149" y="20077"/>
                      </a:lnTo>
                      <a:lnTo>
                        <a:pt x="4402" y="20077"/>
                      </a:lnTo>
                      <a:lnTo>
                        <a:pt x="4402" y="19356"/>
                      </a:lnTo>
                      <a:close/>
                      <a:moveTo>
                        <a:pt x="7877" y="19356"/>
                      </a:moveTo>
                      <a:lnTo>
                        <a:pt x="7877" y="20077"/>
                      </a:lnTo>
                      <a:lnTo>
                        <a:pt x="7131" y="20077"/>
                      </a:lnTo>
                      <a:lnTo>
                        <a:pt x="7131" y="19356"/>
                      </a:lnTo>
                      <a:close/>
                      <a:moveTo>
                        <a:pt x="7877" y="20798"/>
                      </a:moveTo>
                      <a:lnTo>
                        <a:pt x="7877" y="21518"/>
                      </a:lnTo>
                      <a:lnTo>
                        <a:pt x="7131" y="21518"/>
                      </a:lnTo>
                      <a:lnTo>
                        <a:pt x="7131" y="20798"/>
                      </a:lnTo>
                      <a:close/>
                      <a:moveTo>
                        <a:pt x="2420" y="20823"/>
                      </a:moveTo>
                      <a:lnTo>
                        <a:pt x="2420" y="21544"/>
                      </a:lnTo>
                      <a:lnTo>
                        <a:pt x="1674" y="21544"/>
                      </a:lnTo>
                      <a:lnTo>
                        <a:pt x="1674" y="20823"/>
                      </a:lnTo>
                      <a:close/>
                      <a:moveTo>
                        <a:pt x="5149" y="20798"/>
                      </a:moveTo>
                      <a:lnTo>
                        <a:pt x="5149" y="21544"/>
                      </a:lnTo>
                      <a:lnTo>
                        <a:pt x="4402" y="21544"/>
                      </a:lnTo>
                      <a:lnTo>
                        <a:pt x="4402" y="20798"/>
                      </a:lnTo>
                      <a:close/>
                      <a:moveTo>
                        <a:pt x="2420" y="22265"/>
                      </a:moveTo>
                      <a:lnTo>
                        <a:pt x="2420" y="22985"/>
                      </a:lnTo>
                      <a:lnTo>
                        <a:pt x="1674" y="22985"/>
                      </a:lnTo>
                      <a:lnTo>
                        <a:pt x="1674" y="22265"/>
                      </a:lnTo>
                      <a:close/>
                      <a:moveTo>
                        <a:pt x="5149" y="22265"/>
                      </a:moveTo>
                      <a:lnTo>
                        <a:pt x="5149" y="22985"/>
                      </a:lnTo>
                      <a:lnTo>
                        <a:pt x="4402" y="22985"/>
                      </a:lnTo>
                      <a:lnTo>
                        <a:pt x="4402" y="22265"/>
                      </a:lnTo>
                      <a:close/>
                      <a:moveTo>
                        <a:pt x="7877" y="22265"/>
                      </a:moveTo>
                      <a:lnTo>
                        <a:pt x="7877" y="22985"/>
                      </a:lnTo>
                      <a:lnTo>
                        <a:pt x="7131" y="22985"/>
                      </a:lnTo>
                      <a:lnTo>
                        <a:pt x="7131" y="22265"/>
                      </a:lnTo>
                      <a:close/>
                      <a:moveTo>
                        <a:pt x="7877" y="23706"/>
                      </a:moveTo>
                      <a:lnTo>
                        <a:pt x="7877" y="24427"/>
                      </a:lnTo>
                      <a:lnTo>
                        <a:pt x="7131" y="24427"/>
                      </a:lnTo>
                      <a:lnTo>
                        <a:pt x="7131" y="23706"/>
                      </a:lnTo>
                      <a:close/>
                      <a:moveTo>
                        <a:pt x="2420" y="23732"/>
                      </a:moveTo>
                      <a:lnTo>
                        <a:pt x="2420" y="24453"/>
                      </a:lnTo>
                      <a:lnTo>
                        <a:pt x="1674" y="24453"/>
                      </a:lnTo>
                      <a:lnTo>
                        <a:pt x="1674" y="23732"/>
                      </a:lnTo>
                      <a:close/>
                      <a:moveTo>
                        <a:pt x="5149" y="23706"/>
                      </a:moveTo>
                      <a:lnTo>
                        <a:pt x="5149" y="24453"/>
                      </a:lnTo>
                      <a:lnTo>
                        <a:pt x="4402" y="24453"/>
                      </a:lnTo>
                      <a:lnTo>
                        <a:pt x="4402" y="23706"/>
                      </a:lnTo>
                      <a:close/>
                      <a:moveTo>
                        <a:pt x="2420" y="25173"/>
                      </a:moveTo>
                      <a:lnTo>
                        <a:pt x="2420" y="25894"/>
                      </a:lnTo>
                      <a:lnTo>
                        <a:pt x="1674" y="25894"/>
                      </a:lnTo>
                      <a:lnTo>
                        <a:pt x="1674" y="25173"/>
                      </a:lnTo>
                      <a:close/>
                      <a:moveTo>
                        <a:pt x="5149" y="25173"/>
                      </a:moveTo>
                      <a:lnTo>
                        <a:pt x="5149" y="25894"/>
                      </a:lnTo>
                      <a:lnTo>
                        <a:pt x="4402" y="25894"/>
                      </a:lnTo>
                      <a:lnTo>
                        <a:pt x="4402" y="25173"/>
                      </a:lnTo>
                      <a:close/>
                      <a:moveTo>
                        <a:pt x="7877" y="25173"/>
                      </a:moveTo>
                      <a:lnTo>
                        <a:pt x="7877" y="25894"/>
                      </a:lnTo>
                      <a:lnTo>
                        <a:pt x="7131" y="25894"/>
                      </a:lnTo>
                      <a:lnTo>
                        <a:pt x="7131" y="25173"/>
                      </a:lnTo>
                      <a:close/>
                      <a:moveTo>
                        <a:pt x="7877" y="26615"/>
                      </a:moveTo>
                      <a:lnTo>
                        <a:pt x="7877" y="27335"/>
                      </a:lnTo>
                      <a:lnTo>
                        <a:pt x="7131" y="27335"/>
                      </a:lnTo>
                      <a:lnTo>
                        <a:pt x="7131" y="26615"/>
                      </a:lnTo>
                      <a:close/>
                      <a:moveTo>
                        <a:pt x="2420" y="26640"/>
                      </a:moveTo>
                      <a:lnTo>
                        <a:pt x="2420" y="27361"/>
                      </a:lnTo>
                      <a:lnTo>
                        <a:pt x="1674" y="27361"/>
                      </a:lnTo>
                      <a:lnTo>
                        <a:pt x="1674" y="26640"/>
                      </a:lnTo>
                      <a:close/>
                      <a:moveTo>
                        <a:pt x="5149" y="26615"/>
                      </a:moveTo>
                      <a:lnTo>
                        <a:pt x="5149" y="27361"/>
                      </a:lnTo>
                      <a:lnTo>
                        <a:pt x="4402" y="27361"/>
                      </a:lnTo>
                      <a:lnTo>
                        <a:pt x="4402" y="26615"/>
                      </a:lnTo>
                      <a:close/>
                      <a:moveTo>
                        <a:pt x="2420" y="28082"/>
                      </a:moveTo>
                      <a:lnTo>
                        <a:pt x="2420" y="28802"/>
                      </a:lnTo>
                      <a:lnTo>
                        <a:pt x="1674" y="28802"/>
                      </a:lnTo>
                      <a:lnTo>
                        <a:pt x="1674" y="28082"/>
                      </a:lnTo>
                      <a:close/>
                      <a:moveTo>
                        <a:pt x="5149" y="28082"/>
                      </a:moveTo>
                      <a:lnTo>
                        <a:pt x="5149" y="28802"/>
                      </a:lnTo>
                      <a:lnTo>
                        <a:pt x="4402" y="28802"/>
                      </a:lnTo>
                      <a:lnTo>
                        <a:pt x="4402" y="28082"/>
                      </a:lnTo>
                      <a:close/>
                      <a:moveTo>
                        <a:pt x="7877" y="28082"/>
                      </a:moveTo>
                      <a:lnTo>
                        <a:pt x="7877" y="28802"/>
                      </a:lnTo>
                      <a:lnTo>
                        <a:pt x="7131" y="28802"/>
                      </a:lnTo>
                      <a:lnTo>
                        <a:pt x="7131" y="28082"/>
                      </a:lnTo>
                      <a:close/>
                      <a:moveTo>
                        <a:pt x="2420" y="29549"/>
                      </a:moveTo>
                      <a:lnTo>
                        <a:pt x="2420" y="29909"/>
                      </a:lnTo>
                      <a:lnTo>
                        <a:pt x="1674" y="29909"/>
                      </a:lnTo>
                      <a:lnTo>
                        <a:pt x="1674" y="29549"/>
                      </a:lnTo>
                      <a:close/>
                      <a:moveTo>
                        <a:pt x="5149" y="29523"/>
                      </a:moveTo>
                      <a:lnTo>
                        <a:pt x="5149" y="29909"/>
                      </a:lnTo>
                      <a:lnTo>
                        <a:pt x="4402" y="29909"/>
                      </a:lnTo>
                      <a:lnTo>
                        <a:pt x="4402" y="29523"/>
                      </a:lnTo>
                      <a:close/>
                      <a:moveTo>
                        <a:pt x="7877" y="29523"/>
                      </a:moveTo>
                      <a:lnTo>
                        <a:pt x="7877" y="29909"/>
                      </a:lnTo>
                      <a:lnTo>
                        <a:pt x="7131" y="29909"/>
                      </a:lnTo>
                      <a:lnTo>
                        <a:pt x="7131" y="29523"/>
                      </a:lnTo>
                      <a:close/>
                      <a:moveTo>
                        <a:pt x="4505" y="1"/>
                      </a:moveTo>
                      <a:lnTo>
                        <a:pt x="2086" y="3141"/>
                      </a:lnTo>
                      <a:lnTo>
                        <a:pt x="2086" y="4917"/>
                      </a:lnTo>
                      <a:lnTo>
                        <a:pt x="1030" y="4917"/>
                      </a:lnTo>
                      <a:lnTo>
                        <a:pt x="1030" y="8006"/>
                      </a:lnTo>
                      <a:lnTo>
                        <a:pt x="1" y="8006"/>
                      </a:lnTo>
                      <a:lnTo>
                        <a:pt x="1" y="32071"/>
                      </a:lnTo>
                      <a:lnTo>
                        <a:pt x="9009" y="32071"/>
                      </a:lnTo>
                      <a:lnTo>
                        <a:pt x="9009" y="8006"/>
                      </a:lnTo>
                      <a:lnTo>
                        <a:pt x="8006" y="8006"/>
                      </a:lnTo>
                      <a:lnTo>
                        <a:pt x="8006" y="4917"/>
                      </a:lnTo>
                      <a:lnTo>
                        <a:pt x="6925" y="4917"/>
                      </a:lnTo>
                      <a:lnTo>
                        <a:pt x="6925" y="314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8"/>
                <p:cNvSpPr/>
                <p:nvPr/>
              </p:nvSpPr>
              <p:spPr>
                <a:xfrm>
                  <a:off x="4620061" y="4257820"/>
                  <a:ext cx="328567" cy="884872"/>
                </a:xfrm>
                <a:custGeom>
                  <a:rect b="b" l="l" r="r" t="t"/>
                  <a:pathLst>
                    <a:path extrusionOk="0" h="24195" w="8984">
                      <a:moveTo>
                        <a:pt x="7619" y="4401"/>
                      </a:moveTo>
                      <a:lnTo>
                        <a:pt x="7619" y="5122"/>
                      </a:lnTo>
                      <a:lnTo>
                        <a:pt x="6873" y="5122"/>
                      </a:lnTo>
                      <a:lnTo>
                        <a:pt x="6873" y="4401"/>
                      </a:lnTo>
                      <a:close/>
                      <a:moveTo>
                        <a:pt x="2189" y="4427"/>
                      </a:moveTo>
                      <a:lnTo>
                        <a:pt x="2189" y="5148"/>
                      </a:lnTo>
                      <a:lnTo>
                        <a:pt x="1442" y="5148"/>
                      </a:lnTo>
                      <a:lnTo>
                        <a:pt x="1442" y="4427"/>
                      </a:lnTo>
                      <a:close/>
                      <a:moveTo>
                        <a:pt x="4891" y="4401"/>
                      </a:moveTo>
                      <a:lnTo>
                        <a:pt x="4891" y="5148"/>
                      </a:lnTo>
                      <a:lnTo>
                        <a:pt x="4145" y="5148"/>
                      </a:lnTo>
                      <a:lnTo>
                        <a:pt x="4145" y="4401"/>
                      </a:lnTo>
                      <a:close/>
                      <a:moveTo>
                        <a:pt x="2189" y="5869"/>
                      </a:moveTo>
                      <a:lnTo>
                        <a:pt x="2189" y="6589"/>
                      </a:lnTo>
                      <a:lnTo>
                        <a:pt x="1442" y="6589"/>
                      </a:lnTo>
                      <a:lnTo>
                        <a:pt x="1442" y="5869"/>
                      </a:lnTo>
                      <a:close/>
                      <a:moveTo>
                        <a:pt x="4891" y="5869"/>
                      </a:moveTo>
                      <a:lnTo>
                        <a:pt x="4891" y="6589"/>
                      </a:lnTo>
                      <a:lnTo>
                        <a:pt x="4145" y="6589"/>
                      </a:lnTo>
                      <a:lnTo>
                        <a:pt x="4145" y="5869"/>
                      </a:lnTo>
                      <a:close/>
                      <a:moveTo>
                        <a:pt x="7619" y="5869"/>
                      </a:moveTo>
                      <a:lnTo>
                        <a:pt x="7619" y="6589"/>
                      </a:lnTo>
                      <a:lnTo>
                        <a:pt x="6873" y="6589"/>
                      </a:lnTo>
                      <a:lnTo>
                        <a:pt x="6873" y="5869"/>
                      </a:lnTo>
                      <a:close/>
                      <a:moveTo>
                        <a:pt x="7619" y="7310"/>
                      </a:moveTo>
                      <a:lnTo>
                        <a:pt x="7619" y="8031"/>
                      </a:lnTo>
                      <a:lnTo>
                        <a:pt x="6873" y="8031"/>
                      </a:lnTo>
                      <a:lnTo>
                        <a:pt x="6873" y="7310"/>
                      </a:lnTo>
                      <a:close/>
                      <a:moveTo>
                        <a:pt x="2189" y="7336"/>
                      </a:moveTo>
                      <a:lnTo>
                        <a:pt x="2189" y="8056"/>
                      </a:lnTo>
                      <a:lnTo>
                        <a:pt x="1442" y="8056"/>
                      </a:lnTo>
                      <a:lnTo>
                        <a:pt x="1442" y="7336"/>
                      </a:lnTo>
                      <a:close/>
                      <a:moveTo>
                        <a:pt x="4891" y="7310"/>
                      </a:moveTo>
                      <a:lnTo>
                        <a:pt x="4891" y="8056"/>
                      </a:lnTo>
                      <a:lnTo>
                        <a:pt x="4145" y="8056"/>
                      </a:lnTo>
                      <a:lnTo>
                        <a:pt x="4145" y="7310"/>
                      </a:lnTo>
                      <a:close/>
                      <a:moveTo>
                        <a:pt x="2189" y="8777"/>
                      </a:moveTo>
                      <a:lnTo>
                        <a:pt x="2189" y="9498"/>
                      </a:lnTo>
                      <a:lnTo>
                        <a:pt x="1442" y="9498"/>
                      </a:lnTo>
                      <a:lnTo>
                        <a:pt x="1442" y="8777"/>
                      </a:lnTo>
                      <a:close/>
                      <a:moveTo>
                        <a:pt x="4891" y="8777"/>
                      </a:moveTo>
                      <a:lnTo>
                        <a:pt x="4891" y="9498"/>
                      </a:lnTo>
                      <a:lnTo>
                        <a:pt x="4145" y="9498"/>
                      </a:lnTo>
                      <a:lnTo>
                        <a:pt x="4145" y="8777"/>
                      </a:lnTo>
                      <a:close/>
                      <a:moveTo>
                        <a:pt x="7619" y="8777"/>
                      </a:moveTo>
                      <a:lnTo>
                        <a:pt x="7619" y="9498"/>
                      </a:lnTo>
                      <a:lnTo>
                        <a:pt x="6873" y="9498"/>
                      </a:lnTo>
                      <a:lnTo>
                        <a:pt x="6873" y="8777"/>
                      </a:lnTo>
                      <a:close/>
                      <a:moveTo>
                        <a:pt x="7619" y="10218"/>
                      </a:moveTo>
                      <a:lnTo>
                        <a:pt x="7619" y="10939"/>
                      </a:lnTo>
                      <a:lnTo>
                        <a:pt x="6873" y="10939"/>
                      </a:lnTo>
                      <a:lnTo>
                        <a:pt x="6873" y="10218"/>
                      </a:lnTo>
                      <a:close/>
                      <a:moveTo>
                        <a:pt x="2189" y="10244"/>
                      </a:moveTo>
                      <a:lnTo>
                        <a:pt x="2189" y="10965"/>
                      </a:lnTo>
                      <a:lnTo>
                        <a:pt x="1442" y="10965"/>
                      </a:lnTo>
                      <a:lnTo>
                        <a:pt x="1442" y="10244"/>
                      </a:lnTo>
                      <a:close/>
                      <a:moveTo>
                        <a:pt x="4891" y="10218"/>
                      </a:moveTo>
                      <a:lnTo>
                        <a:pt x="4891" y="10965"/>
                      </a:lnTo>
                      <a:lnTo>
                        <a:pt x="4145" y="10965"/>
                      </a:lnTo>
                      <a:lnTo>
                        <a:pt x="4145" y="10218"/>
                      </a:lnTo>
                      <a:close/>
                      <a:moveTo>
                        <a:pt x="2189" y="11685"/>
                      </a:moveTo>
                      <a:lnTo>
                        <a:pt x="2189" y="12406"/>
                      </a:lnTo>
                      <a:lnTo>
                        <a:pt x="1442" y="12406"/>
                      </a:lnTo>
                      <a:lnTo>
                        <a:pt x="1442" y="11685"/>
                      </a:lnTo>
                      <a:close/>
                      <a:moveTo>
                        <a:pt x="4891" y="11685"/>
                      </a:moveTo>
                      <a:lnTo>
                        <a:pt x="4891" y="12406"/>
                      </a:lnTo>
                      <a:lnTo>
                        <a:pt x="4145" y="12406"/>
                      </a:lnTo>
                      <a:lnTo>
                        <a:pt x="4145" y="11685"/>
                      </a:lnTo>
                      <a:close/>
                      <a:moveTo>
                        <a:pt x="7619" y="11685"/>
                      </a:moveTo>
                      <a:lnTo>
                        <a:pt x="7619" y="12406"/>
                      </a:lnTo>
                      <a:lnTo>
                        <a:pt x="6873" y="12406"/>
                      </a:lnTo>
                      <a:lnTo>
                        <a:pt x="6873" y="11685"/>
                      </a:lnTo>
                      <a:close/>
                      <a:moveTo>
                        <a:pt x="7619" y="13127"/>
                      </a:moveTo>
                      <a:lnTo>
                        <a:pt x="7619" y="13848"/>
                      </a:lnTo>
                      <a:lnTo>
                        <a:pt x="6873" y="13848"/>
                      </a:lnTo>
                      <a:lnTo>
                        <a:pt x="6873" y="13127"/>
                      </a:lnTo>
                      <a:close/>
                      <a:moveTo>
                        <a:pt x="2189" y="13153"/>
                      </a:moveTo>
                      <a:lnTo>
                        <a:pt x="2189" y="13873"/>
                      </a:lnTo>
                      <a:lnTo>
                        <a:pt x="1442" y="13873"/>
                      </a:lnTo>
                      <a:lnTo>
                        <a:pt x="1442" y="13153"/>
                      </a:lnTo>
                      <a:close/>
                      <a:moveTo>
                        <a:pt x="4891" y="13127"/>
                      </a:moveTo>
                      <a:lnTo>
                        <a:pt x="4891" y="13873"/>
                      </a:lnTo>
                      <a:lnTo>
                        <a:pt x="4145" y="13873"/>
                      </a:lnTo>
                      <a:lnTo>
                        <a:pt x="4145" y="13127"/>
                      </a:lnTo>
                      <a:close/>
                      <a:moveTo>
                        <a:pt x="2189" y="14594"/>
                      </a:moveTo>
                      <a:lnTo>
                        <a:pt x="2189" y="15315"/>
                      </a:lnTo>
                      <a:lnTo>
                        <a:pt x="1442" y="15315"/>
                      </a:lnTo>
                      <a:lnTo>
                        <a:pt x="1442" y="14594"/>
                      </a:lnTo>
                      <a:close/>
                      <a:moveTo>
                        <a:pt x="4891" y="14594"/>
                      </a:moveTo>
                      <a:lnTo>
                        <a:pt x="4891" y="15315"/>
                      </a:lnTo>
                      <a:lnTo>
                        <a:pt x="4145" y="15315"/>
                      </a:lnTo>
                      <a:lnTo>
                        <a:pt x="4145" y="14594"/>
                      </a:lnTo>
                      <a:close/>
                      <a:moveTo>
                        <a:pt x="7619" y="14594"/>
                      </a:moveTo>
                      <a:lnTo>
                        <a:pt x="7619" y="15315"/>
                      </a:lnTo>
                      <a:lnTo>
                        <a:pt x="6873" y="15315"/>
                      </a:lnTo>
                      <a:lnTo>
                        <a:pt x="6873" y="14594"/>
                      </a:lnTo>
                      <a:close/>
                      <a:moveTo>
                        <a:pt x="7619" y="16035"/>
                      </a:moveTo>
                      <a:lnTo>
                        <a:pt x="7619" y="16756"/>
                      </a:lnTo>
                      <a:lnTo>
                        <a:pt x="6873" y="16756"/>
                      </a:lnTo>
                      <a:lnTo>
                        <a:pt x="6873" y="16035"/>
                      </a:lnTo>
                      <a:close/>
                      <a:moveTo>
                        <a:pt x="2189" y="16061"/>
                      </a:moveTo>
                      <a:lnTo>
                        <a:pt x="2189" y="16782"/>
                      </a:lnTo>
                      <a:lnTo>
                        <a:pt x="1442" y="16782"/>
                      </a:lnTo>
                      <a:lnTo>
                        <a:pt x="1442" y="16061"/>
                      </a:lnTo>
                      <a:close/>
                      <a:moveTo>
                        <a:pt x="4891" y="16035"/>
                      </a:moveTo>
                      <a:lnTo>
                        <a:pt x="4891" y="16782"/>
                      </a:lnTo>
                      <a:lnTo>
                        <a:pt x="4145" y="16782"/>
                      </a:lnTo>
                      <a:lnTo>
                        <a:pt x="4145" y="16035"/>
                      </a:lnTo>
                      <a:close/>
                      <a:moveTo>
                        <a:pt x="2189" y="17502"/>
                      </a:moveTo>
                      <a:lnTo>
                        <a:pt x="2189" y="18223"/>
                      </a:lnTo>
                      <a:lnTo>
                        <a:pt x="1442" y="18223"/>
                      </a:lnTo>
                      <a:lnTo>
                        <a:pt x="1442" y="17502"/>
                      </a:lnTo>
                      <a:close/>
                      <a:moveTo>
                        <a:pt x="4891" y="17502"/>
                      </a:moveTo>
                      <a:lnTo>
                        <a:pt x="4891" y="18223"/>
                      </a:lnTo>
                      <a:lnTo>
                        <a:pt x="4145" y="18223"/>
                      </a:lnTo>
                      <a:lnTo>
                        <a:pt x="4145" y="17502"/>
                      </a:lnTo>
                      <a:close/>
                      <a:moveTo>
                        <a:pt x="7619" y="17502"/>
                      </a:moveTo>
                      <a:lnTo>
                        <a:pt x="7619" y="18223"/>
                      </a:lnTo>
                      <a:lnTo>
                        <a:pt x="6873" y="18223"/>
                      </a:lnTo>
                      <a:lnTo>
                        <a:pt x="6873" y="17502"/>
                      </a:lnTo>
                      <a:close/>
                      <a:moveTo>
                        <a:pt x="7619" y="18969"/>
                      </a:moveTo>
                      <a:lnTo>
                        <a:pt x="7619" y="19664"/>
                      </a:lnTo>
                      <a:lnTo>
                        <a:pt x="6873" y="19664"/>
                      </a:lnTo>
                      <a:lnTo>
                        <a:pt x="6873" y="18969"/>
                      </a:lnTo>
                      <a:close/>
                      <a:moveTo>
                        <a:pt x="2189" y="18969"/>
                      </a:moveTo>
                      <a:lnTo>
                        <a:pt x="2189" y="19690"/>
                      </a:lnTo>
                      <a:lnTo>
                        <a:pt x="1442" y="19690"/>
                      </a:lnTo>
                      <a:lnTo>
                        <a:pt x="1442" y="18969"/>
                      </a:lnTo>
                      <a:close/>
                      <a:moveTo>
                        <a:pt x="4891" y="18969"/>
                      </a:moveTo>
                      <a:lnTo>
                        <a:pt x="4891" y="19690"/>
                      </a:lnTo>
                      <a:lnTo>
                        <a:pt x="4145" y="19690"/>
                      </a:lnTo>
                      <a:lnTo>
                        <a:pt x="4145" y="18969"/>
                      </a:lnTo>
                      <a:close/>
                      <a:moveTo>
                        <a:pt x="2189" y="20411"/>
                      </a:moveTo>
                      <a:lnTo>
                        <a:pt x="2189" y="21132"/>
                      </a:lnTo>
                      <a:lnTo>
                        <a:pt x="1442" y="21132"/>
                      </a:lnTo>
                      <a:lnTo>
                        <a:pt x="1442" y="20411"/>
                      </a:lnTo>
                      <a:close/>
                      <a:moveTo>
                        <a:pt x="4891" y="20411"/>
                      </a:moveTo>
                      <a:lnTo>
                        <a:pt x="4891" y="21132"/>
                      </a:lnTo>
                      <a:lnTo>
                        <a:pt x="4145" y="21132"/>
                      </a:lnTo>
                      <a:lnTo>
                        <a:pt x="4145" y="20411"/>
                      </a:lnTo>
                      <a:close/>
                      <a:moveTo>
                        <a:pt x="7619" y="20411"/>
                      </a:moveTo>
                      <a:lnTo>
                        <a:pt x="7619" y="21132"/>
                      </a:lnTo>
                      <a:lnTo>
                        <a:pt x="6873" y="21132"/>
                      </a:lnTo>
                      <a:lnTo>
                        <a:pt x="6873" y="20411"/>
                      </a:lnTo>
                      <a:close/>
                      <a:moveTo>
                        <a:pt x="7619" y="21878"/>
                      </a:moveTo>
                      <a:lnTo>
                        <a:pt x="7619" y="22213"/>
                      </a:lnTo>
                      <a:lnTo>
                        <a:pt x="6873" y="22213"/>
                      </a:lnTo>
                      <a:lnTo>
                        <a:pt x="6873" y="21878"/>
                      </a:lnTo>
                      <a:close/>
                      <a:moveTo>
                        <a:pt x="2189" y="21878"/>
                      </a:moveTo>
                      <a:lnTo>
                        <a:pt x="2189" y="22238"/>
                      </a:lnTo>
                      <a:lnTo>
                        <a:pt x="1442" y="22238"/>
                      </a:lnTo>
                      <a:lnTo>
                        <a:pt x="1442" y="21878"/>
                      </a:lnTo>
                      <a:close/>
                      <a:moveTo>
                        <a:pt x="4891" y="21878"/>
                      </a:moveTo>
                      <a:lnTo>
                        <a:pt x="4891" y="22238"/>
                      </a:lnTo>
                      <a:lnTo>
                        <a:pt x="4145" y="22238"/>
                      </a:lnTo>
                      <a:lnTo>
                        <a:pt x="4145" y="21878"/>
                      </a:lnTo>
                      <a:close/>
                      <a:moveTo>
                        <a:pt x="8984" y="0"/>
                      </a:moveTo>
                      <a:lnTo>
                        <a:pt x="1" y="3115"/>
                      </a:lnTo>
                      <a:lnTo>
                        <a:pt x="1" y="24194"/>
                      </a:lnTo>
                      <a:lnTo>
                        <a:pt x="8984" y="24194"/>
                      </a:lnTo>
                      <a:lnTo>
                        <a:pt x="8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8"/>
                <p:cNvSpPr/>
                <p:nvPr/>
              </p:nvSpPr>
              <p:spPr>
                <a:xfrm>
                  <a:off x="3964896" y="4123195"/>
                  <a:ext cx="328567" cy="1019495"/>
                </a:xfrm>
                <a:custGeom>
                  <a:rect b="b" l="l" r="r" t="t"/>
                  <a:pathLst>
                    <a:path extrusionOk="0" h="27876" w="8984">
                      <a:moveTo>
                        <a:pt x="2291" y="4736"/>
                      </a:moveTo>
                      <a:lnTo>
                        <a:pt x="2291" y="5097"/>
                      </a:lnTo>
                      <a:lnTo>
                        <a:pt x="1545" y="5097"/>
                      </a:lnTo>
                      <a:lnTo>
                        <a:pt x="1545" y="4736"/>
                      </a:lnTo>
                      <a:close/>
                      <a:moveTo>
                        <a:pt x="4994" y="4711"/>
                      </a:moveTo>
                      <a:lnTo>
                        <a:pt x="4994" y="5097"/>
                      </a:lnTo>
                      <a:lnTo>
                        <a:pt x="4248" y="5097"/>
                      </a:lnTo>
                      <a:lnTo>
                        <a:pt x="4248" y="4711"/>
                      </a:lnTo>
                      <a:close/>
                      <a:moveTo>
                        <a:pt x="7722" y="4711"/>
                      </a:moveTo>
                      <a:lnTo>
                        <a:pt x="7722" y="5097"/>
                      </a:lnTo>
                      <a:lnTo>
                        <a:pt x="6976" y="5097"/>
                      </a:lnTo>
                      <a:lnTo>
                        <a:pt x="6976" y="4711"/>
                      </a:lnTo>
                      <a:close/>
                      <a:moveTo>
                        <a:pt x="4994" y="5817"/>
                      </a:moveTo>
                      <a:lnTo>
                        <a:pt x="4994" y="6538"/>
                      </a:lnTo>
                      <a:lnTo>
                        <a:pt x="4248" y="6538"/>
                      </a:lnTo>
                      <a:lnTo>
                        <a:pt x="4248" y="5817"/>
                      </a:lnTo>
                      <a:close/>
                      <a:moveTo>
                        <a:pt x="7722" y="5817"/>
                      </a:moveTo>
                      <a:lnTo>
                        <a:pt x="7722" y="6538"/>
                      </a:lnTo>
                      <a:lnTo>
                        <a:pt x="6976" y="6538"/>
                      </a:lnTo>
                      <a:lnTo>
                        <a:pt x="6976" y="5817"/>
                      </a:lnTo>
                      <a:close/>
                      <a:moveTo>
                        <a:pt x="2291" y="5817"/>
                      </a:moveTo>
                      <a:lnTo>
                        <a:pt x="2291" y="6564"/>
                      </a:lnTo>
                      <a:lnTo>
                        <a:pt x="1545" y="6564"/>
                      </a:lnTo>
                      <a:lnTo>
                        <a:pt x="1545" y="5817"/>
                      </a:lnTo>
                      <a:close/>
                      <a:moveTo>
                        <a:pt x="2291" y="7285"/>
                      </a:moveTo>
                      <a:lnTo>
                        <a:pt x="2291" y="8005"/>
                      </a:lnTo>
                      <a:lnTo>
                        <a:pt x="1545" y="8005"/>
                      </a:lnTo>
                      <a:lnTo>
                        <a:pt x="1545" y="7285"/>
                      </a:lnTo>
                      <a:close/>
                      <a:moveTo>
                        <a:pt x="4994" y="7285"/>
                      </a:moveTo>
                      <a:lnTo>
                        <a:pt x="4994" y="8005"/>
                      </a:lnTo>
                      <a:lnTo>
                        <a:pt x="4248" y="8005"/>
                      </a:lnTo>
                      <a:lnTo>
                        <a:pt x="4248" y="7285"/>
                      </a:lnTo>
                      <a:close/>
                      <a:moveTo>
                        <a:pt x="7722" y="7259"/>
                      </a:moveTo>
                      <a:lnTo>
                        <a:pt x="7722" y="8005"/>
                      </a:lnTo>
                      <a:lnTo>
                        <a:pt x="6976" y="8005"/>
                      </a:lnTo>
                      <a:lnTo>
                        <a:pt x="6976" y="7259"/>
                      </a:lnTo>
                      <a:close/>
                      <a:moveTo>
                        <a:pt x="4994" y="8726"/>
                      </a:moveTo>
                      <a:lnTo>
                        <a:pt x="4994" y="9447"/>
                      </a:lnTo>
                      <a:lnTo>
                        <a:pt x="4248" y="9447"/>
                      </a:lnTo>
                      <a:lnTo>
                        <a:pt x="4248" y="8726"/>
                      </a:lnTo>
                      <a:close/>
                      <a:moveTo>
                        <a:pt x="7722" y="8726"/>
                      </a:moveTo>
                      <a:lnTo>
                        <a:pt x="7722" y="9447"/>
                      </a:lnTo>
                      <a:lnTo>
                        <a:pt x="6976" y="9447"/>
                      </a:lnTo>
                      <a:lnTo>
                        <a:pt x="6976" y="8726"/>
                      </a:lnTo>
                      <a:close/>
                      <a:moveTo>
                        <a:pt x="2291" y="8726"/>
                      </a:moveTo>
                      <a:lnTo>
                        <a:pt x="2291" y="9472"/>
                      </a:lnTo>
                      <a:lnTo>
                        <a:pt x="1545" y="9472"/>
                      </a:lnTo>
                      <a:lnTo>
                        <a:pt x="1545" y="8726"/>
                      </a:lnTo>
                      <a:close/>
                      <a:moveTo>
                        <a:pt x="2291" y="10193"/>
                      </a:moveTo>
                      <a:lnTo>
                        <a:pt x="2291" y="10914"/>
                      </a:lnTo>
                      <a:lnTo>
                        <a:pt x="1545" y="10914"/>
                      </a:lnTo>
                      <a:lnTo>
                        <a:pt x="1545" y="10193"/>
                      </a:lnTo>
                      <a:close/>
                      <a:moveTo>
                        <a:pt x="4994" y="10193"/>
                      </a:moveTo>
                      <a:lnTo>
                        <a:pt x="4994" y="10914"/>
                      </a:lnTo>
                      <a:lnTo>
                        <a:pt x="4248" y="10914"/>
                      </a:lnTo>
                      <a:lnTo>
                        <a:pt x="4248" y="10193"/>
                      </a:lnTo>
                      <a:close/>
                      <a:moveTo>
                        <a:pt x="7722" y="10193"/>
                      </a:moveTo>
                      <a:lnTo>
                        <a:pt x="7722" y="10914"/>
                      </a:lnTo>
                      <a:lnTo>
                        <a:pt x="6976" y="10914"/>
                      </a:lnTo>
                      <a:lnTo>
                        <a:pt x="6976" y="10193"/>
                      </a:lnTo>
                      <a:close/>
                      <a:moveTo>
                        <a:pt x="4994" y="11634"/>
                      </a:moveTo>
                      <a:lnTo>
                        <a:pt x="4994" y="12355"/>
                      </a:lnTo>
                      <a:lnTo>
                        <a:pt x="4248" y="12355"/>
                      </a:lnTo>
                      <a:lnTo>
                        <a:pt x="4248" y="11634"/>
                      </a:lnTo>
                      <a:close/>
                      <a:moveTo>
                        <a:pt x="7722" y="11634"/>
                      </a:moveTo>
                      <a:lnTo>
                        <a:pt x="7722" y="12355"/>
                      </a:lnTo>
                      <a:lnTo>
                        <a:pt x="6976" y="12355"/>
                      </a:lnTo>
                      <a:lnTo>
                        <a:pt x="6976" y="11634"/>
                      </a:lnTo>
                      <a:close/>
                      <a:moveTo>
                        <a:pt x="2291" y="11634"/>
                      </a:moveTo>
                      <a:lnTo>
                        <a:pt x="2291" y="12381"/>
                      </a:lnTo>
                      <a:lnTo>
                        <a:pt x="1545" y="12381"/>
                      </a:lnTo>
                      <a:lnTo>
                        <a:pt x="1545" y="11634"/>
                      </a:lnTo>
                      <a:close/>
                      <a:moveTo>
                        <a:pt x="2291" y="13101"/>
                      </a:moveTo>
                      <a:lnTo>
                        <a:pt x="2291" y="13822"/>
                      </a:lnTo>
                      <a:lnTo>
                        <a:pt x="1545" y="13822"/>
                      </a:lnTo>
                      <a:lnTo>
                        <a:pt x="1545" y="13101"/>
                      </a:lnTo>
                      <a:close/>
                      <a:moveTo>
                        <a:pt x="4994" y="13101"/>
                      </a:moveTo>
                      <a:lnTo>
                        <a:pt x="4994" y="13822"/>
                      </a:lnTo>
                      <a:lnTo>
                        <a:pt x="4248" y="13822"/>
                      </a:lnTo>
                      <a:lnTo>
                        <a:pt x="4248" y="13101"/>
                      </a:lnTo>
                      <a:close/>
                      <a:moveTo>
                        <a:pt x="7722" y="13076"/>
                      </a:moveTo>
                      <a:lnTo>
                        <a:pt x="7722" y="13822"/>
                      </a:lnTo>
                      <a:lnTo>
                        <a:pt x="6976" y="13822"/>
                      </a:lnTo>
                      <a:lnTo>
                        <a:pt x="6976" y="13076"/>
                      </a:lnTo>
                      <a:close/>
                      <a:moveTo>
                        <a:pt x="4994" y="14543"/>
                      </a:moveTo>
                      <a:lnTo>
                        <a:pt x="4994" y="15264"/>
                      </a:lnTo>
                      <a:lnTo>
                        <a:pt x="4248" y="15264"/>
                      </a:lnTo>
                      <a:lnTo>
                        <a:pt x="4248" y="14543"/>
                      </a:lnTo>
                      <a:close/>
                      <a:moveTo>
                        <a:pt x="7722" y="14543"/>
                      </a:moveTo>
                      <a:lnTo>
                        <a:pt x="7722" y="15264"/>
                      </a:lnTo>
                      <a:lnTo>
                        <a:pt x="6976" y="15264"/>
                      </a:lnTo>
                      <a:lnTo>
                        <a:pt x="6976" y="14543"/>
                      </a:lnTo>
                      <a:close/>
                      <a:moveTo>
                        <a:pt x="2291" y="14543"/>
                      </a:moveTo>
                      <a:lnTo>
                        <a:pt x="2291" y="15289"/>
                      </a:lnTo>
                      <a:lnTo>
                        <a:pt x="1545" y="15289"/>
                      </a:lnTo>
                      <a:lnTo>
                        <a:pt x="1545" y="14543"/>
                      </a:lnTo>
                      <a:close/>
                      <a:moveTo>
                        <a:pt x="2291" y="16010"/>
                      </a:moveTo>
                      <a:lnTo>
                        <a:pt x="2291" y="16731"/>
                      </a:lnTo>
                      <a:lnTo>
                        <a:pt x="1545" y="16731"/>
                      </a:lnTo>
                      <a:lnTo>
                        <a:pt x="1545" y="16010"/>
                      </a:lnTo>
                      <a:close/>
                      <a:moveTo>
                        <a:pt x="4994" y="16010"/>
                      </a:moveTo>
                      <a:lnTo>
                        <a:pt x="4994" y="16731"/>
                      </a:lnTo>
                      <a:lnTo>
                        <a:pt x="4248" y="16731"/>
                      </a:lnTo>
                      <a:lnTo>
                        <a:pt x="4248" y="16010"/>
                      </a:lnTo>
                      <a:close/>
                      <a:moveTo>
                        <a:pt x="7722" y="15984"/>
                      </a:moveTo>
                      <a:lnTo>
                        <a:pt x="7722" y="16731"/>
                      </a:lnTo>
                      <a:lnTo>
                        <a:pt x="6976" y="16731"/>
                      </a:lnTo>
                      <a:lnTo>
                        <a:pt x="6976" y="15984"/>
                      </a:lnTo>
                      <a:close/>
                      <a:moveTo>
                        <a:pt x="4994" y="17477"/>
                      </a:moveTo>
                      <a:lnTo>
                        <a:pt x="4994" y="18172"/>
                      </a:lnTo>
                      <a:lnTo>
                        <a:pt x="4248" y="18172"/>
                      </a:lnTo>
                      <a:lnTo>
                        <a:pt x="4248" y="17477"/>
                      </a:lnTo>
                      <a:close/>
                      <a:moveTo>
                        <a:pt x="7722" y="17477"/>
                      </a:moveTo>
                      <a:lnTo>
                        <a:pt x="7722" y="18172"/>
                      </a:lnTo>
                      <a:lnTo>
                        <a:pt x="6976" y="18172"/>
                      </a:lnTo>
                      <a:lnTo>
                        <a:pt x="6976" y="17477"/>
                      </a:lnTo>
                      <a:close/>
                      <a:moveTo>
                        <a:pt x="2291" y="17477"/>
                      </a:moveTo>
                      <a:lnTo>
                        <a:pt x="2291" y="18198"/>
                      </a:lnTo>
                      <a:lnTo>
                        <a:pt x="1545" y="18198"/>
                      </a:lnTo>
                      <a:lnTo>
                        <a:pt x="1545" y="17477"/>
                      </a:lnTo>
                      <a:close/>
                      <a:moveTo>
                        <a:pt x="2291" y="18918"/>
                      </a:moveTo>
                      <a:lnTo>
                        <a:pt x="2291" y="19639"/>
                      </a:lnTo>
                      <a:lnTo>
                        <a:pt x="1545" y="19639"/>
                      </a:lnTo>
                      <a:lnTo>
                        <a:pt x="1545" y="18918"/>
                      </a:lnTo>
                      <a:close/>
                      <a:moveTo>
                        <a:pt x="4994" y="18918"/>
                      </a:moveTo>
                      <a:lnTo>
                        <a:pt x="4994" y="19639"/>
                      </a:lnTo>
                      <a:lnTo>
                        <a:pt x="4248" y="19639"/>
                      </a:lnTo>
                      <a:lnTo>
                        <a:pt x="4248" y="18918"/>
                      </a:lnTo>
                      <a:close/>
                      <a:moveTo>
                        <a:pt x="7722" y="18893"/>
                      </a:moveTo>
                      <a:lnTo>
                        <a:pt x="7722" y="19639"/>
                      </a:lnTo>
                      <a:lnTo>
                        <a:pt x="6976" y="19639"/>
                      </a:lnTo>
                      <a:lnTo>
                        <a:pt x="6976" y="18893"/>
                      </a:lnTo>
                      <a:close/>
                      <a:moveTo>
                        <a:pt x="4994" y="20360"/>
                      </a:moveTo>
                      <a:lnTo>
                        <a:pt x="4994" y="21080"/>
                      </a:lnTo>
                      <a:lnTo>
                        <a:pt x="4248" y="21080"/>
                      </a:lnTo>
                      <a:lnTo>
                        <a:pt x="4248" y="20360"/>
                      </a:lnTo>
                      <a:close/>
                      <a:moveTo>
                        <a:pt x="7722" y="20360"/>
                      </a:moveTo>
                      <a:lnTo>
                        <a:pt x="7722" y="21080"/>
                      </a:lnTo>
                      <a:lnTo>
                        <a:pt x="6976" y="21080"/>
                      </a:lnTo>
                      <a:lnTo>
                        <a:pt x="6976" y="20360"/>
                      </a:lnTo>
                      <a:close/>
                      <a:moveTo>
                        <a:pt x="2291" y="20360"/>
                      </a:moveTo>
                      <a:lnTo>
                        <a:pt x="2291" y="21106"/>
                      </a:lnTo>
                      <a:lnTo>
                        <a:pt x="1545" y="21106"/>
                      </a:lnTo>
                      <a:lnTo>
                        <a:pt x="1545" y="20360"/>
                      </a:lnTo>
                      <a:close/>
                      <a:moveTo>
                        <a:pt x="2291" y="21827"/>
                      </a:moveTo>
                      <a:lnTo>
                        <a:pt x="2291" y="22548"/>
                      </a:lnTo>
                      <a:lnTo>
                        <a:pt x="1545" y="22548"/>
                      </a:lnTo>
                      <a:lnTo>
                        <a:pt x="1545" y="21827"/>
                      </a:lnTo>
                      <a:close/>
                      <a:moveTo>
                        <a:pt x="4994" y="21827"/>
                      </a:moveTo>
                      <a:lnTo>
                        <a:pt x="4994" y="22548"/>
                      </a:lnTo>
                      <a:lnTo>
                        <a:pt x="4248" y="22548"/>
                      </a:lnTo>
                      <a:lnTo>
                        <a:pt x="4248" y="21827"/>
                      </a:lnTo>
                      <a:close/>
                      <a:moveTo>
                        <a:pt x="7722" y="21801"/>
                      </a:moveTo>
                      <a:lnTo>
                        <a:pt x="7722" y="22548"/>
                      </a:lnTo>
                      <a:lnTo>
                        <a:pt x="6976" y="22548"/>
                      </a:lnTo>
                      <a:lnTo>
                        <a:pt x="6976" y="21801"/>
                      </a:lnTo>
                      <a:close/>
                      <a:moveTo>
                        <a:pt x="4994" y="23294"/>
                      </a:moveTo>
                      <a:lnTo>
                        <a:pt x="4994" y="23989"/>
                      </a:lnTo>
                      <a:lnTo>
                        <a:pt x="4248" y="23989"/>
                      </a:lnTo>
                      <a:lnTo>
                        <a:pt x="4248" y="23294"/>
                      </a:lnTo>
                      <a:close/>
                      <a:moveTo>
                        <a:pt x="7722" y="23294"/>
                      </a:moveTo>
                      <a:lnTo>
                        <a:pt x="7722" y="23989"/>
                      </a:lnTo>
                      <a:lnTo>
                        <a:pt x="6976" y="23989"/>
                      </a:lnTo>
                      <a:lnTo>
                        <a:pt x="6976" y="23294"/>
                      </a:lnTo>
                      <a:close/>
                      <a:moveTo>
                        <a:pt x="2291" y="23294"/>
                      </a:moveTo>
                      <a:lnTo>
                        <a:pt x="2291" y="24015"/>
                      </a:lnTo>
                      <a:lnTo>
                        <a:pt x="1545" y="24015"/>
                      </a:lnTo>
                      <a:lnTo>
                        <a:pt x="1545" y="23294"/>
                      </a:lnTo>
                      <a:close/>
                      <a:moveTo>
                        <a:pt x="2291" y="24735"/>
                      </a:moveTo>
                      <a:lnTo>
                        <a:pt x="2291" y="25096"/>
                      </a:lnTo>
                      <a:lnTo>
                        <a:pt x="1545" y="25096"/>
                      </a:lnTo>
                      <a:lnTo>
                        <a:pt x="1545" y="24735"/>
                      </a:lnTo>
                      <a:close/>
                      <a:moveTo>
                        <a:pt x="4994" y="24735"/>
                      </a:moveTo>
                      <a:lnTo>
                        <a:pt x="4994" y="25096"/>
                      </a:lnTo>
                      <a:lnTo>
                        <a:pt x="4248" y="25096"/>
                      </a:lnTo>
                      <a:lnTo>
                        <a:pt x="4248" y="24735"/>
                      </a:lnTo>
                      <a:close/>
                      <a:moveTo>
                        <a:pt x="7722" y="24710"/>
                      </a:moveTo>
                      <a:lnTo>
                        <a:pt x="7722" y="25096"/>
                      </a:lnTo>
                      <a:lnTo>
                        <a:pt x="6976" y="25096"/>
                      </a:lnTo>
                      <a:lnTo>
                        <a:pt x="6976" y="24710"/>
                      </a:lnTo>
                      <a:close/>
                      <a:moveTo>
                        <a:pt x="4505" y="1"/>
                      </a:moveTo>
                      <a:lnTo>
                        <a:pt x="1" y="3681"/>
                      </a:lnTo>
                      <a:lnTo>
                        <a:pt x="1" y="27875"/>
                      </a:lnTo>
                      <a:lnTo>
                        <a:pt x="8984" y="27875"/>
                      </a:lnTo>
                      <a:lnTo>
                        <a:pt x="8984" y="368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8"/>
                <p:cNvSpPr/>
                <p:nvPr/>
              </p:nvSpPr>
              <p:spPr>
                <a:xfrm>
                  <a:off x="3658013" y="4567518"/>
                  <a:ext cx="308818" cy="575176"/>
                </a:xfrm>
                <a:custGeom>
                  <a:rect b="b" l="l" r="r" t="t"/>
                  <a:pathLst>
                    <a:path extrusionOk="0" h="15727" w="8444">
                      <a:moveTo>
                        <a:pt x="3244" y="1030"/>
                      </a:moveTo>
                      <a:lnTo>
                        <a:pt x="3244" y="1416"/>
                      </a:lnTo>
                      <a:lnTo>
                        <a:pt x="2498" y="1416"/>
                      </a:lnTo>
                      <a:lnTo>
                        <a:pt x="2498" y="1030"/>
                      </a:lnTo>
                      <a:close/>
                      <a:moveTo>
                        <a:pt x="5226" y="1030"/>
                      </a:moveTo>
                      <a:lnTo>
                        <a:pt x="5226" y="1416"/>
                      </a:lnTo>
                      <a:lnTo>
                        <a:pt x="4479" y="1416"/>
                      </a:lnTo>
                      <a:lnTo>
                        <a:pt x="4479" y="1030"/>
                      </a:lnTo>
                      <a:close/>
                      <a:moveTo>
                        <a:pt x="7182" y="1030"/>
                      </a:moveTo>
                      <a:lnTo>
                        <a:pt x="7182" y="1416"/>
                      </a:lnTo>
                      <a:lnTo>
                        <a:pt x="6461" y="1416"/>
                      </a:lnTo>
                      <a:lnTo>
                        <a:pt x="6461" y="1030"/>
                      </a:lnTo>
                      <a:close/>
                      <a:moveTo>
                        <a:pt x="3244" y="2111"/>
                      </a:moveTo>
                      <a:lnTo>
                        <a:pt x="3244" y="2831"/>
                      </a:lnTo>
                      <a:lnTo>
                        <a:pt x="2498" y="2831"/>
                      </a:lnTo>
                      <a:lnTo>
                        <a:pt x="2498" y="2111"/>
                      </a:lnTo>
                      <a:close/>
                      <a:moveTo>
                        <a:pt x="5226" y="2111"/>
                      </a:moveTo>
                      <a:lnTo>
                        <a:pt x="5226" y="2831"/>
                      </a:lnTo>
                      <a:lnTo>
                        <a:pt x="4479" y="2831"/>
                      </a:lnTo>
                      <a:lnTo>
                        <a:pt x="4479" y="2111"/>
                      </a:lnTo>
                      <a:close/>
                      <a:moveTo>
                        <a:pt x="7182" y="2111"/>
                      </a:moveTo>
                      <a:lnTo>
                        <a:pt x="7182" y="2831"/>
                      </a:lnTo>
                      <a:lnTo>
                        <a:pt x="6461" y="2831"/>
                      </a:lnTo>
                      <a:lnTo>
                        <a:pt x="6461" y="2111"/>
                      </a:lnTo>
                      <a:close/>
                      <a:moveTo>
                        <a:pt x="3244" y="3552"/>
                      </a:moveTo>
                      <a:lnTo>
                        <a:pt x="3244" y="4247"/>
                      </a:lnTo>
                      <a:lnTo>
                        <a:pt x="2498" y="4247"/>
                      </a:lnTo>
                      <a:lnTo>
                        <a:pt x="2498" y="3552"/>
                      </a:lnTo>
                      <a:close/>
                      <a:moveTo>
                        <a:pt x="5226" y="3552"/>
                      </a:moveTo>
                      <a:lnTo>
                        <a:pt x="5226" y="4273"/>
                      </a:lnTo>
                      <a:lnTo>
                        <a:pt x="4479" y="4273"/>
                      </a:lnTo>
                      <a:lnTo>
                        <a:pt x="4479" y="3552"/>
                      </a:lnTo>
                      <a:close/>
                      <a:moveTo>
                        <a:pt x="7182" y="3552"/>
                      </a:moveTo>
                      <a:lnTo>
                        <a:pt x="7182" y="4273"/>
                      </a:lnTo>
                      <a:lnTo>
                        <a:pt x="6461" y="4273"/>
                      </a:lnTo>
                      <a:lnTo>
                        <a:pt x="6461" y="3552"/>
                      </a:lnTo>
                      <a:close/>
                      <a:moveTo>
                        <a:pt x="3244" y="4968"/>
                      </a:moveTo>
                      <a:lnTo>
                        <a:pt x="3244" y="5688"/>
                      </a:lnTo>
                      <a:lnTo>
                        <a:pt x="2498" y="5688"/>
                      </a:lnTo>
                      <a:lnTo>
                        <a:pt x="2498" y="4968"/>
                      </a:lnTo>
                      <a:close/>
                      <a:moveTo>
                        <a:pt x="5226" y="4968"/>
                      </a:moveTo>
                      <a:lnTo>
                        <a:pt x="5226" y="5688"/>
                      </a:lnTo>
                      <a:lnTo>
                        <a:pt x="4479" y="5688"/>
                      </a:lnTo>
                      <a:lnTo>
                        <a:pt x="4479" y="4968"/>
                      </a:lnTo>
                      <a:close/>
                      <a:moveTo>
                        <a:pt x="7182" y="4968"/>
                      </a:moveTo>
                      <a:lnTo>
                        <a:pt x="7182" y="5688"/>
                      </a:lnTo>
                      <a:lnTo>
                        <a:pt x="6461" y="5688"/>
                      </a:lnTo>
                      <a:lnTo>
                        <a:pt x="6461" y="4968"/>
                      </a:lnTo>
                      <a:close/>
                      <a:moveTo>
                        <a:pt x="3244" y="6383"/>
                      </a:moveTo>
                      <a:lnTo>
                        <a:pt x="3244" y="7104"/>
                      </a:lnTo>
                      <a:lnTo>
                        <a:pt x="2498" y="7104"/>
                      </a:lnTo>
                      <a:lnTo>
                        <a:pt x="2498" y="6383"/>
                      </a:lnTo>
                      <a:close/>
                      <a:moveTo>
                        <a:pt x="5226" y="6409"/>
                      </a:moveTo>
                      <a:lnTo>
                        <a:pt x="5226" y="7104"/>
                      </a:lnTo>
                      <a:lnTo>
                        <a:pt x="4479" y="7104"/>
                      </a:lnTo>
                      <a:lnTo>
                        <a:pt x="4479" y="6409"/>
                      </a:lnTo>
                      <a:close/>
                      <a:moveTo>
                        <a:pt x="7182" y="6409"/>
                      </a:moveTo>
                      <a:lnTo>
                        <a:pt x="7182" y="7104"/>
                      </a:lnTo>
                      <a:lnTo>
                        <a:pt x="6461" y="7104"/>
                      </a:lnTo>
                      <a:lnTo>
                        <a:pt x="6461" y="6409"/>
                      </a:lnTo>
                      <a:close/>
                      <a:moveTo>
                        <a:pt x="3244" y="7825"/>
                      </a:moveTo>
                      <a:lnTo>
                        <a:pt x="3244" y="8545"/>
                      </a:lnTo>
                      <a:lnTo>
                        <a:pt x="2498" y="8545"/>
                      </a:lnTo>
                      <a:lnTo>
                        <a:pt x="2498" y="7825"/>
                      </a:lnTo>
                      <a:close/>
                      <a:moveTo>
                        <a:pt x="5226" y="7825"/>
                      </a:moveTo>
                      <a:lnTo>
                        <a:pt x="5226" y="8545"/>
                      </a:lnTo>
                      <a:lnTo>
                        <a:pt x="4479" y="8545"/>
                      </a:lnTo>
                      <a:lnTo>
                        <a:pt x="4479" y="7825"/>
                      </a:lnTo>
                      <a:close/>
                      <a:moveTo>
                        <a:pt x="7182" y="7825"/>
                      </a:moveTo>
                      <a:lnTo>
                        <a:pt x="7182" y="8545"/>
                      </a:lnTo>
                      <a:lnTo>
                        <a:pt x="6461" y="8545"/>
                      </a:lnTo>
                      <a:lnTo>
                        <a:pt x="6461" y="7825"/>
                      </a:lnTo>
                      <a:close/>
                      <a:moveTo>
                        <a:pt x="3244" y="9240"/>
                      </a:moveTo>
                      <a:lnTo>
                        <a:pt x="3244" y="9961"/>
                      </a:lnTo>
                      <a:lnTo>
                        <a:pt x="2498" y="9961"/>
                      </a:lnTo>
                      <a:lnTo>
                        <a:pt x="2498" y="9240"/>
                      </a:lnTo>
                      <a:close/>
                      <a:moveTo>
                        <a:pt x="5226" y="9240"/>
                      </a:moveTo>
                      <a:lnTo>
                        <a:pt x="5226" y="9961"/>
                      </a:lnTo>
                      <a:lnTo>
                        <a:pt x="4479" y="9961"/>
                      </a:lnTo>
                      <a:lnTo>
                        <a:pt x="4479" y="9240"/>
                      </a:lnTo>
                      <a:close/>
                      <a:moveTo>
                        <a:pt x="7182" y="9240"/>
                      </a:moveTo>
                      <a:lnTo>
                        <a:pt x="7182" y="9961"/>
                      </a:lnTo>
                      <a:lnTo>
                        <a:pt x="6461" y="9961"/>
                      </a:lnTo>
                      <a:lnTo>
                        <a:pt x="6461" y="9240"/>
                      </a:lnTo>
                      <a:close/>
                      <a:moveTo>
                        <a:pt x="3244" y="10682"/>
                      </a:moveTo>
                      <a:lnTo>
                        <a:pt x="3244" y="11402"/>
                      </a:lnTo>
                      <a:lnTo>
                        <a:pt x="2498" y="11402"/>
                      </a:lnTo>
                      <a:lnTo>
                        <a:pt x="2498" y="10682"/>
                      </a:lnTo>
                      <a:close/>
                      <a:moveTo>
                        <a:pt x="5226" y="10682"/>
                      </a:moveTo>
                      <a:lnTo>
                        <a:pt x="5226" y="11402"/>
                      </a:lnTo>
                      <a:lnTo>
                        <a:pt x="4479" y="11402"/>
                      </a:lnTo>
                      <a:lnTo>
                        <a:pt x="4479" y="10682"/>
                      </a:lnTo>
                      <a:close/>
                      <a:moveTo>
                        <a:pt x="7182" y="10682"/>
                      </a:moveTo>
                      <a:lnTo>
                        <a:pt x="7182" y="11402"/>
                      </a:lnTo>
                      <a:lnTo>
                        <a:pt x="6461" y="11402"/>
                      </a:lnTo>
                      <a:lnTo>
                        <a:pt x="6461" y="10682"/>
                      </a:lnTo>
                      <a:close/>
                      <a:moveTo>
                        <a:pt x="3244" y="12123"/>
                      </a:moveTo>
                      <a:lnTo>
                        <a:pt x="3244" y="12818"/>
                      </a:lnTo>
                      <a:lnTo>
                        <a:pt x="2498" y="12818"/>
                      </a:lnTo>
                      <a:lnTo>
                        <a:pt x="2498" y="12123"/>
                      </a:lnTo>
                      <a:close/>
                      <a:moveTo>
                        <a:pt x="5226" y="12123"/>
                      </a:moveTo>
                      <a:lnTo>
                        <a:pt x="5226" y="12818"/>
                      </a:lnTo>
                      <a:lnTo>
                        <a:pt x="4479" y="12818"/>
                      </a:lnTo>
                      <a:lnTo>
                        <a:pt x="4479" y="12123"/>
                      </a:lnTo>
                      <a:close/>
                      <a:moveTo>
                        <a:pt x="7182" y="12123"/>
                      </a:moveTo>
                      <a:lnTo>
                        <a:pt x="7182" y="12818"/>
                      </a:lnTo>
                      <a:lnTo>
                        <a:pt x="6461" y="12818"/>
                      </a:lnTo>
                      <a:lnTo>
                        <a:pt x="6461" y="12123"/>
                      </a:lnTo>
                      <a:close/>
                      <a:moveTo>
                        <a:pt x="3244" y="13539"/>
                      </a:moveTo>
                      <a:lnTo>
                        <a:pt x="3244" y="13899"/>
                      </a:lnTo>
                      <a:lnTo>
                        <a:pt x="2498" y="13899"/>
                      </a:lnTo>
                      <a:lnTo>
                        <a:pt x="2498" y="13539"/>
                      </a:lnTo>
                      <a:close/>
                      <a:moveTo>
                        <a:pt x="5226" y="13539"/>
                      </a:moveTo>
                      <a:lnTo>
                        <a:pt x="5226" y="13899"/>
                      </a:lnTo>
                      <a:lnTo>
                        <a:pt x="4479" y="13899"/>
                      </a:lnTo>
                      <a:lnTo>
                        <a:pt x="4479" y="13539"/>
                      </a:lnTo>
                      <a:close/>
                      <a:moveTo>
                        <a:pt x="7182" y="13539"/>
                      </a:moveTo>
                      <a:lnTo>
                        <a:pt x="7182" y="13899"/>
                      </a:lnTo>
                      <a:lnTo>
                        <a:pt x="6461" y="13899"/>
                      </a:lnTo>
                      <a:lnTo>
                        <a:pt x="6461" y="13539"/>
                      </a:lnTo>
                      <a:close/>
                      <a:moveTo>
                        <a:pt x="1" y="0"/>
                      </a:moveTo>
                      <a:lnTo>
                        <a:pt x="1" y="15726"/>
                      </a:lnTo>
                      <a:lnTo>
                        <a:pt x="8443" y="15726"/>
                      </a:lnTo>
                      <a:lnTo>
                        <a:pt x="844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8"/>
                <p:cNvSpPr/>
                <p:nvPr/>
              </p:nvSpPr>
              <p:spPr>
                <a:xfrm>
                  <a:off x="4293429" y="4567518"/>
                  <a:ext cx="328567" cy="575176"/>
                </a:xfrm>
                <a:custGeom>
                  <a:rect b="b" l="l" r="r" t="t"/>
                  <a:pathLst>
                    <a:path extrusionOk="0" h="15727" w="8984">
                      <a:moveTo>
                        <a:pt x="2085" y="1519"/>
                      </a:moveTo>
                      <a:lnTo>
                        <a:pt x="2085" y="1905"/>
                      </a:lnTo>
                      <a:lnTo>
                        <a:pt x="1339" y="1905"/>
                      </a:lnTo>
                      <a:lnTo>
                        <a:pt x="1339" y="1519"/>
                      </a:lnTo>
                      <a:close/>
                      <a:moveTo>
                        <a:pt x="4067" y="1519"/>
                      </a:moveTo>
                      <a:lnTo>
                        <a:pt x="4067" y="1905"/>
                      </a:lnTo>
                      <a:lnTo>
                        <a:pt x="3321" y="1905"/>
                      </a:lnTo>
                      <a:lnTo>
                        <a:pt x="3321" y="1519"/>
                      </a:lnTo>
                      <a:close/>
                      <a:moveTo>
                        <a:pt x="6049" y="1519"/>
                      </a:moveTo>
                      <a:lnTo>
                        <a:pt x="6049" y="1905"/>
                      </a:lnTo>
                      <a:lnTo>
                        <a:pt x="5303" y="1905"/>
                      </a:lnTo>
                      <a:lnTo>
                        <a:pt x="5303" y="1519"/>
                      </a:lnTo>
                      <a:close/>
                      <a:moveTo>
                        <a:pt x="2085" y="2600"/>
                      </a:moveTo>
                      <a:lnTo>
                        <a:pt x="2085" y="3320"/>
                      </a:lnTo>
                      <a:lnTo>
                        <a:pt x="1339" y="3320"/>
                      </a:lnTo>
                      <a:lnTo>
                        <a:pt x="1339" y="2600"/>
                      </a:lnTo>
                      <a:close/>
                      <a:moveTo>
                        <a:pt x="4067" y="2625"/>
                      </a:moveTo>
                      <a:lnTo>
                        <a:pt x="4067" y="3320"/>
                      </a:lnTo>
                      <a:lnTo>
                        <a:pt x="3321" y="3320"/>
                      </a:lnTo>
                      <a:lnTo>
                        <a:pt x="3321" y="2625"/>
                      </a:lnTo>
                      <a:close/>
                      <a:moveTo>
                        <a:pt x="6049" y="2625"/>
                      </a:moveTo>
                      <a:lnTo>
                        <a:pt x="6049" y="3346"/>
                      </a:lnTo>
                      <a:lnTo>
                        <a:pt x="5303" y="3346"/>
                      </a:lnTo>
                      <a:lnTo>
                        <a:pt x="5303" y="2625"/>
                      </a:lnTo>
                      <a:close/>
                      <a:moveTo>
                        <a:pt x="2085" y="4041"/>
                      </a:moveTo>
                      <a:lnTo>
                        <a:pt x="2085" y="4762"/>
                      </a:lnTo>
                      <a:lnTo>
                        <a:pt x="1339" y="4762"/>
                      </a:lnTo>
                      <a:lnTo>
                        <a:pt x="1339" y="4041"/>
                      </a:lnTo>
                      <a:close/>
                      <a:moveTo>
                        <a:pt x="4067" y="4041"/>
                      </a:moveTo>
                      <a:lnTo>
                        <a:pt x="4067" y="4762"/>
                      </a:lnTo>
                      <a:lnTo>
                        <a:pt x="3321" y="4762"/>
                      </a:lnTo>
                      <a:lnTo>
                        <a:pt x="3321" y="4041"/>
                      </a:lnTo>
                      <a:close/>
                      <a:moveTo>
                        <a:pt x="6049" y="4041"/>
                      </a:moveTo>
                      <a:lnTo>
                        <a:pt x="6049" y="4762"/>
                      </a:lnTo>
                      <a:lnTo>
                        <a:pt x="5303" y="4762"/>
                      </a:lnTo>
                      <a:lnTo>
                        <a:pt x="5303" y="4041"/>
                      </a:lnTo>
                      <a:close/>
                      <a:moveTo>
                        <a:pt x="2085" y="5457"/>
                      </a:moveTo>
                      <a:lnTo>
                        <a:pt x="2085" y="6177"/>
                      </a:lnTo>
                      <a:lnTo>
                        <a:pt x="1339" y="6177"/>
                      </a:lnTo>
                      <a:lnTo>
                        <a:pt x="1339" y="5457"/>
                      </a:lnTo>
                      <a:close/>
                      <a:moveTo>
                        <a:pt x="4067" y="5457"/>
                      </a:moveTo>
                      <a:lnTo>
                        <a:pt x="4067" y="6177"/>
                      </a:lnTo>
                      <a:lnTo>
                        <a:pt x="3321" y="6177"/>
                      </a:lnTo>
                      <a:lnTo>
                        <a:pt x="3321" y="5457"/>
                      </a:lnTo>
                      <a:close/>
                      <a:moveTo>
                        <a:pt x="6049" y="5457"/>
                      </a:moveTo>
                      <a:lnTo>
                        <a:pt x="6049" y="6177"/>
                      </a:lnTo>
                      <a:lnTo>
                        <a:pt x="5303" y="6177"/>
                      </a:lnTo>
                      <a:lnTo>
                        <a:pt x="5303" y="5457"/>
                      </a:lnTo>
                      <a:close/>
                      <a:moveTo>
                        <a:pt x="2085" y="6898"/>
                      </a:moveTo>
                      <a:lnTo>
                        <a:pt x="2085" y="7619"/>
                      </a:lnTo>
                      <a:lnTo>
                        <a:pt x="1339" y="7619"/>
                      </a:lnTo>
                      <a:lnTo>
                        <a:pt x="1339" y="6898"/>
                      </a:lnTo>
                      <a:close/>
                      <a:moveTo>
                        <a:pt x="4067" y="6898"/>
                      </a:moveTo>
                      <a:lnTo>
                        <a:pt x="4067" y="7619"/>
                      </a:lnTo>
                      <a:lnTo>
                        <a:pt x="3321" y="7619"/>
                      </a:lnTo>
                      <a:lnTo>
                        <a:pt x="3321" y="6898"/>
                      </a:lnTo>
                      <a:close/>
                      <a:moveTo>
                        <a:pt x="6049" y="6898"/>
                      </a:moveTo>
                      <a:lnTo>
                        <a:pt x="6049" y="7619"/>
                      </a:lnTo>
                      <a:lnTo>
                        <a:pt x="5303" y="7619"/>
                      </a:lnTo>
                      <a:lnTo>
                        <a:pt x="5303" y="6898"/>
                      </a:lnTo>
                      <a:close/>
                      <a:moveTo>
                        <a:pt x="2085" y="8314"/>
                      </a:moveTo>
                      <a:lnTo>
                        <a:pt x="2085" y="9034"/>
                      </a:lnTo>
                      <a:lnTo>
                        <a:pt x="1339" y="9034"/>
                      </a:lnTo>
                      <a:lnTo>
                        <a:pt x="1339" y="8314"/>
                      </a:lnTo>
                      <a:close/>
                      <a:moveTo>
                        <a:pt x="4067" y="8314"/>
                      </a:moveTo>
                      <a:lnTo>
                        <a:pt x="4067" y="9034"/>
                      </a:lnTo>
                      <a:lnTo>
                        <a:pt x="3321" y="9034"/>
                      </a:lnTo>
                      <a:lnTo>
                        <a:pt x="3321" y="8314"/>
                      </a:lnTo>
                      <a:close/>
                      <a:moveTo>
                        <a:pt x="6049" y="8314"/>
                      </a:moveTo>
                      <a:lnTo>
                        <a:pt x="6049" y="9034"/>
                      </a:lnTo>
                      <a:lnTo>
                        <a:pt x="5303" y="9034"/>
                      </a:lnTo>
                      <a:lnTo>
                        <a:pt x="5303" y="8314"/>
                      </a:lnTo>
                      <a:close/>
                      <a:moveTo>
                        <a:pt x="2085" y="9755"/>
                      </a:moveTo>
                      <a:lnTo>
                        <a:pt x="2085" y="10450"/>
                      </a:lnTo>
                      <a:lnTo>
                        <a:pt x="1339" y="10450"/>
                      </a:lnTo>
                      <a:lnTo>
                        <a:pt x="1339" y="9755"/>
                      </a:lnTo>
                      <a:close/>
                      <a:moveTo>
                        <a:pt x="4067" y="9755"/>
                      </a:moveTo>
                      <a:lnTo>
                        <a:pt x="4067" y="10450"/>
                      </a:lnTo>
                      <a:lnTo>
                        <a:pt x="3321" y="10450"/>
                      </a:lnTo>
                      <a:lnTo>
                        <a:pt x="3321" y="9755"/>
                      </a:lnTo>
                      <a:close/>
                      <a:moveTo>
                        <a:pt x="6049" y="9755"/>
                      </a:moveTo>
                      <a:lnTo>
                        <a:pt x="6049" y="10476"/>
                      </a:lnTo>
                      <a:lnTo>
                        <a:pt x="5303" y="10476"/>
                      </a:lnTo>
                      <a:lnTo>
                        <a:pt x="5303" y="9755"/>
                      </a:lnTo>
                      <a:close/>
                      <a:moveTo>
                        <a:pt x="2085" y="11171"/>
                      </a:moveTo>
                      <a:lnTo>
                        <a:pt x="2085" y="11891"/>
                      </a:lnTo>
                      <a:lnTo>
                        <a:pt x="1339" y="11891"/>
                      </a:lnTo>
                      <a:lnTo>
                        <a:pt x="1339" y="11171"/>
                      </a:lnTo>
                      <a:close/>
                      <a:moveTo>
                        <a:pt x="4067" y="11171"/>
                      </a:moveTo>
                      <a:lnTo>
                        <a:pt x="4067" y="11891"/>
                      </a:lnTo>
                      <a:lnTo>
                        <a:pt x="3321" y="11891"/>
                      </a:lnTo>
                      <a:lnTo>
                        <a:pt x="3321" y="11171"/>
                      </a:lnTo>
                      <a:close/>
                      <a:moveTo>
                        <a:pt x="6049" y="11171"/>
                      </a:moveTo>
                      <a:lnTo>
                        <a:pt x="6049" y="11891"/>
                      </a:lnTo>
                      <a:lnTo>
                        <a:pt x="5303" y="11891"/>
                      </a:lnTo>
                      <a:lnTo>
                        <a:pt x="5303" y="11171"/>
                      </a:lnTo>
                      <a:close/>
                      <a:moveTo>
                        <a:pt x="2085" y="12586"/>
                      </a:moveTo>
                      <a:lnTo>
                        <a:pt x="2085" y="13307"/>
                      </a:lnTo>
                      <a:lnTo>
                        <a:pt x="1339" y="13307"/>
                      </a:lnTo>
                      <a:lnTo>
                        <a:pt x="1339" y="12586"/>
                      </a:lnTo>
                      <a:close/>
                      <a:moveTo>
                        <a:pt x="4067" y="12612"/>
                      </a:moveTo>
                      <a:lnTo>
                        <a:pt x="4067" y="13307"/>
                      </a:lnTo>
                      <a:lnTo>
                        <a:pt x="3321" y="13307"/>
                      </a:lnTo>
                      <a:lnTo>
                        <a:pt x="3321" y="12612"/>
                      </a:lnTo>
                      <a:close/>
                      <a:moveTo>
                        <a:pt x="6049" y="12612"/>
                      </a:moveTo>
                      <a:lnTo>
                        <a:pt x="6049" y="13307"/>
                      </a:lnTo>
                      <a:lnTo>
                        <a:pt x="5303" y="13307"/>
                      </a:lnTo>
                      <a:lnTo>
                        <a:pt x="5303" y="12612"/>
                      </a:lnTo>
                      <a:close/>
                      <a:moveTo>
                        <a:pt x="2085" y="14028"/>
                      </a:moveTo>
                      <a:lnTo>
                        <a:pt x="2085" y="14388"/>
                      </a:lnTo>
                      <a:lnTo>
                        <a:pt x="1339" y="14388"/>
                      </a:lnTo>
                      <a:lnTo>
                        <a:pt x="1339" y="14028"/>
                      </a:lnTo>
                      <a:close/>
                      <a:moveTo>
                        <a:pt x="4067" y="14028"/>
                      </a:moveTo>
                      <a:lnTo>
                        <a:pt x="4067" y="14388"/>
                      </a:lnTo>
                      <a:lnTo>
                        <a:pt x="3321" y="14388"/>
                      </a:lnTo>
                      <a:lnTo>
                        <a:pt x="3321" y="14028"/>
                      </a:lnTo>
                      <a:close/>
                      <a:moveTo>
                        <a:pt x="6049" y="14028"/>
                      </a:moveTo>
                      <a:lnTo>
                        <a:pt x="6049" y="14414"/>
                      </a:lnTo>
                      <a:lnTo>
                        <a:pt x="5303" y="14414"/>
                      </a:lnTo>
                      <a:lnTo>
                        <a:pt x="5303" y="14028"/>
                      </a:lnTo>
                      <a:close/>
                      <a:moveTo>
                        <a:pt x="1" y="0"/>
                      </a:moveTo>
                      <a:lnTo>
                        <a:pt x="1" y="15726"/>
                      </a:lnTo>
                      <a:lnTo>
                        <a:pt x="8983" y="15726"/>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8"/>
                <p:cNvSpPr/>
                <p:nvPr/>
              </p:nvSpPr>
              <p:spPr>
                <a:xfrm>
                  <a:off x="3068752" y="4473380"/>
                  <a:ext cx="270198" cy="669313"/>
                </a:xfrm>
                <a:custGeom>
                  <a:rect b="b" l="l" r="r" t="t"/>
                  <a:pathLst>
                    <a:path extrusionOk="0" h="18301" w="7388">
                      <a:moveTo>
                        <a:pt x="2085" y="4093"/>
                      </a:moveTo>
                      <a:lnTo>
                        <a:pt x="2085" y="4479"/>
                      </a:lnTo>
                      <a:lnTo>
                        <a:pt x="1339" y="4479"/>
                      </a:lnTo>
                      <a:lnTo>
                        <a:pt x="1339" y="4093"/>
                      </a:lnTo>
                      <a:close/>
                      <a:moveTo>
                        <a:pt x="4067" y="4093"/>
                      </a:moveTo>
                      <a:lnTo>
                        <a:pt x="4067" y="4479"/>
                      </a:lnTo>
                      <a:lnTo>
                        <a:pt x="3321" y="4479"/>
                      </a:lnTo>
                      <a:lnTo>
                        <a:pt x="3321" y="4093"/>
                      </a:lnTo>
                      <a:close/>
                      <a:moveTo>
                        <a:pt x="6023" y="4093"/>
                      </a:moveTo>
                      <a:lnTo>
                        <a:pt x="6023" y="4479"/>
                      </a:lnTo>
                      <a:lnTo>
                        <a:pt x="5303" y="4479"/>
                      </a:lnTo>
                      <a:lnTo>
                        <a:pt x="5303" y="4093"/>
                      </a:lnTo>
                      <a:close/>
                      <a:moveTo>
                        <a:pt x="2085" y="5174"/>
                      </a:moveTo>
                      <a:lnTo>
                        <a:pt x="2085" y="5894"/>
                      </a:lnTo>
                      <a:lnTo>
                        <a:pt x="1339" y="5894"/>
                      </a:lnTo>
                      <a:lnTo>
                        <a:pt x="1339" y="5174"/>
                      </a:lnTo>
                      <a:close/>
                      <a:moveTo>
                        <a:pt x="4067" y="5174"/>
                      </a:moveTo>
                      <a:lnTo>
                        <a:pt x="4067" y="5894"/>
                      </a:lnTo>
                      <a:lnTo>
                        <a:pt x="3321" y="5894"/>
                      </a:lnTo>
                      <a:lnTo>
                        <a:pt x="3321" y="5174"/>
                      </a:lnTo>
                      <a:close/>
                      <a:moveTo>
                        <a:pt x="6023" y="5199"/>
                      </a:moveTo>
                      <a:lnTo>
                        <a:pt x="6023" y="5894"/>
                      </a:lnTo>
                      <a:lnTo>
                        <a:pt x="5303" y="5894"/>
                      </a:lnTo>
                      <a:lnTo>
                        <a:pt x="5303" y="5199"/>
                      </a:lnTo>
                      <a:close/>
                      <a:moveTo>
                        <a:pt x="2085" y="6615"/>
                      </a:moveTo>
                      <a:lnTo>
                        <a:pt x="2085" y="7336"/>
                      </a:lnTo>
                      <a:lnTo>
                        <a:pt x="1339" y="7336"/>
                      </a:lnTo>
                      <a:lnTo>
                        <a:pt x="1339" y="6615"/>
                      </a:lnTo>
                      <a:close/>
                      <a:moveTo>
                        <a:pt x="4067" y="6615"/>
                      </a:moveTo>
                      <a:lnTo>
                        <a:pt x="4067" y="7336"/>
                      </a:lnTo>
                      <a:lnTo>
                        <a:pt x="3321" y="7336"/>
                      </a:lnTo>
                      <a:lnTo>
                        <a:pt x="3321" y="6615"/>
                      </a:lnTo>
                      <a:close/>
                      <a:moveTo>
                        <a:pt x="6023" y="6615"/>
                      </a:moveTo>
                      <a:lnTo>
                        <a:pt x="6023" y="7336"/>
                      </a:lnTo>
                      <a:lnTo>
                        <a:pt x="5303" y="7336"/>
                      </a:lnTo>
                      <a:lnTo>
                        <a:pt x="5303" y="6615"/>
                      </a:lnTo>
                      <a:close/>
                      <a:moveTo>
                        <a:pt x="2085" y="8031"/>
                      </a:moveTo>
                      <a:lnTo>
                        <a:pt x="2085" y="8751"/>
                      </a:lnTo>
                      <a:lnTo>
                        <a:pt x="1339" y="8751"/>
                      </a:lnTo>
                      <a:lnTo>
                        <a:pt x="1339" y="8031"/>
                      </a:lnTo>
                      <a:close/>
                      <a:moveTo>
                        <a:pt x="4067" y="8031"/>
                      </a:moveTo>
                      <a:lnTo>
                        <a:pt x="4067" y="8751"/>
                      </a:lnTo>
                      <a:lnTo>
                        <a:pt x="3321" y="8751"/>
                      </a:lnTo>
                      <a:lnTo>
                        <a:pt x="3321" y="8031"/>
                      </a:lnTo>
                      <a:close/>
                      <a:moveTo>
                        <a:pt x="6023" y="8031"/>
                      </a:moveTo>
                      <a:lnTo>
                        <a:pt x="6023" y="8751"/>
                      </a:lnTo>
                      <a:lnTo>
                        <a:pt x="5303" y="8751"/>
                      </a:lnTo>
                      <a:lnTo>
                        <a:pt x="5303" y="8031"/>
                      </a:lnTo>
                      <a:close/>
                      <a:moveTo>
                        <a:pt x="2085" y="9472"/>
                      </a:moveTo>
                      <a:lnTo>
                        <a:pt x="2085" y="10193"/>
                      </a:lnTo>
                      <a:lnTo>
                        <a:pt x="1339" y="10193"/>
                      </a:lnTo>
                      <a:lnTo>
                        <a:pt x="1339" y="9472"/>
                      </a:lnTo>
                      <a:close/>
                      <a:moveTo>
                        <a:pt x="4067" y="9472"/>
                      </a:moveTo>
                      <a:lnTo>
                        <a:pt x="4067" y="10193"/>
                      </a:lnTo>
                      <a:lnTo>
                        <a:pt x="3321" y="10193"/>
                      </a:lnTo>
                      <a:lnTo>
                        <a:pt x="3321" y="9472"/>
                      </a:lnTo>
                      <a:close/>
                      <a:moveTo>
                        <a:pt x="6023" y="9472"/>
                      </a:moveTo>
                      <a:lnTo>
                        <a:pt x="6023" y="10193"/>
                      </a:lnTo>
                      <a:lnTo>
                        <a:pt x="5303" y="10193"/>
                      </a:lnTo>
                      <a:lnTo>
                        <a:pt x="5303" y="9472"/>
                      </a:lnTo>
                      <a:close/>
                      <a:moveTo>
                        <a:pt x="2085" y="10888"/>
                      </a:moveTo>
                      <a:lnTo>
                        <a:pt x="2085" y="11608"/>
                      </a:lnTo>
                      <a:lnTo>
                        <a:pt x="1339" y="11608"/>
                      </a:lnTo>
                      <a:lnTo>
                        <a:pt x="1339" y="10888"/>
                      </a:lnTo>
                      <a:close/>
                      <a:moveTo>
                        <a:pt x="4067" y="10888"/>
                      </a:moveTo>
                      <a:lnTo>
                        <a:pt x="4067" y="11608"/>
                      </a:lnTo>
                      <a:lnTo>
                        <a:pt x="3321" y="11608"/>
                      </a:lnTo>
                      <a:lnTo>
                        <a:pt x="3321" y="10888"/>
                      </a:lnTo>
                      <a:close/>
                      <a:moveTo>
                        <a:pt x="6023" y="10888"/>
                      </a:moveTo>
                      <a:lnTo>
                        <a:pt x="6023" y="11608"/>
                      </a:lnTo>
                      <a:lnTo>
                        <a:pt x="5303" y="11608"/>
                      </a:lnTo>
                      <a:lnTo>
                        <a:pt x="5303" y="10888"/>
                      </a:lnTo>
                      <a:close/>
                      <a:moveTo>
                        <a:pt x="2085" y="12329"/>
                      </a:moveTo>
                      <a:lnTo>
                        <a:pt x="2085" y="13024"/>
                      </a:lnTo>
                      <a:lnTo>
                        <a:pt x="1339" y="13024"/>
                      </a:lnTo>
                      <a:lnTo>
                        <a:pt x="1339" y="12329"/>
                      </a:lnTo>
                      <a:close/>
                      <a:moveTo>
                        <a:pt x="4067" y="12329"/>
                      </a:moveTo>
                      <a:lnTo>
                        <a:pt x="4067" y="13024"/>
                      </a:lnTo>
                      <a:lnTo>
                        <a:pt x="3321" y="13024"/>
                      </a:lnTo>
                      <a:lnTo>
                        <a:pt x="3321" y="12329"/>
                      </a:lnTo>
                      <a:close/>
                      <a:moveTo>
                        <a:pt x="6023" y="12329"/>
                      </a:moveTo>
                      <a:lnTo>
                        <a:pt x="6023" y="13024"/>
                      </a:lnTo>
                      <a:lnTo>
                        <a:pt x="5303" y="13024"/>
                      </a:lnTo>
                      <a:lnTo>
                        <a:pt x="5303" y="12329"/>
                      </a:lnTo>
                      <a:close/>
                      <a:moveTo>
                        <a:pt x="2085" y="13745"/>
                      </a:moveTo>
                      <a:lnTo>
                        <a:pt x="2085" y="14465"/>
                      </a:lnTo>
                      <a:lnTo>
                        <a:pt x="1339" y="14465"/>
                      </a:lnTo>
                      <a:lnTo>
                        <a:pt x="1339" y="13745"/>
                      </a:lnTo>
                      <a:close/>
                      <a:moveTo>
                        <a:pt x="4067" y="13745"/>
                      </a:moveTo>
                      <a:lnTo>
                        <a:pt x="4067" y="14465"/>
                      </a:lnTo>
                      <a:lnTo>
                        <a:pt x="3321" y="14465"/>
                      </a:lnTo>
                      <a:lnTo>
                        <a:pt x="3321" y="13745"/>
                      </a:lnTo>
                      <a:close/>
                      <a:moveTo>
                        <a:pt x="6023" y="13745"/>
                      </a:moveTo>
                      <a:lnTo>
                        <a:pt x="6023" y="14465"/>
                      </a:lnTo>
                      <a:lnTo>
                        <a:pt x="5303" y="14465"/>
                      </a:lnTo>
                      <a:lnTo>
                        <a:pt x="5303" y="13745"/>
                      </a:lnTo>
                      <a:close/>
                      <a:moveTo>
                        <a:pt x="2085" y="15160"/>
                      </a:moveTo>
                      <a:lnTo>
                        <a:pt x="2085" y="15881"/>
                      </a:lnTo>
                      <a:lnTo>
                        <a:pt x="1339" y="15881"/>
                      </a:lnTo>
                      <a:lnTo>
                        <a:pt x="1339" y="15160"/>
                      </a:lnTo>
                      <a:close/>
                      <a:moveTo>
                        <a:pt x="4067" y="15160"/>
                      </a:moveTo>
                      <a:lnTo>
                        <a:pt x="4067" y="15881"/>
                      </a:lnTo>
                      <a:lnTo>
                        <a:pt x="3321" y="15881"/>
                      </a:lnTo>
                      <a:lnTo>
                        <a:pt x="3321" y="15160"/>
                      </a:lnTo>
                      <a:close/>
                      <a:moveTo>
                        <a:pt x="6023" y="15186"/>
                      </a:moveTo>
                      <a:lnTo>
                        <a:pt x="6023" y="15881"/>
                      </a:lnTo>
                      <a:lnTo>
                        <a:pt x="5303" y="15881"/>
                      </a:lnTo>
                      <a:lnTo>
                        <a:pt x="5303" y="15186"/>
                      </a:lnTo>
                      <a:close/>
                      <a:moveTo>
                        <a:pt x="2085" y="16602"/>
                      </a:moveTo>
                      <a:lnTo>
                        <a:pt x="2085" y="16962"/>
                      </a:lnTo>
                      <a:lnTo>
                        <a:pt x="1339" y="16962"/>
                      </a:lnTo>
                      <a:lnTo>
                        <a:pt x="1339" y="16602"/>
                      </a:lnTo>
                      <a:close/>
                      <a:moveTo>
                        <a:pt x="4067" y="16602"/>
                      </a:moveTo>
                      <a:lnTo>
                        <a:pt x="4067" y="16962"/>
                      </a:lnTo>
                      <a:lnTo>
                        <a:pt x="3321" y="16962"/>
                      </a:lnTo>
                      <a:lnTo>
                        <a:pt x="3321" y="16602"/>
                      </a:lnTo>
                      <a:close/>
                      <a:moveTo>
                        <a:pt x="6023" y="16602"/>
                      </a:moveTo>
                      <a:lnTo>
                        <a:pt x="6023" y="16962"/>
                      </a:lnTo>
                      <a:lnTo>
                        <a:pt x="5303" y="16962"/>
                      </a:lnTo>
                      <a:lnTo>
                        <a:pt x="5303" y="16602"/>
                      </a:lnTo>
                      <a:close/>
                      <a:moveTo>
                        <a:pt x="1" y="0"/>
                      </a:moveTo>
                      <a:lnTo>
                        <a:pt x="1" y="18300"/>
                      </a:lnTo>
                      <a:lnTo>
                        <a:pt x="7388" y="18300"/>
                      </a:lnTo>
                      <a:lnTo>
                        <a:pt x="73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8"/>
                <p:cNvSpPr/>
                <p:nvPr/>
              </p:nvSpPr>
              <p:spPr>
                <a:xfrm>
                  <a:off x="4948595" y="4700241"/>
                  <a:ext cx="127126" cy="442454"/>
                </a:xfrm>
                <a:custGeom>
                  <a:rect b="b" l="l" r="r" t="t"/>
                  <a:pathLst>
                    <a:path extrusionOk="0" h="12098" w="3476">
                      <a:moveTo>
                        <a:pt x="1" y="0"/>
                      </a:moveTo>
                      <a:lnTo>
                        <a:pt x="1" y="12097"/>
                      </a:lnTo>
                      <a:lnTo>
                        <a:pt x="3475" y="12097"/>
                      </a:lnTo>
                      <a:lnTo>
                        <a:pt x="34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8"/>
                <p:cNvSpPr/>
                <p:nvPr/>
              </p:nvSpPr>
              <p:spPr>
                <a:xfrm>
                  <a:off x="5068761" y="4257820"/>
                  <a:ext cx="328531" cy="884872"/>
                </a:xfrm>
                <a:custGeom>
                  <a:rect b="b" l="l" r="r" t="t"/>
                  <a:pathLst>
                    <a:path extrusionOk="0" h="24195" w="8983">
                      <a:moveTo>
                        <a:pt x="4890" y="4401"/>
                      </a:moveTo>
                      <a:lnTo>
                        <a:pt x="4890" y="5122"/>
                      </a:lnTo>
                      <a:lnTo>
                        <a:pt x="4144" y="5122"/>
                      </a:lnTo>
                      <a:lnTo>
                        <a:pt x="4144" y="4401"/>
                      </a:lnTo>
                      <a:close/>
                      <a:moveTo>
                        <a:pt x="2162" y="4401"/>
                      </a:moveTo>
                      <a:lnTo>
                        <a:pt x="2162" y="5148"/>
                      </a:lnTo>
                      <a:lnTo>
                        <a:pt x="1416" y="5148"/>
                      </a:lnTo>
                      <a:lnTo>
                        <a:pt x="1416" y="4401"/>
                      </a:lnTo>
                      <a:close/>
                      <a:moveTo>
                        <a:pt x="7619" y="4401"/>
                      </a:moveTo>
                      <a:lnTo>
                        <a:pt x="7619" y="5148"/>
                      </a:lnTo>
                      <a:lnTo>
                        <a:pt x="6872" y="5148"/>
                      </a:lnTo>
                      <a:lnTo>
                        <a:pt x="6872" y="4401"/>
                      </a:lnTo>
                      <a:close/>
                      <a:moveTo>
                        <a:pt x="2162" y="5869"/>
                      </a:moveTo>
                      <a:lnTo>
                        <a:pt x="2162" y="6589"/>
                      </a:lnTo>
                      <a:lnTo>
                        <a:pt x="1416" y="6589"/>
                      </a:lnTo>
                      <a:lnTo>
                        <a:pt x="1416" y="5869"/>
                      </a:lnTo>
                      <a:close/>
                      <a:moveTo>
                        <a:pt x="4890" y="5869"/>
                      </a:moveTo>
                      <a:lnTo>
                        <a:pt x="4890" y="6589"/>
                      </a:lnTo>
                      <a:lnTo>
                        <a:pt x="4144" y="6589"/>
                      </a:lnTo>
                      <a:lnTo>
                        <a:pt x="4144" y="5869"/>
                      </a:lnTo>
                      <a:close/>
                      <a:moveTo>
                        <a:pt x="7619" y="5869"/>
                      </a:moveTo>
                      <a:lnTo>
                        <a:pt x="7619" y="6589"/>
                      </a:lnTo>
                      <a:lnTo>
                        <a:pt x="6872" y="6589"/>
                      </a:lnTo>
                      <a:lnTo>
                        <a:pt x="6872" y="5869"/>
                      </a:lnTo>
                      <a:close/>
                      <a:moveTo>
                        <a:pt x="4890" y="7336"/>
                      </a:moveTo>
                      <a:lnTo>
                        <a:pt x="4890" y="8031"/>
                      </a:lnTo>
                      <a:lnTo>
                        <a:pt x="4144" y="8031"/>
                      </a:lnTo>
                      <a:lnTo>
                        <a:pt x="4144" y="7336"/>
                      </a:lnTo>
                      <a:close/>
                      <a:moveTo>
                        <a:pt x="2162" y="7336"/>
                      </a:moveTo>
                      <a:lnTo>
                        <a:pt x="2162" y="8056"/>
                      </a:lnTo>
                      <a:lnTo>
                        <a:pt x="1416" y="8056"/>
                      </a:lnTo>
                      <a:lnTo>
                        <a:pt x="1416" y="7336"/>
                      </a:lnTo>
                      <a:close/>
                      <a:moveTo>
                        <a:pt x="7619" y="7336"/>
                      </a:moveTo>
                      <a:lnTo>
                        <a:pt x="7619" y="8056"/>
                      </a:lnTo>
                      <a:lnTo>
                        <a:pt x="6872" y="8056"/>
                      </a:lnTo>
                      <a:lnTo>
                        <a:pt x="6872" y="7336"/>
                      </a:lnTo>
                      <a:close/>
                      <a:moveTo>
                        <a:pt x="2162" y="8777"/>
                      </a:moveTo>
                      <a:lnTo>
                        <a:pt x="2162" y="9498"/>
                      </a:lnTo>
                      <a:lnTo>
                        <a:pt x="1416" y="9498"/>
                      </a:lnTo>
                      <a:lnTo>
                        <a:pt x="1416" y="8777"/>
                      </a:lnTo>
                      <a:close/>
                      <a:moveTo>
                        <a:pt x="4890" y="8777"/>
                      </a:moveTo>
                      <a:lnTo>
                        <a:pt x="4890" y="9498"/>
                      </a:lnTo>
                      <a:lnTo>
                        <a:pt x="4144" y="9498"/>
                      </a:lnTo>
                      <a:lnTo>
                        <a:pt x="4144" y="8777"/>
                      </a:lnTo>
                      <a:close/>
                      <a:moveTo>
                        <a:pt x="7619" y="8777"/>
                      </a:moveTo>
                      <a:lnTo>
                        <a:pt x="7619" y="9498"/>
                      </a:lnTo>
                      <a:lnTo>
                        <a:pt x="6872" y="9498"/>
                      </a:lnTo>
                      <a:lnTo>
                        <a:pt x="6872" y="8777"/>
                      </a:lnTo>
                      <a:close/>
                      <a:moveTo>
                        <a:pt x="4890" y="10244"/>
                      </a:moveTo>
                      <a:lnTo>
                        <a:pt x="4890" y="10939"/>
                      </a:lnTo>
                      <a:lnTo>
                        <a:pt x="4144" y="10939"/>
                      </a:lnTo>
                      <a:lnTo>
                        <a:pt x="4144" y="10244"/>
                      </a:lnTo>
                      <a:close/>
                      <a:moveTo>
                        <a:pt x="2162" y="10244"/>
                      </a:moveTo>
                      <a:lnTo>
                        <a:pt x="2162" y="10965"/>
                      </a:lnTo>
                      <a:lnTo>
                        <a:pt x="1416" y="10965"/>
                      </a:lnTo>
                      <a:lnTo>
                        <a:pt x="1416" y="10244"/>
                      </a:lnTo>
                      <a:close/>
                      <a:moveTo>
                        <a:pt x="7619" y="10244"/>
                      </a:moveTo>
                      <a:lnTo>
                        <a:pt x="7619" y="10965"/>
                      </a:lnTo>
                      <a:lnTo>
                        <a:pt x="6872" y="10965"/>
                      </a:lnTo>
                      <a:lnTo>
                        <a:pt x="6872" y="10244"/>
                      </a:lnTo>
                      <a:close/>
                      <a:moveTo>
                        <a:pt x="2162" y="11685"/>
                      </a:moveTo>
                      <a:lnTo>
                        <a:pt x="2162" y="12406"/>
                      </a:lnTo>
                      <a:lnTo>
                        <a:pt x="1416" y="12406"/>
                      </a:lnTo>
                      <a:lnTo>
                        <a:pt x="1416" y="11685"/>
                      </a:lnTo>
                      <a:close/>
                      <a:moveTo>
                        <a:pt x="4890" y="11685"/>
                      </a:moveTo>
                      <a:lnTo>
                        <a:pt x="4890" y="12406"/>
                      </a:lnTo>
                      <a:lnTo>
                        <a:pt x="4144" y="12406"/>
                      </a:lnTo>
                      <a:lnTo>
                        <a:pt x="4144" y="11685"/>
                      </a:lnTo>
                      <a:close/>
                      <a:moveTo>
                        <a:pt x="7619" y="11685"/>
                      </a:moveTo>
                      <a:lnTo>
                        <a:pt x="7619" y="12406"/>
                      </a:lnTo>
                      <a:lnTo>
                        <a:pt x="6872" y="12406"/>
                      </a:lnTo>
                      <a:lnTo>
                        <a:pt x="6872" y="11685"/>
                      </a:lnTo>
                      <a:close/>
                      <a:moveTo>
                        <a:pt x="4890" y="13127"/>
                      </a:moveTo>
                      <a:lnTo>
                        <a:pt x="4890" y="13848"/>
                      </a:lnTo>
                      <a:lnTo>
                        <a:pt x="4144" y="13848"/>
                      </a:lnTo>
                      <a:lnTo>
                        <a:pt x="4144" y="13127"/>
                      </a:lnTo>
                      <a:close/>
                      <a:moveTo>
                        <a:pt x="2162" y="13127"/>
                      </a:moveTo>
                      <a:lnTo>
                        <a:pt x="2162" y="13873"/>
                      </a:lnTo>
                      <a:lnTo>
                        <a:pt x="1416" y="13873"/>
                      </a:lnTo>
                      <a:lnTo>
                        <a:pt x="1416" y="13127"/>
                      </a:lnTo>
                      <a:close/>
                      <a:moveTo>
                        <a:pt x="7619" y="13127"/>
                      </a:moveTo>
                      <a:lnTo>
                        <a:pt x="7619" y="13873"/>
                      </a:lnTo>
                      <a:lnTo>
                        <a:pt x="6872" y="13873"/>
                      </a:lnTo>
                      <a:lnTo>
                        <a:pt x="6872" y="13127"/>
                      </a:lnTo>
                      <a:close/>
                      <a:moveTo>
                        <a:pt x="2162" y="14594"/>
                      </a:moveTo>
                      <a:lnTo>
                        <a:pt x="2162" y="15315"/>
                      </a:lnTo>
                      <a:lnTo>
                        <a:pt x="1416" y="15315"/>
                      </a:lnTo>
                      <a:lnTo>
                        <a:pt x="1416" y="14594"/>
                      </a:lnTo>
                      <a:close/>
                      <a:moveTo>
                        <a:pt x="4890" y="14594"/>
                      </a:moveTo>
                      <a:lnTo>
                        <a:pt x="4890" y="15315"/>
                      </a:lnTo>
                      <a:lnTo>
                        <a:pt x="4144" y="15315"/>
                      </a:lnTo>
                      <a:lnTo>
                        <a:pt x="4144" y="14594"/>
                      </a:lnTo>
                      <a:close/>
                      <a:moveTo>
                        <a:pt x="7619" y="14594"/>
                      </a:moveTo>
                      <a:lnTo>
                        <a:pt x="7619" y="15315"/>
                      </a:lnTo>
                      <a:lnTo>
                        <a:pt x="6872" y="15315"/>
                      </a:lnTo>
                      <a:lnTo>
                        <a:pt x="6872" y="14594"/>
                      </a:lnTo>
                      <a:close/>
                      <a:moveTo>
                        <a:pt x="4890" y="16035"/>
                      </a:moveTo>
                      <a:lnTo>
                        <a:pt x="4890" y="16756"/>
                      </a:lnTo>
                      <a:lnTo>
                        <a:pt x="4144" y="16756"/>
                      </a:lnTo>
                      <a:lnTo>
                        <a:pt x="4144" y="16035"/>
                      </a:lnTo>
                      <a:close/>
                      <a:moveTo>
                        <a:pt x="2162" y="16035"/>
                      </a:moveTo>
                      <a:lnTo>
                        <a:pt x="2162" y="16782"/>
                      </a:lnTo>
                      <a:lnTo>
                        <a:pt x="1416" y="16782"/>
                      </a:lnTo>
                      <a:lnTo>
                        <a:pt x="1416" y="16035"/>
                      </a:lnTo>
                      <a:close/>
                      <a:moveTo>
                        <a:pt x="7619" y="16035"/>
                      </a:moveTo>
                      <a:lnTo>
                        <a:pt x="7619" y="16782"/>
                      </a:lnTo>
                      <a:lnTo>
                        <a:pt x="6872" y="16782"/>
                      </a:lnTo>
                      <a:lnTo>
                        <a:pt x="6872" y="16035"/>
                      </a:lnTo>
                      <a:close/>
                      <a:moveTo>
                        <a:pt x="2162" y="17502"/>
                      </a:moveTo>
                      <a:lnTo>
                        <a:pt x="2162" y="18223"/>
                      </a:lnTo>
                      <a:lnTo>
                        <a:pt x="1416" y="18223"/>
                      </a:lnTo>
                      <a:lnTo>
                        <a:pt x="1416" y="17502"/>
                      </a:lnTo>
                      <a:close/>
                      <a:moveTo>
                        <a:pt x="4890" y="17502"/>
                      </a:moveTo>
                      <a:lnTo>
                        <a:pt x="4890" y="18223"/>
                      </a:lnTo>
                      <a:lnTo>
                        <a:pt x="4144" y="18223"/>
                      </a:lnTo>
                      <a:lnTo>
                        <a:pt x="4144" y="17502"/>
                      </a:lnTo>
                      <a:close/>
                      <a:moveTo>
                        <a:pt x="7619" y="17502"/>
                      </a:moveTo>
                      <a:lnTo>
                        <a:pt x="7619" y="18223"/>
                      </a:lnTo>
                      <a:lnTo>
                        <a:pt x="6872" y="18223"/>
                      </a:lnTo>
                      <a:lnTo>
                        <a:pt x="6872" y="17502"/>
                      </a:lnTo>
                      <a:close/>
                      <a:moveTo>
                        <a:pt x="4890" y="18944"/>
                      </a:moveTo>
                      <a:lnTo>
                        <a:pt x="4890" y="19664"/>
                      </a:lnTo>
                      <a:lnTo>
                        <a:pt x="4144" y="19664"/>
                      </a:lnTo>
                      <a:lnTo>
                        <a:pt x="4144" y="18944"/>
                      </a:lnTo>
                      <a:close/>
                      <a:moveTo>
                        <a:pt x="2162" y="18944"/>
                      </a:moveTo>
                      <a:lnTo>
                        <a:pt x="2162" y="19690"/>
                      </a:lnTo>
                      <a:lnTo>
                        <a:pt x="1416" y="19690"/>
                      </a:lnTo>
                      <a:lnTo>
                        <a:pt x="1416" y="18944"/>
                      </a:lnTo>
                      <a:close/>
                      <a:moveTo>
                        <a:pt x="7619" y="18944"/>
                      </a:moveTo>
                      <a:lnTo>
                        <a:pt x="7619" y="19690"/>
                      </a:lnTo>
                      <a:lnTo>
                        <a:pt x="6872" y="19690"/>
                      </a:lnTo>
                      <a:lnTo>
                        <a:pt x="6872" y="18944"/>
                      </a:lnTo>
                      <a:close/>
                      <a:moveTo>
                        <a:pt x="2162" y="20411"/>
                      </a:moveTo>
                      <a:lnTo>
                        <a:pt x="2162" y="21132"/>
                      </a:lnTo>
                      <a:lnTo>
                        <a:pt x="1416" y="21132"/>
                      </a:lnTo>
                      <a:lnTo>
                        <a:pt x="1416" y="20411"/>
                      </a:lnTo>
                      <a:close/>
                      <a:moveTo>
                        <a:pt x="4890" y="20411"/>
                      </a:moveTo>
                      <a:lnTo>
                        <a:pt x="4890" y="21132"/>
                      </a:lnTo>
                      <a:lnTo>
                        <a:pt x="4144" y="21132"/>
                      </a:lnTo>
                      <a:lnTo>
                        <a:pt x="4144" y="20411"/>
                      </a:lnTo>
                      <a:close/>
                      <a:moveTo>
                        <a:pt x="7619" y="20411"/>
                      </a:moveTo>
                      <a:lnTo>
                        <a:pt x="7619" y="21132"/>
                      </a:lnTo>
                      <a:lnTo>
                        <a:pt x="6872" y="21132"/>
                      </a:lnTo>
                      <a:lnTo>
                        <a:pt x="6872" y="20411"/>
                      </a:lnTo>
                      <a:close/>
                      <a:moveTo>
                        <a:pt x="2162" y="21852"/>
                      </a:moveTo>
                      <a:lnTo>
                        <a:pt x="2162" y="22238"/>
                      </a:lnTo>
                      <a:lnTo>
                        <a:pt x="1416" y="22238"/>
                      </a:lnTo>
                      <a:lnTo>
                        <a:pt x="1416" y="21852"/>
                      </a:lnTo>
                      <a:close/>
                      <a:moveTo>
                        <a:pt x="4890" y="21852"/>
                      </a:moveTo>
                      <a:lnTo>
                        <a:pt x="4890" y="22238"/>
                      </a:lnTo>
                      <a:lnTo>
                        <a:pt x="4144" y="22238"/>
                      </a:lnTo>
                      <a:lnTo>
                        <a:pt x="4144" y="21852"/>
                      </a:lnTo>
                      <a:close/>
                      <a:moveTo>
                        <a:pt x="7619" y="21852"/>
                      </a:moveTo>
                      <a:lnTo>
                        <a:pt x="7619" y="22238"/>
                      </a:lnTo>
                      <a:lnTo>
                        <a:pt x="6872" y="22238"/>
                      </a:lnTo>
                      <a:lnTo>
                        <a:pt x="6872" y="21852"/>
                      </a:lnTo>
                      <a:close/>
                      <a:moveTo>
                        <a:pt x="8983" y="0"/>
                      </a:moveTo>
                      <a:lnTo>
                        <a:pt x="0" y="3115"/>
                      </a:lnTo>
                      <a:lnTo>
                        <a:pt x="0" y="24194"/>
                      </a:lnTo>
                      <a:lnTo>
                        <a:pt x="8983" y="24194"/>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8" name="Google Shape;758;p38"/>
              <p:cNvSpPr/>
              <p:nvPr/>
            </p:nvSpPr>
            <p:spPr>
              <a:xfrm>
                <a:off x="505275" y="3959711"/>
                <a:ext cx="328531" cy="1194604"/>
              </a:xfrm>
              <a:custGeom>
                <a:rect b="b" l="l" r="r" t="t"/>
                <a:pathLst>
                  <a:path extrusionOk="0" h="32664" w="8983">
                    <a:moveTo>
                      <a:pt x="2188" y="10142"/>
                    </a:moveTo>
                    <a:lnTo>
                      <a:pt x="2188" y="10502"/>
                    </a:lnTo>
                    <a:lnTo>
                      <a:pt x="1442" y="10502"/>
                    </a:lnTo>
                    <a:lnTo>
                      <a:pt x="1442" y="10142"/>
                    </a:lnTo>
                    <a:close/>
                    <a:moveTo>
                      <a:pt x="4890" y="10142"/>
                    </a:moveTo>
                    <a:lnTo>
                      <a:pt x="4890" y="10502"/>
                    </a:lnTo>
                    <a:lnTo>
                      <a:pt x="4144" y="10502"/>
                    </a:lnTo>
                    <a:lnTo>
                      <a:pt x="4144" y="10142"/>
                    </a:lnTo>
                    <a:close/>
                    <a:moveTo>
                      <a:pt x="7619" y="10142"/>
                    </a:moveTo>
                    <a:lnTo>
                      <a:pt x="7619" y="10502"/>
                    </a:lnTo>
                    <a:lnTo>
                      <a:pt x="6872" y="10502"/>
                    </a:lnTo>
                    <a:lnTo>
                      <a:pt x="6872" y="10142"/>
                    </a:lnTo>
                    <a:close/>
                    <a:moveTo>
                      <a:pt x="4890" y="11223"/>
                    </a:moveTo>
                    <a:lnTo>
                      <a:pt x="4890" y="11944"/>
                    </a:lnTo>
                    <a:lnTo>
                      <a:pt x="4144" y="11944"/>
                    </a:lnTo>
                    <a:lnTo>
                      <a:pt x="4144" y="11223"/>
                    </a:lnTo>
                    <a:close/>
                    <a:moveTo>
                      <a:pt x="7619" y="11223"/>
                    </a:moveTo>
                    <a:lnTo>
                      <a:pt x="7619" y="11944"/>
                    </a:lnTo>
                    <a:lnTo>
                      <a:pt x="6872" y="11944"/>
                    </a:lnTo>
                    <a:lnTo>
                      <a:pt x="6872" y="11223"/>
                    </a:lnTo>
                    <a:close/>
                    <a:moveTo>
                      <a:pt x="2188" y="11223"/>
                    </a:moveTo>
                    <a:lnTo>
                      <a:pt x="2188" y="11969"/>
                    </a:lnTo>
                    <a:lnTo>
                      <a:pt x="1442" y="11969"/>
                    </a:lnTo>
                    <a:lnTo>
                      <a:pt x="1442" y="11223"/>
                    </a:lnTo>
                    <a:close/>
                    <a:moveTo>
                      <a:pt x="2188" y="12690"/>
                    </a:moveTo>
                    <a:lnTo>
                      <a:pt x="2188" y="13411"/>
                    </a:lnTo>
                    <a:lnTo>
                      <a:pt x="1442" y="13411"/>
                    </a:lnTo>
                    <a:lnTo>
                      <a:pt x="1442" y="12690"/>
                    </a:lnTo>
                    <a:close/>
                    <a:moveTo>
                      <a:pt x="4890" y="12690"/>
                    </a:moveTo>
                    <a:lnTo>
                      <a:pt x="4890" y="13411"/>
                    </a:lnTo>
                    <a:lnTo>
                      <a:pt x="4144" y="13411"/>
                    </a:lnTo>
                    <a:lnTo>
                      <a:pt x="4144" y="12690"/>
                    </a:lnTo>
                    <a:close/>
                    <a:moveTo>
                      <a:pt x="7619" y="12664"/>
                    </a:moveTo>
                    <a:lnTo>
                      <a:pt x="7619" y="13411"/>
                    </a:lnTo>
                    <a:lnTo>
                      <a:pt x="6872" y="13411"/>
                    </a:lnTo>
                    <a:lnTo>
                      <a:pt x="6872" y="12664"/>
                    </a:lnTo>
                    <a:close/>
                    <a:moveTo>
                      <a:pt x="4890" y="14131"/>
                    </a:moveTo>
                    <a:lnTo>
                      <a:pt x="4890" y="14852"/>
                    </a:lnTo>
                    <a:lnTo>
                      <a:pt x="4144" y="14852"/>
                    </a:lnTo>
                    <a:lnTo>
                      <a:pt x="4144" y="14131"/>
                    </a:lnTo>
                    <a:close/>
                    <a:moveTo>
                      <a:pt x="7619" y="14131"/>
                    </a:moveTo>
                    <a:lnTo>
                      <a:pt x="7619" y="14852"/>
                    </a:lnTo>
                    <a:lnTo>
                      <a:pt x="6872" y="14852"/>
                    </a:lnTo>
                    <a:lnTo>
                      <a:pt x="6872" y="14131"/>
                    </a:lnTo>
                    <a:close/>
                    <a:moveTo>
                      <a:pt x="2188" y="14131"/>
                    </a:moveTo>
                    <a:lnTo>
                      <a:pt x="2188" y="14878"/>
                    </a:lnTo>
                    <a:lnTo>
                      <a:pt x="1442" y="14878"/>
                    </a:lnTo>
                    <a:lnTo>
                      <a:pt x="1442" y="14131"/>
                    </a:lnTo>
                    <a:close/>
                    <a:moveTo>
                      <a:pt x="2188" y="15598"/>
                    </a:moveTo>
                    <a:lnTo>
                      <a:pt x="2188" y="16319"/>
                    </a:lnTo>
                    <a:lnTo>
                      <a:pt x="1442" y="16319"/>
                    </a:lnTo>
                    <a:lnTo>
                      <a:pt x="1442" y="15598"/>
                    </a:lnTo>
                    <a:close/>
                    <a:moveTo>
                      <a:pt x="4890" y="15598"/>
                    </a:moveTo>
                    <a:lnTo>
                      <a:pt x="4890" y="16319"/>
                    </a:lnTo>
                    <a:lnTo>
                      <a:pt x="4144" y="16319"/>
                    </a:lnTo>
                    <a:lnTo>
                      <a:pt x="4144" y="15598"/>
                    </a:lnTo>
                    <a:close/>
                    <a:moveTo>
                      <a:pt x="7619" y="15573"/>
                    </a:moveTo>
                    <a:lnTo>
                      <a:pt x="7619" y="16319"/>
                    </a:lnTo>
                    <a:lnTo>
                      <a:pt x="6872" y="16319"/>
                    </a:lnTo>
                    <a:lnTo>
                      <a:pt x="6872" y="15573"/>
                    </a:lnTo>
                    <a:close/>
                    <a:moveTo>
                      <a:pt x="4890" y="17040"/>
                    </a:moveTo>
                    <a:lnTo>
                      <a:pt x="4890" y="17761"/>
                    </a:lnTo>
                    <a:lnTo>
                      <a:pt x="4144" y="17761"/>
                    </a:lnTo>
                    <a:lnTo>
                      <a:pt x="4144" y="17040"/>
                    </a:lnTo>
                    <a:close/>
                    <a:moveTo>
                      <a:pt x="7619" y="17040"/>
                    </a:moveTo>
                    <a:lnTo>
                      <a:pt x="7619" y="17761"/>
                    </a:lnTo>
                    <a:lnTo>
                      <a:pt x="6872" y="17761"/>
                    </a:lnTo>
                    <a:lnTo>
                      <a:pt x="6872" y="17040"/>
                    </a:lnTo>
                    <a:close/>
                    <a:moveTo>
                      <a:pt x="2188" y="17040"/>
                    </a:moveTo>
                    <a:lnTo>
                      <a:pt x="2188" y="17786"/>
                    </a:lnTo>
                    <a:lnTo>
                      <a:pt x="1442" y="17786"/>
                    </a:lnTo>
                    <a:lnTo>
                      <a:pt x="1442" y="17040"/>
                    </a:lnTo>
                    <a:close/>
                    <a:moveTo>
                      <a:pt x="2188" y="18507"/>
                    </a:moveTo>
                    <a:lnTo>
                      <a:pt x="2188" y="19228"/>
                    </a:lnTo>
                    <a:lnTo>
                      <a:pt x="1442" y="19228"/>
                    </a:lnTo>
                    <a:lnTo>
                      <a:pt x="1442" y="18507"/>
                    </a:lnTo>
                    <a:close/>
                    <a:moveTo>
                      <a:pt x="4890" y="18507"/>
                    </a:moveTo>
                    <a:lnTo>
                      <a:pt x="4890" y="19228"/>
                    </a:lnTo>
                    <a:lnTo>
                      <a:pt x="4144" y="19228"/>
                    </a:lnTo>
                    <a:lnTo>
                      <a:pt x="4144" y="18507"/>
                    </a:lnTo>
                    <a:close/>
                    <a:moveTo>
                      <a:pt x="7619" y="18507"/>
                    </a:moveTo>
                    <a:lnTo>
                      <a:pt x="7619" y="19228"/>
                    </a:lnTo>
                    <a:lnTo>
                      <a:pt x="6872" y="19228"/>
                    </a:lnTo>
                    <a:lnTo>
                      <a:pt x="6872" y="18507"/>
                    </a:lnTo>
                    <a:close/>
                    <a:moveTo>
                      <a:pt x="4890" y="19948"/>
                    </a:moveTo>
                    <a:lnTo>
                      <a:pt x="4890" y="20669"/>
                    </a:lnTo>
                    <a:lnTo>
                      <a:pt x="4144" y="20669"/>
                    </a:lnTo>
                    <a:lnTo>
                      <a:pt x="4144" y="19948"/>
                    </a:lnTo>
                    <a:close/>
                    <a:moveTo>
                      <a:pt x="7619" y="19948"/>
                    </a:moveTo>
                    <a:lnTo>
                      <a:pt x="7619" y="20669"/>
                    </a:lnTo>
                    <a:lnTo>
                      <a:pt x="6872" y="20669"/>
                    </a:lnTo>
                    <a:lnTo>
                      <a:pt x="6872" y="19948"/>
                    </a:lnTo>
                    <a:close/>
                    <a:moveTo>
                      <a:pt x="2188" y="19948"/>
                    </a:moveTo>
                    <a:lnTo>
                      <a:pt x="2188" y="20695"/>
                    </a:lnTo>
                    <a:lnTo>
                      <a:pt x="1442" y="20695"/>
                    </a:lnTo>
                    <a:lnTo>
                      <a:pt x="1442" y="19948"/>
                    </a:lnTo>
                    <a:close/>
                    <a:moveTo>
                      <a:pt x="2188" y="21415"/>
                    </a:moveTo>
                    <a:lnTo>
                      <a:pt x="2188" y="22136"/>
                    </a:lnTo>
                    <a:lnTo>
                      <a:pt x="1442" y="22136"/>
                    </a:lnTo>
                    <a:lnTo>
                      <a:pt x="1442" y="21415"/>
                    </a:lnTo>
                    <a:close/>
                    <a:moveTo>
                      <a:pt x="4890" y="21415"/>
                    </a:moveTo>
                    <a:lnTo>
                      <a:pt x="4890" y="22136"/>
                    </a:lnTo>
                    <a:lnTo>
                      <a:pt x="4144" y="22136"/>
                    </a:lnTo>
                    <a:lnTo>
                      <a:pt x="4144" y="21415"/>
                    </a:lnTo>
                    <a:close/>
                    <a:moveTo>
                      <a:pt x="7619" y="21390"/>
                    </a:moveTo>
                    <a:lnTo>
                      <a:pt x="7619" y="22136"/>
                    </a:lnTo>
                    <a:lnTo>
                      <a:pt x="6872" y="22136"/>
                    </a:lnTo>
                    <a:lnTo>
                      <a:pt x="6872" y="21390"/>
                    </a:lnTo>
                    <a:close/>
                    <a:moveTo>
                      <a:pt x="4890" y="22857"/>
                    </a:moveTo>
                    <a:lnTo>
                      <a:pt x="4890" y="23577"/>
                    </a:lnTo>
                    <a:lnTo>
                      <a:pt x="4144" y="23577"/>
                    </a:lnTo>
                    <a:lnTo>
                      <a:pt x="4144" y="22857"/>
                    </a:lnTo>
                    <a:close/>
                    <a:moveTo>
                      <a:pt x="7619" y="22857"/>
                    </a:moveTo>
                    <a:lnTo>
                      <a:pt x="7619" y="23577"/>
                    </a:lnTo>
                    <a:lnTo>
                      <a:pt x="6872" y="23577"/>
                    </a:lnTo>
                    <a:lnTo>
                      <a:pt x="6872" y="22857"/>
                    </a:lnTo>
                    <a:close/>
                    <a:moveTo>
                      <a:pt x="2188" y="22857"/>
                    </a:moveTo>
                    <a:lnTo>
                      <a:pt x="2188" y="23603"/>
                    </a:lnTo>
                    <a:lnTo>
                      <a:pt x="1442" y="23603"/>
                    </a:lnTo>
                    <a:lnTo>
                      <a:pt x="1442" y="22857"/>
                    </a:lnTo>
                    <a:close/>
                    <a:moveTo>
                      <a:pt x="2188" y="24324"/>
                    </a:moveTo>
                    <a:lnTo>
                      <a:pt x="2188" y="25045"/>
                    </a:lnTo>
                    <a:lnTo>
                      <a:pt x="1442" y="25045"/>
                    </a:lnTo>
                    <a:lnTo>
                      <a:pt x="1442" y="24324"/>
                    </a:lnTo>
                    <a:close/>
                    <a:moveTo>
                      <a:pt x="4890" y="24324"/>
                    </a:moveTo>
                    <a:lnTo>
                      <a:pt x="4890" y="25045"/>
                    </a:lnTo>
                    <a:lnTo>
                      <a:pt x="4144" y="25045"/>
                    </a:lnTo>
                    <a:lnTo>
                      <a:pt x="4144" y="24324"/>
                    </a:lnTo>
                    <a:close/>
                    <a:moveTo>
                      <a:pt x="7619" y="24298"/>
                    </a:moveTo>
                    <a:lnTo>
                      <a:pt x="7619" y="25045"/>
                    </a:lnTo>
                    <a:lnTo>
                      <a:pt x="6872" y="25045"/>
                    </a:lnTo>
                    <a:lnTo>
                      <a:pt x="6872" y="24298"/>
                    </a:lnTo>
                    <a:close/>
                    <a:moveTo>
                      <a:pt x="4890" y="25765"/>
                    </a:moveTo>
                    <a:lnTo>
                      <a:pt x="4890" y="26486"/>
                    </a:lnTo>
                    <a:lnTo>
                      <a:pt x="4144" y="26486"/>
                    </a:lnTo>
                    <a:lnTo>
                      <a:pt x="4144" y="25765"/>
                    </a:lnTo>
                    <a:close/>
                    <a:moveTo>
                      <a:pt x="7619" y="25765"/>
                    </a:moveTo>
                    <a:lnTo>
                      <a:pt x="7619" y="26486"/>
                    </a:lnTo>
                    <a:lnTo>
                      <a:pt x="6872" y="26486"/>
                    </a:lnTo>
                    <a:lnTo>
                      <a:pt x="6872" y="25765"/>
                    </a:lnTo>
                    <a:close/>
                    <a:moveTo>
                      <a:pt x="2188" y="25765"/>
                    </a:moveTo>
                    <a:lnTo>
                      <a:pt x="2188" y="26512"/>
                    </a:lnTo>
                    <a:lnTo>
                      <a:pt x="1442" y="26512"/>
                    </a:lnTo>
                    <a:lnTo>
                      <a:pt x="1442" y="25765"/>
                    </a:lnTo>
                    <a:close/>
                    <a:moveTo>
                      <a:pt x="2188" y="27232"/>
                    </a:moveTo>
                    <a:lnTo>
                      <a:pt x="2188" y="27953"/>
                    </a:lnTo>
                    <a:lnTo>
                      <a:pt x="1442" y="27953"/>
                    </a:lnTo>
                    <a:lnTo>
                      <a:pt x="1442" y="27232"/>
                    </a:lnTo>
                    <a:close/>
                    <a:moveTo>
                      <a:pt x="4890" y="27232"/>
                    </a:moveTo>
                    <a:lnTo>
                      <a:pt x="4890" y="27953"/>
                    </a:lnTo>
                    <a:lnTo>
                      <a:pt x="4144" y="27953"/>
                    </a:lnTo>
                    <a:lnTo>
                      <a:pt x="4144" y="27232"/>
                    </a:lnTo>
                    <a:close/>
                    <a:moveTo>
                      <a:pt x="7619" y="27207"/>
                    </a:moveTo>
                    <a:lnTo>
                      <a:pt x="7619" y="27953"/>
                    </a:lnTo>
                    <a:lnTo>
                      <a:pt x="6872" y="27953"/>
                    </a:lnTo>
                    <a:lnTo>
                      <a:pt x="6872" y="27207"/>
                    </a:lnTo>
                    <a:close/>
                    <a:moveTo>
                      <a:pt x="4890" y="28674"/>
                    </a:moveTo>
                    <a:lnTo>
                      <a:pt x="4890" y="29394"/>
                    </a:lnTo>
                    <a:lnTo>
                      <a:pt x="4144" y="29394"/>
                    </a:lnTo>
                    <a:lnTo>
                      <a:pt x="4144" y="28674"/>
                    </a:lnTo>
                    <a:close/>
                    <a:moveTo>
                      <a:pt x="7619" y="28674"/>
                    </a:moveTo>
                    <a:lnTo>
                      <a:pt x="7619" y="29394"/>
                    </a:lnTo>
                    <a:lnTo>
                      <a:pt x="6872" y="29394"/>
                    </a:lnTo>
                    <a:lnTo>
                      <a:pt x="6872" y="28674"/>
                    </a:lnTo>
                    <a:close/>
                    <a:moveTo>
                      <a:pt x="2188" y="28674"/>
                    </a:moveTo>
                    <a:lnTo>
                      <a:pt x="2188" y="29420"/>
                    </a:lnTo>
                    <a:lnTo>
                      <a:pt x="1442" y="29420"/>
                    </a:lnTo>
                    <a:lnTo>
                      <a:pt x="1442" y="28674"/>
                    </a:lnTo>
                    <a:close/>
                    <a:moveTo>
                      <a:pt x="2188" y="30141"/>
                    </a:moveTo>
                    <a:lnTo>
                      <a:pt x="2188" y="30501"/>
                    </a:lnTo>
                    <a:lnTo>
                      <a:pt x="1442" y="30501"/>
                    </a:lnTo>
                    <a:lnTo>
                      <a:pt x="1442" y="30141"/>
                    </a:lnTo>
                    <a:close/>
                    <a:moveTo>
                      <a:pt x="4890" y="30141"/>
                    </a:moveTo>
                    <a:lnTo>
                      <a:pt x="4890" y="30501"/>
                    </a:lnTo>
                    <a:lnTo>
                      <a:pt x="4144" y="30501"/>
                    </a:lnTo>
                    <a:lnTo>
                      <a:pt x="4144" y="30141"/>
                    </a:lnTo>
                    <a:close/>
                    <a:moveTo>
                      <a:pt x="7619" y="30115"/>
                    </a:moveTo>
                    <a:lnTo>
                      <a:pt x="7619" y="30501"/>
                    </a:lnTo>
                    <a:lnTo>
                      <a:pt x="6872" y="30501"/>
                    </a:lnTo>
                    <a:lnTo>
                      <a:pt x="6872" y="30115"/>
                    </a:lnTo>
                    <a:close/>
                    <a:moveTo>
                      <a:pt x="4350" y="1"/>
                    </a:moveTo>
                    <a:lnTo>
                      <a:pt x="4350" y="4068"/>
                    </a:lnTo>
                    <a:lnTo>
                      <a:pt x="3037" y="5663"/>
                    </a:lnTo>
                    <a:lnTo>
                      <a:pt x="3037" y="7439"/>
                    </a:lnTo>
                    <a:lnTo>
                      <a:pt x="2291" y="7439"/>
                    </a:lnTo>
                    <a:lnTo>
                      <a:pt x="2291" y="8598"/>
                    </a:lnTo>
                    <a:lnTo>
                      <a:pt x="0" y="8598"/>
                    </a:lnTo>
                    <a:lnTo>
                      <a:pt x="0" y="32663"/>
                    </a:lnTo>
                    <a:lnTo>
                      <a:pt x="8983" y="32663"/>
                    </a:lnTo>
                    <a:lnTo>
                      <a:pt x="8983" y="8598"/>
                    </a:lnTo>
                    <a:lnTo>
                      <a:pt x="6692" y="8598"/>
                    </a:lnTo>
                    <a:lnTo>
                      <a:pt x="6692" y="7439"/>
                    </a:lnTo>
                    <a:lnTo>
                      <a:pt x="5946" y="7439"/>
                    </a:lnTo>
                    <a:lnTo>
                      <a:pt x="5946" y="5663"/>
                    </a:lnTo>
                    <a:lnTo>
                      <a:pt x="4607" y="4068"/>
                    </a:lnTo>
                    <a:lnTo>
                      <a:pt x="46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8"/>
              <p:cNvSpPr/>
              <p:nvPr/>
            </p:nvSpPr>
            <p:spPr>
              <a:xfrm>
                <a:off x="833807" y="4257670"/>
                <a:ext cx="328567" cy="884872"/>
              </a:xfrm>
              <a:custGeom>
                <a:rect b="b" l="l" r="r" t="t"/>
                <a:pathLst>
                  <a:path extrusionOk="0" h="24195" w="8984">
                    <a:moveTo>
                      <a:pt x="7593" y="4401"/>
                    </a:moveTo>
                    <a:lnTo>
                      <a:pt x="7593" y="5122"/>
                    </a:lnTo>
                    <a:lnTo>
                      <a:pt x="6847" y="5122"/>
                    </a:lnTo>
                    <a:lnTo>
                      <a:pt x="6847" y="4401"/>
                    </a:lnTo>
                    <a:close/>
                    <a:moveTo>
                      <a:pt x="2162" y="4427"/>
                    </a:moveTo>
                    <a:lnTo>
                      <a:pt x="2162" y="5148"/>
                    </a:lnTo>
                    <a:lnTo>
                      <a:pt x="1442" y="5148"/>
                    </a:lnTo>
                    <a:lnTo>
                      <a:pt x="1442" y="4427"/>
                    </a:lnTo>
                    <a:close/>
                    <a:moveTo>
                      <a:pt x="4891" y="4401"/>
                    </a:moveTo>
                    <a:lnTo>
                      <a:pt x="4891" y="5148"/>
                    </a:lnTo>
                    <a:lnTo>
                      <a:pt x="4144" y="5148"/>
                    </a:lnTo>
                    <a:lnTo>
                      <a:pt x="4144" y="4401"/>
                    </a:lnTo>
                    <a:close/>
                    <a:moveTo>
                      <a:pt x="2162" y="5869"/>
                    </a:moveTo>
                    <a:lnTo>
                      <a:pt x="2162" y="6589"/>
                    </a:lnTo>
                    <a:lnTo>
                      <a:pt x="1442" y="6589"/>
                    </a:lnTo>
                    <a:lnTo>
                      <a:pt x="1442" y="5869"/>
                    </a:lnTo>
                    <a:close/>
                    <a:moveTo>
                      <a:pt x="4891" y="5869"/>
                    </a:moveTo>
                    <a:lnTo>
                      <a:pt x="4891" y="6589"/>
                    </a:lnTo>
                    <a:lnTo>
                      <a:pt x="4144" y="6589"/>
                    </a:lnTo>
                    <a:lnTo>
                      <a:pt x="4144" y="5869"/>
                    </a:lnTo>
                    <a:close/>
                    <a:moveTo>
                      <a:pt x="7593" y="5869"/>
                    </a:moveTo>
                    <a:lnTo>
                      <a:pt x="7593" y="6589"/>
                    </a:lnTo>
                    <a:lnTo>
                      <a:pt x="6847" y="6589"/>
                    </a:lnTo>
                    <a:lnTo>
                      <a:pt x="6847" y="5869"/>
                    </a:lnTo>
                    <a:close/>
                    <a:moveTo>
                      <a:pt x="7593" y="7310"/>
                    </a:moveTo>
                    <a:lnTo>
                      <a:pt x="7593" y="8031"/>
                    </a:lnTo>
                    <a:lnTo>
                      <a:pt x="6847" y="8031"/>
                    </a:lnTo>
                    <a:lnTo>
                      <a:pt x="6847" y="7310"/>
                    </a:lnTo>
                    <a:close/>
                    <a:moveTo>
                      <a:pt x="2162" y="7336"/>
                    </a:moveTo>
                    <a:lnTo>
                      <a:pt x="2162" y="8056"/>
                    </a:lnTo>
                    <a:lnTo>
                      <a:pt x="1442" y="8056"/>
                    </a:lnTo>
                    <a:lnTo>
                      <a:pt x="1442" y="7336"/>
                    </a:lnTo>
                    <a:close/>
                    <a:moveTo>
                      <a:pt x="4891" y="7310"/>
                    </a:moveTo>
                    <a:lnTo>
                      <a:pt x="4891" y="8056"/>
                    </a:lnTo>
                    <a:lnTo>
                      <a:pt x="4144" y="8056"/>
                    </a:lnTo>
                    <a:lnTo>
                      <a:pt x="4144" y="7310"/>
                    </a:lnTo>
                    <a:close/>
                    <a:moveTo>
                      <a:pt x="2162" y="8777"/>
                    </a:moveTo>
                    <a:lnTo>
                      <a:pt x="2162" y="9498"/>
                    </a:lnTo>
                    <a:lnTo>
                      <a:pt x="1442" y="9498"/>
                    </a:lnTo>
                    <a:lnTo>
                      <a:pt x="1442" y="8777"/>
                    </a:lnTo>
                    <a:close/>
                    <a:moveTo>
                      <a:pt x="4891" y="8777"/>
                    </a:moveTo>
                    <a:lnTo>
                      <a:pt x="4891" y="9498"/>
                    </a:lnTo>
                    <a:lnTo>
                      <a:pt x="4144" y="9498"/>
                    </a:lnTo>
                    <a:lnTo>
                      <a:pt x="4144" y="8777"/>
                    </a:lnTo>
                    <a:close/>
                    <a:moveTo>
                      <a:pt x="7593" y="8777"/>
                    </a:moveTo>
                    <a:lnTo>
                      <a:pt x="7593" y="9498"/>
                    </a:lnTo>
                    <a:lnTo>
                      <a:pt x="6847" y="9498"/>
                    </a:lnTo>
                    <a:lnTo>
                      <a:pt x="6847" y="8777"/>
                    </a:lnTo>
                    <a:close/>
                    <a:moveTo>
                      <a:pt x="7593" y="10218"/>
                    </a:moveTo>
                    <a:lnTo>
                      <a:pt x="7593" y="10939"/>
                    </a:lnTo>
                    <a:lnTo>
                      <a:pt x="6847" y="10939"/>
                    </a:lnTo>
                    <a:lnTo>
                      <a:pt x="6847" y="10218"/>
                    </a:lnTo>
                    <a:close/>
                    <a:moveTo>
                      <a:pt x="2162" y="10244"/>
                    </a:moveTo>
                    <a:lnTo>
                      <a:pt x="2162" y="10965"/>
                    </a:lnTo>
                    <a:lnTo>
                      <a:pt x="1442" y="10965"/>
                    </a:lnTo>
                    <a:lnTo>
                      <a:pt x="1442" y="10244"/>
                    </a:lnTo>
                    <a:close/>
                    <a:moveTo>
                      <a:pt x="4891" y="10218"/>
                    </a:moveTo>
                    <a:lnTo>
                      <a:pt x="4891" y="10965"/>
                    </a:lnTo>
                    <a:lnTo>
                      <a:pt x="4144" y="10965"/>
                    </a:lnTo>
                    <a:lnTo>
                      <a:pt x="4144" y="10218"/>
                    </a:lnTo>
                    <a:close/>
                    <a:moveTo>
                      <a:pt x="2162" y="11685"/>
                    </a:moveTo>
                    <a:lnTo>
                      <a:pt x="2162" y="12406"/>
                    </a:lnTo>
                    <a:lnTo>
                      <a:pt x="1442" y="12406"/>
                    </a:lnTo>
                    <a:lnTo>
                      <a:pt x="1442" y="11685"/>
                    </a:lnTo>
                    <a:close/>
                    <a:moveTo>
                      <a:pt x="4891" y="11685"/>
                    </a:moveTo>
                    <a:lnTo>
                      <a:pt x="4891" y="12406"/>
                    </a:lnTo>
                    <a:lnTo>
                      <a:pt x="4144" y="12406"/>
                    </a:lnTo>
                    <a:lnTo>
                      <a:pt x="4144" y="11685"/>
                    </a:lnTo>
                    <a:close/>
                    <a:moveTo>
                      <a:pt x="7593" y="11685"/>
                    </a:moveTo>
                    <a:lnTo>
                      <a:pt x="7593" y="12406"/>
                    </a:lnTo>
                    <a:lnTo>
                      <a:pt x="6847" y="12406"/>
                    </a:lnTo>
                    <a:lnTo>
                      <a:pt x="6847" y="11685"/>
                    </a:lnTo>
                    <a:close/>
                    <a:moveTo>
                      <a:pt x="7593" y="13127"/>
                    </a:moveTo>
                    <a:lnTo>
                      <a:pt x="7593" y="13848"/>
                    </a:lnTo>
                    <a:lnTo>
                      <a:pt x="6847" y="13848"/>
                    </a:lnTo>
                    <a:lnTo>
                      <a:pt x="6847" y="13127"/>
                    </a:lnTo>
                    <a:close/>
                    <a:moveTo>
                      <a:pt x="2162" y="13153"/>
                    </a:moveTo>
                    <a:lnTo>
                      <a:pt x="2162" y="13873"/>
                    </a:lnTo>
                    <a:lnTo>
                      <a:pt x="1442" y="13873"/>
                    </a:lnTo>
                    <a:lnTo>
                      <a:pt x="1442" y="13153"/>
                    </a:lnTo>
                    <a:close/>
                    <a:moveTo>
                      <a:pt x="4891" y="13127"/>
                    </a:moveTo>
                    <a:lnTo>
                      <a:pt x="4891" y="13873"/>
                    </a:lnTo>
                    <a:lnTo>
                      <a:pt x="4144" y="13873"/>
                    </a:lnTo>
                    <a:lnTo>
                      <a:pt x="4144" y="13127"/>
                    </a:lnTo>
                    <a:close/>
                    <a:moveTo>
                      <a:pt x="2162" y="14594"/>
                    </a:moveTo>
                    <a:lnTo>
                      <a:pt x="2162" y="15315"/>
                    </a:lnTo>
                    <a:lnTo>
                      <a:pt x="1442" y="15315"/>
                    </a:lnTo>
                    <a:lnTo>
                      <a:pt x="1442" y="14594"/>
                    </a:lnTo>
                    <a:close/>
                    <a:moveTo>
                      <a:pt x="4891" y="14594"/>
                    </a:moveTo>
                    <a:lnTo>
                      <a:pt x="4891" y="15315"/>
                    </a:lnTo>
                    <a:lnTo>
                      <a:pt x="4144" y="15315"/>
                    </a:lnTo>
                    <a:lnTo>
                      <a:pt x="4144" y="14594"/>
                    </a:lnTo>
                    <a:close/>
                    <a:moveTo>
                      <a:pt x="7593" y="14594"/>
                    </a:moveTo>
                    <a:lnTo>
                      <a:pt x="7593" y="15315"/>
                    </a:lnTo>
                    <a:lnTo>
                      <a:pt x="6847" y="15315"/>
                    </a:lnTo>
                    <a:lnTo>
                      <a:pt x="6847" y="14594"/>
                    </a:lnTo>
                    <a:close/>
                    <a:moveTo>
                      <a:pt x="7593" y="16035"/>
                    </a:moveTo>
                    <a:lnTo>
                      <a:pt x="7593" y="16756"/>
                    </a:lnTo>
                    <a:lnTo>
                      <a:pt x="6847" y="16756"/>
                    </a:lnTo>
                    <a:lnTo>
                      <a:pt x="6847" y="16035"/>
                    </a:lnTo>
                    <a:close/>
                    <a:moveTo>
                      <a:pt x="2162" y="16061"/>
                    </a:moveTo>
                    <a:lnTo>
                      <a:pt x="2162" y="16782"/>
                    </a:lnTo>
                    <a:lnTo>
                      <a:pt x="1442" y="16782"/>
                    </a:lnTo>
                    <a:lnTo>
                      <a:pt x="1442" y="16061"/>
                    </a:lnTo>
                    <a:close/>
                    <a:moveTo>
                      <a:pt x="4891" y="16035"/>
                    </a:moveTo>
                    <a:lnTo>
                      <a:pt x="4891" y="16782"/>
                    </a:lnTo>
                    <a:lnTo>
                      <a:pt x="4144" y="16782"/>
                    </a:lnTo>
                    <a:lnTo>
                      <a:pt x="4144" y="16035"/>
                    </a:lnTo>
                    <a:close/>
                    <a:moveTo>
                      <a:pt x="2162" y="17502"/>
                    </a:moveTo>
                    <a:lnTo>
                      <a:pt x="2162" y="18223"/>
                    </a:lnTo>
                    <a:lnTo>
                      <a:pt x="1442" y="18223"/>
                    </a:lnTo>
                    <a:lnTo>
                      <a:pt x="1442" y="17502"/>
                    </a:lnTo>
                    <a:close/>
                    <a:moveTo>
                      <a:pt x="4891" y="17502"/>
                    </a:moveTo>
                    <a:lnTo>
                      <a:pt x="4891" y="18223"/>
                    </a:lnTo>
                    <a:lnTo>
                      <a:pt x="4144" y="18223"/>
                    </a:lnTo>
                    <a:lnTo>
                      <a:pt x="4144" y="17502"/>
                    </a:lnTo>
                    <a:close/>
                    <a:moveTo>
                      <a:pt x="7593" y="17502"/>
                    </a:moveTo>
                    <a:lnTo>
                      <a:pt x="7593" y="18223"/>
                    </a:lnTo>
                    <a:lnTo>
                      <a:pt x="6847" y="18223"/>
                    </a:lnTo>
                    <a:lnTo>
                      <a:pt x="6847" y="17502"/>
                    </a:lnTo>
                    <a:close/>
                    <a:moveTo>
                      <a:pt x="7593" y="18969"/>
                    </a:moveTo>
                    <a:lnTo>
                      <a:pt x="7593" y="19664"/>
                    </a:lnTo>
                    <a:lnTo>
                      <a:pt x="6847" y="19664"/>
                    </a:lnTo>
                    <a:lnTo>
                      <a:pt x="6847" y="18969"/>
                    </a:lnTo>
                    <a:close/>
                    <a:moveTo>
                      <a:pt x="2162" y="18969"/>
                    </a:moveTo>
                    <a:lnTo>
                      <a:pt x="2162" y="19690"/>
                    </a:lnTo>
                    <a:lnTo>
                      <a:pt x="1442" y="19690"/>
                    </a:lnTo>
                    <a:lnTo>
                      <a:pt x="1442" y="18969"/>
                    </a:lnTo>
                    <a:close/>
                    <a:moveTo>
                      <a:pt x="4891" y="18969"/>
                    </a:moveTo>
                    <a:lnTo>
                      <a:pt x="4891" y="19690"/>
                    </a:lnTo>
                    <a:lnTo>
                      <a:pt x="4144" y="19690"/>
                    </a:lnTo>
                    <a:lnTo>
                      <a:pt x="4144" y="18969"/>
                    </a:lnTo>
                    <a:close/>
                    <a:moveTo>
                      <a:pt x="2162" y="20411"/>
                    </a:moveTo>
                    <a:lnTo>
                      <a:pt x="2162" y="21132"/>
                    </a:lnTo>
                    <a:lnTo>
                      <a:pt x="1442" y="21132"/>
                    </a:lnTo>
                    <a:lnTo>
                      <a:pt x="1442" y="20411"/>
                    </a:lnTo>
                    <a:close/>
                    <a:moveTo>
                      <a:pt x="4891" y="20411"/>
                    </a:moveTo>
                    <a:lnTo>
                      <a:pt x="4891" y="21132"/>
                    </a:lnTo>
                    <a:lnTo>
                      <a:pt x="4144" y="21132"/>
                    </a:lnTo>
                    <a:lnTo>
                      <a:pt x="4144" y="20411"/>
                    </a:lnTo>
                    <a:close/>
                    <a:moveTo>
                      <a:pt x="7593" y="20411"/>
                    </a:moveTo>
                    <a:lnTo>
                      <a:pt x="7593" y="21132"/>
                    </a:lnTo>
                    <a:lnTo>
                      <a:pt x="6847" y="21132"/>
                    </a:lnTo>
                    <a:lnTo>
                      <a:pt x="6847" y="20411"/>
                    </a:lnTo>
                    <a:close/>
                    <a:moveTo>
                      <a:pt x="7593" y="21878"/>
                    </a:moveTo>
                    <a:lnTo>
                      <a:pt x="7593" y="22213"/>
                    </a:lnTo>
                    <a:lnTo>
                      <a:pt x="6847" y="22213"/>
                    </a:lnTo>
                    <a:lnTo>
                      <a:pt x="6847" y="21878"/>
                    </a:lnTo>
                    <a:close/>
                    <a:moveTo>
                      <a:pt x="2162" y="21878"/>
                    </a:moveTo>
                    <a:lnTo>
                      <a:pt x="2162" y="22238"/>
                    </a:lnTo>
                    <a:lnTo>
                      <a:pt x="1442" y="22238"/>
                    </a:lnTo>
                    <a:lnTo>
                      <a:pt x="1442" y="21878"/>
                    </a:lnTo>
                    <a:close/>
                    <a:moveTo>
                      <a:pt x="4891" y="21878"/>
                    </a:moveTo>
                    <a:lnTo>
                      <a:pt x="4891" y="22238"/>
                    </a:lnTo>
                    <a:lnTo>
                      <a:pt x="4144" y="22238"/>
                    </a:lnTo>
                    <a:lnTo>
                      <a:pt x="4144" y="21878"/>
                    </a:lnTo>
                    <a:close/>
                    <a:moveTo>
                      <a:pt x="8983" y="0"/>
                    </a:moveTo>
                    <a:lnTo>
                      <a:pt x="0" y="3115"/>
                    </a:lnTo>
                    <a:lnTo>
                      <a:pt x="0" y="24194"/>
                    </a:lnTo>
                    <a:lnTo>
                      <a:pt x="8983" y="24194"/>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8"/>
              <p:cNvSpPr/>
              <p:nvPr/>
            </p:nvSpPr>
            <p:spPr>
              <a:xfrm>
                <a:off x="-97189" y="4133870"/>
                <a:ext cx="328567" cy="1019495"/>
              </a:xfrm>
              <a:custGeom>
                <a:rect b="b" l="l" r="r" t="t"/>
                <a:pathLst>
                  <a:path extrusionOk="0" h="27876" w="8984">
                    <a:moveTo>
                      <a:pt x="2291" y="4736"/>
                    </a:moveTo>
                    <a:lnTo>
                      <a:pt x="2291" y="5097"/>
                    </a:lnTo>
                    <a:lnTo>
                      <a:pt x="1545" y="5097"/>
                    </a:lnTo>
                    <a:lnTo>
                      <a:pt x="1545" y="4736"/>
                    </a:lnTo>
                    <a:close/>
                    <a:moveTo>
                      <a:pt x="4994" y="4711"/>
                    </a:moveTo>
                    <a:lnTo>
                      <a:pt x="4994" y="5097"/>
                    </a:lnTo>
                    <a:lnTo>
                      <a:pt x="4273" y="5097"/>
                    </a:lnTo>
                    <a:lnTo>
                      <a:pt x="4273" y="4711"/>
                    </a:lnTo>
                    <a:close/>
                    <a:moveTo>
                      <a:pt x="7722" y="4711"/>
                    </a:moveTo>
                    <a:lnTo>
                      <a:pt x="7722" y="5097"/>
                    </a:lnTo>
                    <a:lnTo>
                      <a:pt x="6976" y="5097"/>
                    </a:lnTo>
                    <a:lnTo>
                      <a:pt x="6976" y="4711"/>
                    </a:lnTo>
                    <a:close/>
                    <a:moveTo>
                      <a:pt x="4994" y="5817"/>
                    </a:moveTo>
                    <a:lnTo>
                      <a:pt x="4994" y="6538"/>
                    </a:lnTo>
                    <a:lnTo>
                      <a:pt x="4273" y="6538"/>
                    </a:lnTo>
                    <a:lnTo>
                      <a:pt x="4273" y="5817"/>
                    </a:lnTo>
                    <a:close/>
                    <a:moveTo>
                      <a:pt x="7722" y="5817"/>
                    </a:moveTo>
                    <a:lnTo>
                      <a:pt x="7722" y="6538"/>
                    </a:lnTo>
                    <a:lnTo>
                      <a:pt x="6976" y="6538"/>
                    </a:lnTo>
                    <a:lnTo>
                      <a:pt x="6976" y="5817"/>
                    </a:lnTo>
                    <a:close/>
                    <a:moveTo>
                      <a:pt x="2291" y="5817"/>
                    </a:moveTo>
                    <a:lnTo>
                      <a:pt x="2291" y="6564"/>
                    </a:lnTo>
                    <a:lnTo>
                      <a:pt x="1545" y="6564"/>
                    </a:lnTo>
                    <a:lnTo>
                      <a:pt x="1545" y="5817"/>
                    </a:lnTo>
                    <a:close/>
                    <a:moveTo>
                      <a:pt x="2291" y="7285"/>
                    </a:moveTo>
                    <a:lnTo>
                      <a:pt x="2291" y="8005"/>
                    </a:lnTo>
                    <a:lnTo>
                      <a:pt x="1545" y="8005"/>
                    </a:lnTo>
                    <a:lnTo>
                      <a:pt x="1545" y="7285"/>
                    </a:lnTo>
                    <a:close/>
                    <a:moveTo>
                      <a:pt x="4994" y="7285"/>
                    </a:moveTo>
                    <a:lnTo>
                      <a:pt x="4994" y="8005"/>
                    </a:lnTo>
                    <a:lnTo>
                      <a:pt x="4273" y="8005"/>
                    </a:lnTo>
                    <a:lnTo>
                      <a:pt x="4273" y="7285"/>
                    </a:lnTo>
                    <a:close/>
                    <a:moveTo>
                      <a:pt x="7722" y="7259"/>
                    </a:moveTo>
                    <a:lnTo>
                      <a:pt x="7722" y="8005"/>
                    </a:lnTo>
                    <a:lnTo>
                      <a:pt x="6976" y="8005"/>
                    </a:lnTo>
                    <a:lnTo>
                      <a:pt x="6976" y="7259"/>
                    </a:lnTo>
                    <a:close/>
                    <a:moveTo>
                      <a:pt x="4994" y="8726"/>
                    </a:moveTo>
                    <a:lnTo>
                      <a:pt x="4994" y="9447"/>
                    </a:lnTo>
                    <a:lnTo>
                      <a:pt x="4273" y="9447"/>
                    </a:lnTo>
                    <a:lnTo>
                      <a:pt x="4273" y="8726"/>
                    </a:lnTo>
                    <a:close/>
                    <a:moveTo>
                      <a:pt x="7722" y="8726"/>
                    </a:moveTo>
                    <a:lnTo>
                      <a:pt x="7722" y="9447"/>
                    </a:lnTo>
                    <a:lnTo>
                      <a:pt x="6976" y="9447"/>
                    </a:lnTo>
                    <a:lnTo>
                      <a:pt x="6976" y="8726"/>
                    </a:lnTo>
                    <a:close/>
                    <a:moveTo>
                      <a:pt x="2291" y="8726"/>
                    </a:moveTo>
                    <a:lnTo>
                      <a:pt x="2291" y="9472"/>
                    </a:lnTo>
                    <a:lnTo>
                      <a:pt x="1545" y="9472"/>
                    </a:lnTo>
                    <a:lnTo>
                      <a:pt x="1545" y="8726"/>
                    </a:lnTo>
                    <a:close/>
                    <a:moveTo>
                      <a:pt x="2291" y="10193"/>
                    </a:moveTo>
                    <a:lnTo>
                      <a:pt x="2291" y="10914"/>
                    </a:lnTo>
                    <a:lnTo>
                      <a:pt x="1545" y="10914"/>
                    </a:lnTo>
                    <a:lnTo>
                      <a:pt x="1545" y="10193"/>
                    </a:lnTo>
                    <a:close/>
                    <a:moveTo>
                      <a:pt x="4994" y="10193"/>
                    </a:moveTo>
                    <a:lnTo>
                      <a:pt x="4994" y="10914"/>
                    </a:lnTo>
                    <a:lnTo>
                      <a:pt x="4273" y="10914"/>
                    </a:lnTo>
                    <a:lnTo>
                      <a:pt x="4273" y="10193"/>
                    </a:lnTo>
                    <a:close/>
                    <a:moveTo>
                      <a:pt x="7722" y="10193"/>
                    </a:moveTo>
                    <a:lnTo>
                      <a:pt x="7722" y="10914"/>
                    </a:lnTo>
                    <a:lnTo>
                      <a:pt x="6976" y="10914"/>
                    </a:lnTo>
                    <a:lnTo>
                      <a:pt x="6976" y="10193"/>
                    </a:lnTo>
                    <a:close/>
                    <a:moveTo>
                      <a:pt x="4994" y="11634"/>
                    </a:moveTo>
                    <a:lnTo>
                      <a:pt x="4994" y="12355"/>
                    </a:lnTo>
                    <a:lnTo>
                      <a:pt x="4273" y="12355"/>
                    </a:lnTo>
                    <a:lnTo>
                      <a:pt x="4273" y="11634"/>
                    </a:lnTo>
                    <a:close/>
                    <a:moveTo>
                      <a:pt x="7722" y="11634"/>
                    </a:moveTo>
                    <a:lnTo>
                      <a:pt x="7722" y="12355"/>
                    </a:lnTo>
                    <a:lnTo>
                      <a:pt x="6976" y="12355"/>
                    </a:lnTo>
                    <a:lnTo>
                      <a:pt x="6976" y="11634"/>
                    </a:lnTo>
                    <a:close/>
                    <a:moveTo>
                      <a:pt x="2291" y="11634"/>
                    </a:moveTo>
                    <a:lnTo>
                      <a:pt x="2291" y="12381"/>
                    </a:lnTo>
                    <a:lnTo>
                      <a:pt x="1545" y="12381"/>
                    </a:lnTo>
                    <a:lnTo>
                      <a:pt x="1545" y="11634"/>
                    </a:lnTo>
                    <a:close/>
                    <a:moveTo>
                      <a:pt x="2291" y="13101"/>
                    </a:moveTo>
                    <a:lnTo>
                      <a:pt x="2291" y="13822"/>
                    </a:lnTo>
                    <a:lnTo>
                      <a:pt x="1545" y="13822"/>
                    </a:lnTo>
                    <a:lnTo>
                      <a:pt x="1545" y="13101"/>
                    </a:lnTo>
                    <a:close/>
                    <a:moveTo>
                      <a:pt x="4994" y="13101"/>
                    </a:moveTo>
                    <a:lnTo>
                      <a:pt x="4994" y="13822"/>
                    </a:lnTo>
                    <a:lnTo>
                      <a:pt x="4273" y="13822"/>
                    </a:lnTo>
                    <a:lnTo>
                      <a:pt x="4273" y="13101"/>
                    </a:lnTo>
                    <a:close/>
                    <a:moveTo>
                      <a:pt x="7722" y="13076"/>
                    </a:moveTo>
                    <a:lnTo>
                      <a:pt x="7722" y="13822"/>
                    </a:lnTo>
                    <a:lnTo>
                      <a:pt x="6976" y="13822"/>
                    </a:lnTo>
                    <a:lnTo>
                      <a:pt x="6976" y="13076"/>
                    </a:lnTo>
                    <a:close/>
                    <a:moveTo>
                      <a:pt x="4994" y="14543"/>
                    </a:moveTo>
                    <a:lnTo>
                      <a:pt x="4994" y="15264"/>
                    </a:lnTo>
                    <a:lnTo>
                      <a:pt x="4273" y="15264"/>
                    </a:lnTo>
                    <a:lnTo>
                      <a:pt x="4273" y="14543"/>
                    </a:lnTo>
                    <a:close/>
                    <a:moveTo>
                      <a:pt x="7722" y="14543"/>
                    </a:moveTo>
                    <a:lnTo>
                      <a:pt x="7722" y="15264"/>
                    </a:lnTo>
                    <a:lnTo>
                      <a:pt x="6976" y="15264"/>
                    </a:lnTo>
                    <a:lnTo>
                      <a:pt x="6976" y="14543"/>
                    </a:lnTo>
                    <a:close/>
                    <a:moveTo>
                      <a:pt x="2291" y="14543"/>
                    </a:moveTo>
                    <a:lnTo>
                      <a:pt x="2291" y="15289"/>
                    </a:lnTo>
                    <a:lnTo>
                      <a:pt x="1545" y="15289"/>
                    </a:lnTo>
                    <a:lnTo>
                      <a:pt x="1545" y="14543"/>
                    </a:lnTo>
                    <a:close/>
                    <a:moveTo>
                      <a:pt x="2291" y="16010"/>
                    </a:moveTo>
                    <a:lnTo>
                      <a:pt x="2291" y="16731"/>
                    </a:lnTo>
                    <a:lnTo>
                      <a:pt x="1545" y="16731"/>
                    </a:lnTo>
                    <a:lnTo>
                      <a:pt x="1545" y="16010"/>
                    </a:lnTo>
                    <a:close/>
                    <a:moveTo>
                      <a:pt x="4994" y="16010"/>
                    </a:moveTo>
                    <a:lnTo>
                      <a:pt x="4994" y="16731"/>
                    </a:lnTo>
                    <a:lnTo>
                      <a:pt x="4273" y="16731"/>
                    </a:lnTo>
                    <a:lnTo>
                      <a:pt x="4273" y="16010"/>
                    </a:lnTo>
                    <a:close/>
                    <a:moveTo>
                      <a:pt x="7722" y="15984"/>
                    </a:moveTo>
                    <a:lnTo>
                      <a:pt x="7722" y="16731"/>
                    </a:lnTo>
                    <a:lnTo>
                      <a:pt x="6976" y="16731"/>
                    </a:lnTo>
                    <a:lnTo>
                      <a:pt x="6976" y="15984"/>
                    </a:lnTo>
                    <a:close/>
                    <a:moveTo>
                      <a:pt x="4994" y="17477"/>
                    </a:moveTo>
                    <a:lnTo>
                      <a:pt x="4994" y="18172"/>
                    </a:lnTo>
                    <a:lnTo>
                      <a:pt x="4273" y="18172"/>
                    </a:lnTo>
                    <a:lnTo>
                      <a:pt x="4273" y="17477"/>
                    </a:lnTo>
                    <a:close/>
                    <a:moveTo>
                      <a:pt x="7722" y="17477"/>
                    </a:moveTo>
                    <a:lnTo>
                      <a:pt x="7722" y="18172"/>
                    </a:lnTo>
                    <a:lnTo>
                      <a:pt x="6976" y="18172"/>
                    </a:lnTo>
                    <a:lnTo>
                      <a:pt x="6976" y="17477"/>
                    </a:lnTo>
                    <a:close/>
                    <a:moveTo>
                      <a:pt x="2291" y="17477"/>
                    </a:moveTo>
                    <a:lnTo>
                      <a:pt x="2291" y="18198"/>
                    </a:lnTo>
                    <a:lnTo>
                      <a:pt x="1545" y="18198"/>
                    </a:lnTo>
                    <a:lnTo>
                      <a:pt x="1545" y="17477"/>
                    </a:lnTo>
                    <a:close/>
                    <a:moveTo>
                      <a:pt x="2291" y="18918"/>
                    </a:moveTo>
                    <a:lnTo>
                      <a:pt x="2291" y="19639"/>
                    </a:lnTo>
                    <a:lnTo>
                      <a:pt x="1545" y="19639"/>
                    </a:lnTo>
                    <a:lnTo>
                      <a:pt x="1545" y="18918"/>
                    </a:lnTo>
                    <a:close/>
                    <a:moveTo>
                      <a:pt x="4994" y="18918"/>
                    </a:moveTo>
                    <a:lnTo>
                      <a:pt x="4994" y="19639"/>
                    </a:lnTo>
                    <a:lnTo>
                      <a:pt x="4273" y="19639"/>
                    </a:lnTo>
                    <a:lnTo>
                      <a:pt x="4273" y="18918"/>
                    </a:lnTo>
                    <a:close/>
                    <a:moveTo>
                      <a:pt x="7722" y="18893"/>
                    </a:moveTo>
                    <a:lnTo>
                      <a:pt x="7722" y="19639"/>
                    </a:lnTo>
                    <a:lnTo>
                      <a:pt x="6976" y="19639"/>
                    </a:lnTo>
                    <a:lnTo>
                      <a:pt x="6976" y="18893"/>
                    </a:lnTo>
                    <a:close/>
                    <a:moveTo>
                      <a:pt x="4994" y="20360"/>
                    </a:moveTo>
                    <a:lnTo>
                      <a:pt x="4994" y="21080"/>
                    </a:lnTo>
                    <a:lnTo>
                      <a:pt x="4273" y="21080"/>
                    </a:lnTo>
                    <a:lnTo>
                      <a:pt x="4273" y="20360"/>
                    </a:lnTo>
                    <a:close/>
                    <a:moveTo>
                      <a:pt x="7722" y="20360"/>
                    </a:moveTo>
                    <a:lnTo>
                      <a:pt x="7722" y="21080"/>
                    </a:lnTo>
                    <a:lnTo>
                      <a:pt x="6976" y="21080"/>
                    </a:lnTo>
                    <a:lnTo>
                      <a:pt x="6976" y="20360"/>
                    </a:lnTo>
                    <a:close/>
                    <a:moveTo>
                      <a:pt x="2291" y="20360"/>
                    </a:moveTo>
                    <a:lnTo>
                      <a:pt x="2291" y="21106"/>
                    </a:lnTo>
                    <a:lnTo>
                      <a:pt x="1545" y="21106"/>
                    </a:lnTo>
                    <a:lnTo>
                      <a:pt x="1545" y="20360"/>
                    </a:lnTo>
                    <a:close/>
                    <a:moveTo>
                      <a:pt x="2291" y="21827"/>
                    </a:moveTo>
                    <a:lnTo>
                      <a:pt x="2291" y="22548"/>
                    </a:lnTo>
                    <a:lnTo>
                      <a:pt x="1545" y="22548"/>
                    </a:lnTo>
                    <a:lnTo>
                      <a:pt x="1545" y="21827"/>
                    </a:lnTo>
                    <a:close/>
                    <a:moveTo>
                      <a:pt x="4994" y="21827"/>
                    </a:moveTo>
                    <a:lnTo>
                      <a:pt x="4994" y="22548"/>
                    </a:lnTo>
                    <a:lnTo>
                      <a:pt x="4273" y="22548"/>
                    </a:lnTo>
                    <a:lnTo>
                      <a:pt x="4273" y="21827"/>
                    </a:lnTo>
                    <a:close/>
                    <a:moveTo>
                      <a:pt x="7722" y="21801"/>
                    </a:moveTo>
                    <a:lnTo>
                      <a:pt x="7722" y="22548"/>
                    </a:lnTo>
                    <a:lnTo>
                      <a:pt x="6976" y="22548"/>
                    </a:lnTo>
                    <a:lnTo>
                      <a:pt x="6976" y="21801"/>
                    </a:lnTo>
                    <a:close/>
                    <a:moveTo>
                      <a:pt x="4994" y="23294"/>
                    </a:moveTo>
                    <a:lnTo>
                      <a:pt x="4994" y="23989"/>
                    </a:lnTo>
                    <a:lnTo>
                      <a:pt x="4273" y="23989"/>
                    </a:lnTo>
                    <a:lnTo>
                      <a:pt x="4273" y="23294"/>
                    </a:lnTo>
                    <a:close/>
                    <a:moveTo>
                      <a:pt x="7722" y="23294"/>
                    </a:moveTo>
                    <a:lnTo>
                      <a:pt x="7722" y="23989"/>
                    </a:lnTo>
                    <a:lnTo>
                      <a:pt x="6976" y="23989"/>
                    </a:lnTo>
                    <a:lnTo>
                      <a:pt x="6976" y="23294"/>
                    </a:lnTo>
                    <a:close/>
                    <a:moveTo>
                      <a:pt x="2291" y="23294"/>
                    </a:moveTo>
                    <a:lnTo>
                      <a:pt x="2291" y="24015"/>
                    </a:lnTo>
                    <a:lnTo>
                      <a:pt x="1545" y="24015"/>
                    </a:lnTo>
                    <a:lnTo>
                      <a:pt x="1545" y="23294"/>
                    </a:lnTo>
                    <a:close/>
                    <a:moveTo>
                      <a:pt x="2291" y="24735"/>
                    </a:moveTo>
                    <a:lnTo>
                      <a:pt x="2291" y="25096"/>
                    </a:lnTo>
                    <a:lnTo>
                      <a:pt x="1545" y="25096"/>
                    </a:lnTo>
                    <a:lnTo>
                      <a:pt x="1545" y="24735"/>
                    </a:lnTo>
                    <a:close/>
                    <a:moveTo>
                      <a:pt x="4994" y="24735"/>
                    </a:moveTo>
                    <a:lnTo>
                      <a:pt x="4994" y="25096"/>
                    </a:lnTo>
                    <a:lnTo>
                      <a:pt x="4273" y="25096"/>
                    </a:lnTo>
                    <a:lnTo>
                      <a:pt x="4273" y="24735"/>
                    </a:lnTo>
                    <a:close/>
                    <a:moveTo>
                      <a:pt x="7722" y="24710"/>
                    </a:moveTo>
                    <a:lnTo>
                      <a:pt x="7722" y="25096"/>
                    </a:lnTo>
                    <a:lnTo>
                      <a:pt x="6976" y="25096"/>
                    </a:lnTo>
                    <a:lnTo>
                      <a:pt x="6976" y="24710"/>
                    </a:lnTo>
                    <a:close/>
                    <a:moveTo>
                      <a:pt x="4505" y="1"/>
                    </a:moveTo>
                    <a:lnTo>
                      <a:pt x="0" y="3681"/>
                    </a:lnTo>
                    <a:lnTo>
                      <a:pt x="0" y="27875"/>
                    </a:lnTo>
                    <a:lnTo>
                      <a:pt x="8983" y="27875"/>
                    </a:lnTo>
                    <a:lnTo>
                      <a:pt x="8983" y="368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8"/>
              <p:cNvSpPr/>
              <p:nvPr/>
            </p:nvSpPr>
            <p:spPr>
              <a:xfrm>
                <a:off x="232259" y="4578193"/>
                <a:ext cx="273050" cy="575176"/>
              </a:xfrm>
              <a:custGeom>
                <a:rect b="b" l="l" r="r" t="t"/>
                <a:pathLst>
                  <a:path extrusionOk="0" h="15727" w="7466">
                    <a:moveTo>
                      <a:pt x="2060" y="1519"/>
                    </a:moveTo>
                    <a:lnTo>
                      <a:pt x="2060" y="1905"/>
                    </a:lnTo>
                    <a:lnTo>
                      <a:pt x="1314" y="1905"/>
                    </a:lnTo>
                    <a:lnTo>
                      <a:pt x="1314" y="1519"/>
                    </a:lnTo>
                    <a:close/>
                    <a:moveTo>
                      <a:pt x="4042" y="1519"/>
                    </a:moveTo>
                    <a:lnTo>
                      <a:pt x="4042" y="1905"/>
                    </a:lnTo>
                    <a:lnTo>
                      <a:pt x="3295" y="1905"/>
                    </a:lnTo>
                    <a:lnTo>
                      <a:pt x="3295" y="1519"/>
                    </a:lnTo>
                    <a:close/>
                    <a:moveTo>
                      <a:pt x="6024" y="1519"/>
                    </a:moveTo>
                    <a:lnTo>
                      <a:pt x="6024" y="1905"/>
                    </a:lnTo>
                    <a:lnTo>
                      <a:pt x="5277" y="1905"/>
                    </a:lnTo>
                    <a:lnTo>
                      <a:pt x="5277" y="1519"/>
                    </a:lnTo>
                    <a:close/>
                    <a:moveTo>
                      <a:pt x="2060" y="2600"/>
                    </a:moveTo>
                    <a:lnTo>
                      <a:pt x="2060" y="3320"/>
                    </a:lnTo>
                    <a:lnTo>
                      <a:pt x="1314" y="3320"/>
                    </a:lnTo>
                    <a:lnTo>
                      <a:pt x="1314" y="2600"/>
                    </a:lnTo>
                    <a:close/>
                    <a:moveTo>
                      <a:pt x="4042" y="2625"/>
                    </a:moveTo>
                    <a:lnTo>
                      <a:pt x="4042" y="3320"/>
                    </a:lnTo>
                    <a:lnTo>
                      <a:pt x="3295" y="3320"/>
                    </a:lnTo>
                    <a:lnTo>
                      <a:pt x="3295" y="2625"/>
                    </a:lnTo>
                    <a:close/>
                    <a:moveTo>
                      <a:pt x="6024" y="2625"/>
                    </a:moveTo>
                    <a:lnTo>
                      <a:pt x="6024" y="3346"/>
                    </a:lnTo>
                    <a:lnTo>
                      <a:pt x="5277" y="3346"/>
                    </a:lnTo>
                    <a:lnTo>
                      <a:pt x="5277" y="2625"/>
                    </a:lnTo>
                    <a:close/>
                    <a:moveTo>
                      <a:pt x="2060" y="4041"/>
                    </a:moveTo>
                    <a:lnTo>
                      <a:pt x="2060" y="4762"/>
                    </a:lnTo>
                    <a:lnTo>
                      <a:pt x="1314" y="4762"/>
                    </a:lnTo>
                    <a:lnTo>
                      <a:pt x="1314" y="4041"/>
                    </a:lnTo>
                    <a:close/>
                    <a:moveTo>
                      <a:pt x="4042" y="4041"/>
                    </a:moveTo>
                    <a:lnTo>
                      <a:pt x="4042" y="4762"/>
                    </a:lnTo>
                    <a:lnTo>
                      <a:pt x="3295" y="4762"/>
                    </a:lnTo>
                    <a:lnTo>
                      <a:pt x="3295" y="4041"/>
                    </a:lnTo>
                    <a:close/>
                    <a:moveTo>
                      <a:pt x="6024" y="4041"/>
                    </a:moveTo>
                    <a:lnTo>
                      <a:pt x="6024" y="4762"/>
                    </a:lnTo>
                    <a:lnTo>
                      <a:pt x="5277" y="4762"/>
                    </a:lnTo>
                    <a:lnTo>
                      <a:pt x="5277" y="4041"/>
                    </a:lnTo>
                    <a:close/>
                    <a:moveTo>
                      <a:pt x="2060" y="5457"/>
                    </a:moveTo>
                    <a:lnTo>
                      <a:pt x="2060" y="6177"/>
                    </a:lnTo>
                    <a:lnTo>
                      <a:pt x="1314" y="6177"/>
                    </a:lnTo>
                    <a:lnTo>
                      <a:pt x="1314" y="5457"/>
                    </a:lnTo>
                    <a:close/>
                    <a:moveTo>
                      <a:pt x="4042" y="5457"/>
                    </a:moveTo>
                    <a:lnTo>
                      <a:pt x="4042" y="6177"/>
                    </a:lnTo>
                    <a:lnTo>
                      <a:pt x="3295" y="6177"/>
                    </a:lnTo>
                    <a:lnTo>
                      <a:pt x="3295" y="5457"/>
                    </a:lnTo>
                    <a:close/>
                    <a:moveTo>
                      <a:pt x="6024" y="5457"/>
                    </a:moveTo>
                    <a:lnTo>
                      <a:pt x="6024" y="6177"/>
                    </a:lnTo>
                    <a:lnTo>
                      <a:pt x="5277" y="6177"/>
                    </a:lnTo>
                    <a:lnTo>
                      <a:pt x="5277" y="5457"/>
                    </a:lnTo>
                    <a:close/>
                    <a:moveTo>
                      <a:pt x="2060" y="6898"/>
                    </a:moveTo>
                    <a:lnTo>
                      <a:pt x="2060" y="7619"/>
                    </a:lnTo>
                    <a:lnTo>
                      <a:pt x="1314" y="7619"/>
                    </a:lnTo>
                    <a:lnTo>
                      <a:pt x="1314" y="6898"/>
                    </a:lnTo>
                    <a:close/>
                    <a:moveTo>
                      <a:pt x="4042" y="6898"/>
                    </a:moveTo>
                    <a:lnTo>
                      <a:pt x="4042" y="7619"/>
                    </a:lnTo>
                    <a:lnTo>
                      <a:pt x="3295" y="7619"/>
                    </a:lnTo>
                    <a:lnTo>
                      <a:pt x="3295" y="6898"/>
                    </a:lnTo>
                    <a:close/>
                    <a:moveTo>
                      <a:pt x="6024" y="6898"/>
                    </a:moveTo>
                    <a:lnTo>
                      <a:pt x="6024" y="7619"/>
                    </a:lnTo>
                    <a:lnTo>
                      <a:pt x="5277" y="7619"/>
                    </a:lnTo>
                    <a:lnTo>
                      <a:pt x="5277" y="6898"/>
                    </a:lnTo>
                    <a:close/>
                    <a:moveTo>
                      <a:pt x="2060" y="8314"/>
                    </a:moveTo>
                    <a:lnTo>
                      <a:pt x="2060" y="9034"/>
                    </a:lnTo>
                    <a:lnTo>
                      <a:pt x="1314" y="9034"/>
                    </a:lnTo>
                    <a:lnTo>
                      <a:pt x="1314" y="8314"/>
                    </a:lnTo>
                    <a:close/>
                    <a:moveTo>
                      <a:pt x="4042" y="8314"/>
                    </a:moveTo>
                    <a:lnTo>
                      <a:pt x="4042" y="9034"/>
                    </a:lnTo>
                    <a:lnTo>
                      <a:pt x="3295" y="9034"/>
                    </a:lnTo>
                    <a:lnTo>
                      <a:pt x="3295" y="8314"/>
                    </a:lnTo>
                    <a:close/>
                    <a:moveTo>
                      <a:pt x="6024" y="8314"/>
                    </a:moveTo>
                    <a:lnTo>
                      <a:pt x="6024" y="9034"/>
                    </a:lnTo>
                    <a:lnTo>
                      <a:pt x="5277" y="9034"/>
                    </a:lnTo>
                    <a:lnTo>
                      <a:pt x="5277" y="8314"/>
                    </a:lnTo>
                    <a:close/>
                    <a:moveTo>
                      <a:pt x="2060" y="9755"/>
                    </a:moveTo>
                    <a:lnTo>
                      <a:pt x="2060" y="10450"/>
                    </a:lnTo>
                    <a:lnTo>
                      <a:pt x="1314" y="10450"/>
                    </a:lnTo>
                    <a:lnTo>
                      <a:pt x="1314" y="9755"/>
                    </a:lnTo>
                    <a:close/>
                    <a:moveTo>
                      <a:pt x="4042" y="9755"/>
                    </a:moveTo>
                    <a:lnTo>
                      <a:pt x="4042" y="10450"/>
                    </a:lnTo>
                    <a:lnTo>
                      <a:pt x="3295" y="10450"/>
                    </a:lnTo>
                    <a:lnTo>
                      <a:pt x="3295" y="9755"/>
                    </a:lnTo>
                    <a:close/>
                    <a:moveTo>
                      <a:pt x="6024" y="9755"/>
                    </a:moveTo>
                    <a:lnTo>
                      <a:pt x="6024" y="10476"/>
                    </a:lnTo>
                    <a:lnTo>
                      <a:pt x="5277" y="10476"/>
                    </a:lnTo>
                    <a:lnTo>
                      <a:pt x="5277" y="9755"/>
                    </a:lnTo>
                    <a:close/>
                    <a:moveTo>
                      <a:pt x="2060" y="11171"/>
                    </a:moveTo>
                    <a:lnTo>
                      <a:pt x="2060" y="11891"/>
                    </a:lnTo>
                    <a:lnTo>
                      <a:pt x="1314" y="11891"/>
                    </a:lnTo>
                    <a:lnTo>
                      <a:pt x="1314" y="11171"/>
                    </a:lnTo>
                    <a:close/>
                    <a:moveTo>
                      <a:pt x="4042" y="11171"/>
                    </a:moveTo>
                    <a:lnTo>
                      <a:pt x="4042" y="11891"/>
                    </a:lnTo>
                    <a:lnTo>
                      <a:pt x="3295" y="11891"/>
                    </a:lnTo>
                    <a:lnTo>
                      <a:pt x="3295" y="11171"/>
                    </a:lnTo>
                    <a:close/>
                    <a:moveTo>
                      <a:pt x="6024" y="11171"/>
                    </a:moveTo>
                    <a:lnTo>
                      <a:pt x="6024" y="11891"/>
                    </a:lnTo>
                    <a:lnTo>
                      <a:pt x="5277" y="11891"/>
                    </a:lnTo>
                    <a:lnTo>
                      <a:pt x="5277" y="11171"/>
                    </a:lnTo>
                    <a:close/>
                    <a:moveTo>
                      <a:pt x="2060" y="12586"/>
                    </a:moveTo>
                    <a:lnTo>
                      <a:pt x="2060" y="13307"/>
                    </a:lnTo>
                    <a:lnTo>
                      <a:pt x="1314" y="13307"/>
                    </a:lnTo>
                    <a:lnTo>
                      <a:pt x="1314" y="12586"/>
                    </a:lnTo>
                    <a:close/>
                    <a:moveTo>
                      <a:pt x="4042" y="12612"/>
                    </a:moveTo>
                    <a:lnTo>
                      <a:pt x="4042" y="13307"/>
                    </a:lnTo>
                    <a:lnTo>
                      <a:pt x="3295" y="13307"/>
                    </a:lnTo>
                    <a:lnTo>
                      <a:pt x="3295" y="12612"/>
                    </a:lnTo>
                    <a:close/>
                    <a:moveTo>
                      <a:pt x="6024" y="12612"/>
                    </a:moveTo>
                    <a:lnTo>
                      <a:pt x="6024" y="13307"/>
                    </a:lnTo>
                    <a:lnTo>
                      <a:pt x="5277" y="13307"/>
                    </a:lnTo>
                    <a:lnTo>
                      <a:pt x="5277" y="12612"/>
                    </a:lnTo>
                    <a:close/>
                    <a:moveTo>
                      <a:pt x="2060" y="14028"/>
                    </a:moveTo>
                    <a:lnTo>
                      <a:pt x="2060" y="14388"/>
                    </a:lnTo>
                    <a:lnTo>
                      <a:pt x="1314" y="14388"/>
                    </a:lnTo>
                    <a:lnTo>
                      <a:pt x="1314" y="14028"/>
                    </a:lnTo>
                    <a:close/>
                    <a:moveTo>
                      <a:pt x="4042" y="14028"/>
                    </a:moveTo>
                    <a:lnTo>
                      <a:pt x="4042" y="14388"/>
                    </a:lnTo>
                    <a:lnTo>
                      <a:pt x="3295" y="14388"/>
                    </a:lnTo>
                    <a:lnTo>
                      <a:pt x="3295" y="14028"/>
                    </a:lnTo>
                    <a:close/>
                    <a:moveTo>
                      <a:pt x="6024" y="14028"/>
                    </a:moveTo>
                    <a:lnTo>
                      <a:pt x="6024" y="14414"/>
                    </a:lnTo>
                    <a:lnTo>
                      <a:pt x="5277" y="14414"/>
                    </a:lnTo>
                    <a:lnTo>
                      <a:pt x="5277" y="14028"/>
                    </a:lnTo>
                    <a:close/>
                    <a:moveTo>
                      <a:pt x="1" y="0"/>
                    </a:moveTo>
                    <a:lnTo>
                      <a:pt x="1" y="15726"/>
                    </a:lnTo>
                    <a:lnTo>
                      <a:pt x="7465" y="15726"/>
                    </a:lnTo>
                    <a:lnTo>
                      <a:pt x="746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8"/>
              <p:cNvSpPr/>
              <p:nvPr/>
            </p:nvSpPr>
            <p:spPr>
              <a:xfrm>
                <a:off x="1153855" y="4567368"/>
                <a:ext cx="273965" cy="575176"/>
              </a:xfrm>
              <a:custGeom>
                <a:rect b="b" l="l" r="r" t="t"/>
                <a:pathLst>
                  <a:path extrusionOk="0" h="15727" w="7491">
                    <a:moveTo>
                      <a:pt x="2085" y="1519"/>
                    </a:moveTo>
                    <a:lnTo>
                      <a:pt x="2085" y="1905"/>
                    </a:lnTo>
                    <a:lnTo>
                      <a:pt x="1339" y="1905"/>
                    </a:lnTo>
                    <a:lnTo>
                      <a:pt x="1339" y="1519"/>
                    </a:lnTo>
                    <a:close/>
                    <a:moveTo>
                      <a:pt x="4067" y="1519"/>
                    </a:moveTo>
                    <a:lnTo>
                      <a:pt x="4067" y="1905"/>
                    </a:lnTo>
                    <a:lnTo>
                      <a:pt x="3321" y="1905"/>
                    </a:lnTo>
                    <a:lnTo>
                      <a:pt x="3321" y="1519"/>
                    </a:lnTo>
                    <a:close/>
                    <a:moveTo>
                      <a:pt x="6049" y="1519"/>
                    </a:moveTo>
                    <a:lnTo>
                      <a:pt x="6049" y="1905"/>
                    </a:lnTo>
                    <a:lnTo>
                      <a:pt x="5303" y="1905"/>
                    </a:lnTo>
                    <a:lnTo>
                      <a:pt x="5303" y="1519"/>
                    </a:lnTo>
                    <a:close/>
                    <a:moveTo>
                      <a:pt x="2085" y="2600"/>
                    </a:moveTo>
                    <a:lnTo>
                      <a:pt x="2085" y="3320"/>
                    </a:lnTo>
                    <a:lnTo>
                      <a:pt x="1339" y="3320"/>
                    </a:lnTo>
                    <a:lnTo>
                      <a:pt x="1339" y="2600"/>
                    </a:lnTo>
                    <a:close/>
                    <a:moveTo>
                      <a:pt x="4067" y="2625"/>
                    </a:moveTo>
                    <a:lnTo>
                      <a:pt x="4067" y="3320"/>
                    </a:lnTo>
                    <a:lnTo>
                      <a:pt x="3321" y="3320"/>
                    </a:lnTo>
                    <a:lnTo>
                      <a:pt x="3321" y="2625"/>
                    </a:lnTo>
                    <a:close/>
                    <a:moveTo>
                      <a:pt x="6049" y="2625"/>
                    </a:moveTo>
                    <a:lnTo>
                      <a:pt x="6049" y="3346"/>
                    </a:lnTo>
                    <a:lnTo>
                      <a:pt x="5303" y="3346"/>
                    </a:lnTo>
                    <a:lnTo>
                      <a:pt x="5303" y="2625"/>
                    </a:lnTo>
                    <a:close/>
                    <a:moveTo>
                      <a:pt x="2085" y="4041"/>
                    </a:moveTo>
                    <a:lnTo>
                      <a:pt x="2085" y="4762"/>
                    </a:lnTo>
                    <a:lnTo>
                      <a:pt x="1339" y="4762"/>
                    </a:lnTo>
                    <a:lnTo>
                      <a:pt x="1339" y="4041"/>
                    </a:lnTo>
                    <a:close/>
                    <a:moveTo>
                      <a:pt x="4067" y="4041"/>
                    </a:moveTo>
                    <a:lnTo>
                      <a:pt x="4067" y="4762"/>
                    </a:lnTo>
                    <a:lnTo>
                      <a:pt x="3321" y="4762"/>
                    </a:lnTo>
                    <a:lnTo>
                      <a:pt x="3321" y="4041"/>
                    </a:lnTo>
                    <a:close/>
                    <a:moveTo>
                      <a:pt x="6049" y="4041"/>
                    </a:moveTo>
                    <a:lnTo>
                      <a:pt x="6049" y="4762"/>
                    </a:lnTo>
                    <a:lnTo>
                      <a:pt x="5303" y="4762"/>
                    </a:lnTo>
                    <a:lnTo>
                      <a:pt x="5303" y="4041"/>
                    </a:lnTo>
                    <a:close/>
                    <a:moveTo>
                      <a:pt x="2085" y="5457"/>
                    </a:moveTo>
                    <a:lnTo>
                      <a:pt x="2085" y="6177"/>
                    </a:lnTo>
                    <a:lnTo>
                      <a:pt x="1339" y="6177"/>
                    </a:lnTo>
                    <a:lnTo>
                      <a:pt x="1339" y="5457"/>
                    </a:lnTo>
                    <a:close/>
                    <a:moveTo>
                      <a:pt x="4067" y="5457"/>
                    </a:moveTo>
                    <a:lnTo>
                      <a:pt x="4067" y="6177"/>
                    </a:lnTo>
                    <a:lnTo>
                      <a:pt x="3321" y="6177"/>
                    </a:lnTo>
                    <a:lnTo>
                      <a:pt x="3321" y="5457"/>
                    </a:lnTo>
                    <a:close/>
                    <a:moveTo>
                      <a:pt x="6049" y="5457"/>
                    </a:moveTo>
                    <a:lnTo>
                      <a:pt x="6049" y="6177"/>
                    </a:lnTo>
                    <a:lnTo>
                      <a:pt x="5303" y="6177"/>
                    </a:lnTo>
                    <a:lnTo>
                      <a:pt x="5303" y="5457"/>
                    </a:lnTo>
                    <a:close/>
                    <a:moveTo>
                      <a:pt x="2085" y="6898"/>
                    </a:moveTo>
                    <a:lnTo>
                      <a:pt x="2085" y="7619"/>
                    </a:lnTo>
                    <a:lnTo>
                      <a:pt x="1339" y="7619"/>
                    </a:lnTo>
                    <a:lnTo>
                      <a:pt x="1339" y="6898"/>
                    </a:lnTo>
                    <a:close/>
                    <a:moveTo>
                      <a:pt x="4067" y="6898"/>
                    </a:moveTo>
                    <a:lnTo>
                      <a:pt x="4067" y="7619"/>
                    </a:lnTo>
                    <a:lnTo>
                      <a:pt x="3321" y="7619"/>
                    </a:lnTo>
                    <a:lnTo>
                      <a:pt x="3321" y="6898"/>
                    </a:lnTo>
                    <a:close/>
                    <a:moveTo>
                      <a:pt x="6049" y="6898"/>
                    </a:moveTo>
                    <a:lnTo>
                      <a:pt x="6049" y="7619"/>
                    </a:lnTo>
                    <a:lnTo>
                      <a:pt x="5303" y="7619"/>
                    </a:lnTo>
                    <a:lnTo>
                      <a:pt x="5303" y="6898"/>
                    </a:lnTo>
                    <a:close/>
                    <a:moveTo>
                      <a:pt x="2085" y="8314"/>
                    </a:moveTo>
                    <a:lnTo>
                      <a:pt x="2085" y="9034"/>
                    </a:lnTo>
                    <a:lnTo>
                      <a:pt x="1339" y="9034"/>
                    </a:lnTo>
                    <a:lnTo>
                      <a:pt x="1339" y="8314"/>
                    </a:lnTo>
                    <a:close/>
                    <a:moveTo>
                      <a:pt x="4067" y="8314"/>
                    </a:moveTo>
                    <a:lnTo>
                      <a:pt x="4067" y="9034"/>
                    </a:lnTo>
                    <a:lnTo>
                      <a:pt x="3321" y="9034"/>
                    </a:lnTo>
                    <a:lnTo>
                      <a:pt x="3321" y="8314"/>
                    </a:lnTo>
                    <a:close/>
                    <a:moveTo>
                      <a:pt x="6049" y="8314"/>
                    </a:moveTo>
                    <a:lnTo>
                      <a:pt x="6049" y="9034"/>
                    </a:lnTo>
                    <a:lnTo>
                      <a:pt x="5303" y="9034"/>
                    </a:lnTo>
                    <a:lnTo>
                      <a:pt x="5303" y="8314"/>
                    </a:lnTo>
                    <a:close/>
                    <a:moveTo>
                      <a:pt x="2085" y="9755"/>
                    </a:moveTo>
                    <a:lnTo>
                      <a:pt x="2085" y="10450"/>
                    </a:lnTo>
                    <a:lnTo>
                      <a:pt x="1339" y="10450"/>
                    </a:lnTo>
                    <a:lnTo>
                      <a:pt x="1339" y="9755"/>
                    </a:lnTo>
                    <a:close/>
                    <a:moveTo>
                      <a:pt x="4067" y="9755"/>
                    </a:moveTo>
                    <a:lnTo>
                      <a:pt x="4067" y="10450"/>
                    </a:lnTo>
                    <a:lnTo>
                      <a:pt x="3321" y="10450"/>
                    </a:lnTo>
                    <a:lnTo>
                      <a:pt x="3321" y="9755"/>
                    </a:lnTo>
                    <a:close/>
                    <a:moveTo>
                      <a:pt x="6049" y="9755"/>
                    </a:moveTo>
                    <a:lnTo>
                      <a:pt x="6049" y="10476"/>
                    </a:lnTo>
                    <a:lnTo>
                      <a:pt x="5303" y="10476"/>
                    </a:lnTo>
                    <a:lnTo>
                      <a:pt x="5303" y="9755"/>
                    </a:lnTo>
                    <a:close/>
                    <a:moveTo>
                      <a:pt x="2085" y="11171"/>
                    </a:moveTo>
                    <a:lnTo>
                      <a:pt x="2085" y="11891"/>
                    </a:lnTo>
                    <a:lnTo>
                      <a:pt x="1339" y="11891"/>
                    </a:lnTo>
                    <a:lnTo>
                      <a:pt x="1339" y="11171"/>
                    </a:lnTo>
                    <a:close/>
                    <a:moveTo>
                      <a:pt x="4067" y="11171"/>
                    </a:moveTo>
                    <a:lnTo>
                      <a:pt x="4067" y="11891"/>
                    </a:lnTo>
                    <a:lnTo>
                      <a:pt x="3321" y="11891"/>
                    </a:lnTo>
                    <a:lnTo>
                      <a:pt x="3321" y="11171"/>
                    </a:lnTo>
                    <a:close/>
                    <a:moveTo>
                      <a:pt x="6049" y="11171"/>
                    </a:moveTo>
                    <a:lnTo>
                      <a:pt x="6049" y="11891"/>
                    </a:lnTo>
                    <a:lnTo>
                      <a:pt x="5303" y="11891"/>
                    </a:lnTo>
                    <a:lnTo>
                      <a:pt x="5303" y="11171"/>
                    </a:lnTo>
                    <a:close/>
                    <a:moveTo>
                      <a:pt x="2085" y="12586"/>
                    </a:moveTo>
                    <a:lnTo>
                      <a:pt x="2085" y="13307"/>
                    </a:lnTo>
                    <a:lnTo>
                      <a:pt x="1339" y="13307"/>
                    </a:lnTo>
                    <a:lnTo>
                      <a:pt x="1339" y="12586"/>
                    </a:lnTo>
                    <a:close/>
                    <a:moveTo>
                      <a:pt x="4067" y="12612"/>
                    </a:moveTo>
                    <a:lnTo>
                      <a:pt x="4067" y="13307"/>
                    </a:lnTo>
                    <a:lnTo>
                      <a:pt x="3321" y="13307"/>
                    </a:lnTo>
                    <a:lnTo>
                      <a:pt x="3321" y="12612"/>
                    </a:lnTo>
                    <a:close/>
                    <a:moveTo>
                      <a:pt x="6049" y="12612"/>
                    </a:moveTo>
                    <a:lnTo>
                      <a:pt x="6049" y="13307"/>
                    </a:lnTo>
                    <a:lnTo>
                      <a:pt x="5303" y="13307"/>
                    </a:lnTo>
                    <a:lnTo>
                      <a:pt x="5303" y="12612"/>
                    </a:lnTo>
                    <a:close/>
                    <a:moveTo>
                      <a:pt x="2085" y="14028"/>
                    </a:moveTo>
                    <a:lnTo>
                      <a:pt x="2085" y="14388"/>
                    </a:lnTo>
                    <a:lnTo>
                      <a:pt x="1339" y="14388"/>
                    </a:lnTo>
                    <a:lnTo>
                      <a:pt x="1339" y="14028"/>
                    </a:lnTo>
                    <a:close/>
                    <a:moveTo>
                      <a:pt x="4067" y="14028"/>
                    </a:moveTo>
                    <a:lnTo>
                      <a:pt x="4067" y="14388"/>
                    </a:lnTo>
                    <a:lnTo>
                      <a:pt x="3321" y="14388"/>
                    </a:lnTo>
                    <a:lnTo>
                      <a:pt x="3321" y="14028"/>
                    </a:lnTo>
                    <a:close/>
                    <a:moveTo>
                      <a:pt x="6049" y="14028"/>
                    </a:moveTo>
                    <a:lnTo>
                      <a:pt x="6049" y="14414"/>
                    </a:lnTo>
                    <a:lnTo>
                      <a:pt x="5303" y="14414"/>
                    </a:lnTo>
                    <a:lnTo>
                      <a:pt x="5303" y="14028"/>
                    </a:lnTo>
                    <a:close/>
                    <a:moveTo>
                      <a:pt x="1" y="0"/>
                    </a:moveTo>
                    <a:lnTo>
                      <a:pt x="1" y="15726"/>
                    </a:lnTo>
                    <a:lnTo>
                      <a:pt x="7490" y="15726"/>
                    </a:lnTo>
                    <a:lnTo>
                      <a:pt x="749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8"/>
              <p:cNvSpPr/>
              <p:nvPr/>
            </p:nvSpPr>
            <p:spPr>
              <a:xfrm>
                <a:off x="1681930" y="3970537"/>
                <a:ext cx="329518" cy="1172953"/>
              </a:xfrm>
              <a:custGeom>
                <a:rect b="b" l="l" r="r" t="t"/>
                <a:pathLst>
                  <a:path extrusionOk="0" h="32072" w="9010">
                    <a:moveTo>
                      <a:pt x="7877" y="9550"/>
                    </a:moveTo>
                    <a:lnTo>
                      <a:pt x="7877" y="9884"/>
                    </a:lnTo>
                    <a:lnTo>
                      <a:pt x="7131" y="9884"/>
                    </a:lnTo>
                    <a:lnTo>
                      <a:pt x="7131" y="9550"/>
                    </a:lnTo>
                    <a:close/>
                    <a:moveTo>
                      <a:pt x="2420" y="9550"/>
                    </a:moveTo>
                    <a:lnTo>
                      <a:pt x="2420" y="9910"/>
                    </a:lnTo>
                    <a:lnTo>
                      <a:pt x="1674" y="9910"/>
                    </a:lnTo>
                    <a:lnTo>
                      <a:pt x="1674" y="9550"/>
                    </a:lnTo>
                    <a:close/>
                    <a:moveTo>
                      <a:pt x="5149" y="9550"/>
                    </a:moveTo>
                    <a:lnTo>
                      <a:pt x="5149" y="9910"/>
                    </a:lnTo>
                    <a:lnTo>
                      <a:pt x="4402" y="9910"/>
                    </a:lnTo>
                    <a:lnTo>
                      <a:pt x="4402" y="9550"/>
                    </a:lnTo>
                    <a:close/>
                    <a:moveTo>
                      <a:pt x="2420" y="10631"/>
                    </a:moveTo>
                    <a:lnTo>
                      <a:pt x="2420" y="11352"/>
                    </a:lnTo>
                    <a:lnTo>
                      <a:pt x="1674" y="11352"/>
                    </a:lnTo>
                    <a:lnTo>
                      <a:pt x="1674" y="10631"/>
                    </a:lnTo>
                    <a:close/>
                    <a:moveTo>
                      <a:pt x="5149" y="10631"/>
                    </a:moveTo>
                    <a:lnTo>
                      <a:pt x="5149" y="11352"/>
                    </a:lnTo>
                    <a:lnTo>
                      <a:pt x="4402" y="11352"/>
                    </a:lnTo>
                    <a:lnTo>
                      <a:pt x="4402" y="10631"/>
                    </a:lnTo>
                    <a:close/>
                    <a:moveTo>
                      <a:pt x="7877" y="10631"/>
                    </a:moveTo>
                    <a:lnTo>
                      <a:pt x="7877" y="11352"/>
                    </a:lnTo>
                    <a:lnTo>
                      <a:pt x="7131" y="11352"/>
                    </a:lnTo>
                    <a:lnTo>
                      <a:pt x="7131" y="10631"/>
                    </a:lnTo>
                    <a:close/>
                    <a:moveTo>
                      <a:pt x="7877" y="12072"/>
                    </a:moveTo>
                    <a:lnTo>
                      <a:pt x="7877" y="12793"/>
                    </a:lnTo>
                    <a:lnTo>
                      <a:pt x="7131" y="12793"/>
                    </a:lnTo>
                    <a:lnTo>
                      <a:pt x="7131" y="12072"/>
                    </a:lnTo>
                    <a:close/>
                    <a:moveTo>
                      <a:pt x="2420" y="12098"/>
                    </a:moveTo>
                    <a:lnTo>
                      <a:pt x="2420" y="12819"/>
                    </a:lnTo>
                    <a:lnTo>
                      <a:pt x="1674" y="12819"/>
                    </a:lnTo>
                    <a:lnTo>
                      <a:pt x="1674" y="12098"/>
                    </a:lnTo>
                    <a:close/>
                    <a:moveTo>
                      <a:pt x="5149" y="12072"/>
                    </a:moveTo>
                    <a:lnTo>
                      <a:pt x="5149" y="12819"/>
                    </a:lnTo>
                    <a:lnTo>
                      <a:pt x="4402" y="12819"/>
                    </a:lnTo>
                    <a:lnTo>
                      <a:pt x="4402" y="12072"/>
                    </a:lnTo>
                    <a:close/>
                    <a:moveTo>
                      <a:pt x="2420" y="13539"/>
                    </a:moveTo>
                    <a:lnTo>
                      <a:pt x="2420" y="14260"/>
                    </a:lnTo>
                    <a:lnTo>
                      <a:pt x="1674" y="14260"/>
                    </a:lnTo>
                    <a:lnTo>
                      <a:pt x="1674" y="13539"/>
                    </a:lnTo>
                    <a:close/>
                    <a:moveTo>
                      <a:pt x="5149" y="13539"/>
                    </a:moveTo>
                    <a:lnTo>
                      <a:pt x="5149" y="14260"/>
                    </a:lnTo>
                    <a:lnTo>
                      <a:pt x="4402" y="14260"/>
                    </a:lnTo>
                    <a:lnTo>
                      <a:pt x="4402" y="13539"/>
                    </a:lnTo>
                    <a:close/>
                    <a:moveTo>
                      <a:pt x="7877" y="13539"/>
                    </a:moveTo>
                    <a:lnTo>
                      <a:pt x="7877" y="14260"/>
                    </a:lnTo>
                    <a:lnTo>
                      <a:pt x="7131" y="14260"/>
                    </a:lnTo>
                    <a:lnTo>
                      <a:pt x="7131" y="13539"/>
                    </a:lnTo>
                    <a:close/>
                    <a:moveTo>
                      <a:pt x="7877" y="14981"/>
                    </a:moveTo>
                    <a:lnTo>
                      <a:pt x="7877" y="15701"/>
                    </a:lnTo>
                    <a:lnTo>
                      <a:pt x="7131" y="15701"/>
                    </a:lnTo>
                    <a:lnTo>
                      <a:pt x="7131" y="14981"/>
                    </a:lnTo>
                    <a:close/>
                    <a:moveTo>
                      <a:pt x="2420" y="15006"/>
                    </a:moveTo>
                    <a:lnTo>
                      <a:pt x="2420" y="15727"/>
                    </a:lnTo>
                    <a:lnTo>
                      <a:pt x="1674" y="15727"/>
                    </a:lnTo>
                    <a:lnTo>
                      <a:pt x="1674" y="15006"/>
                    </a:lnTo>
                    <a:close/>
                    <a:moveTo>
                      <a:pt x="5149" y="14981"/>
                    </a:moveTo>
                    <a:lnTo>
                      <a:pt x="5149" y="15727"/>
                    </a:lnTo>
                    <a:lnTo>
                      <a:pt x="4402" y="15727"/>
                    </a:lnTo>
                    <a:lnTo>
                      <a:pt x="4402" y="14981"/>
                    </a:lnTo>
                    <a:close/>
                    <a:moveTo>
                      <a:pt x="2420" y="16448"/>
                    </a:moveTo>
                    <a:lnTo>
                      <a:pt x="2420" y="17169"/>
                    </a:lnTo>
                    <a:lnTo>
                      <a:pt x="1674" y="17169"/>
                    </a:lnTo>
                    <a:lnTo>
                      <a:pt x="1674" y="16448"/>
                    </a:lnTo>
                    <a:close/>
                    <a:moveTo>
                      <a:pt x="5149" y="16448"/>
                    </a:moveTo>
                    <a:lnTo>
                      <a:pt x="5149" y="17169"/>
                    </a:lnTo>
                    <a:lnTo>
                      <a:pt x="4402" y="17169"/>
                    </a:lnTo>
                    <a:lnTo>
                      <a:pt x="4402" y="16448"/>
                    </a:lnTo>
                    <a:close/>
                    <a:moveTo>
                      <a:pt x="7877" y="16448"/>
                    </a:moveTo>
                    <a:lnTo>
                      <a:pt x="7877" y="17169"/>
                    </a:lnTo>
                    <a:lnTo>
                      <a:pt x="7131" y="17169"/>
                    </a:lnTo>
                    <a:lnTo>
                      <a:pt x="7131" y="16448"/>
                    </a:lnTo>
                    <a:close/>
                    <a:moveTo>
                      <a:pt x="7877" y="17915"/>
                    </a:moveTo>
                    <a:lnTo>
                      <a:pt x="7877" y="18610"/>
                    </a:lnTo>
                    <a:lnTo>
                      <a:pt x="7131" y="18610"/>
                    </a:lnTo>
                    <a:lnTo>
                      <a:pt x="7131" y="17915"/>
                    </a:lnTo>
                    <a:close/>
                    <a:moveTo>
                      <a:pt x="2420" y="17915"/>
                    </a:moveTo>
                    <a:lnTo>
                      <a:pt x="2420" y="18636"/>
                    </a:lnTo>
                    <a:lnTo>
                      <a:pt x="1674" y="18636"/>
                    </a:lnTo>
                    <a:lnTo>
                      <a:pt x="1674" y="17915"/>
                    </a:lnTo>
                    <a:close/>
                    <a:moveTo>
                      <a:pt x="5149" y="17915"/>
                    </a:moveTo>
                    <a:lnTo>
                      <a:pt x="5149" y="18636"/>
                    </a:lnTo>
                    <a:lnTo>
                      <a:pt x="4402" y="18636"/>
                    </a:lnTo>
                    <a:lnTo>
                      <a:pt x="4402" y="17915"/>
                    </a:lnTo>
                    <a:close/>
                    <a:moveTo>
                      <a:pt x="2420" y="19356"/>
                    </a:moveTo>
                    <a:lnTo>
                      <a:pt x="2420" y="20077"/>
                    </a:lnTo>
                    <a:lnTo>
                      <a:pt x="1674" y="20077"/>
                    </a:lnTo>
                    <a:lnTo>
                      <a:pt x="1674" y="19356"/>
                    </a:lnTo>
                    <a:close/>
                    <a:moveTo>
                      <a:pt x="5149" y="19356"/>
                    </a:moveTo>
                    <a:lnTo>
                      <a:pt x="5149" y="20077"/>
                    </a:lnTo>
                    <a:lnTo>
                      <a:pt x="4402" y="20077"/>
                    </a:lnTo>
                    <a:lnTo>
                      <a:pt x="4402" y="19356"/>
                    </a:lnTo>
                    <a:close/>
                    <a:moveTo>
                      <a:pt x="7877" y="19356"/>
                    </a:moveTo>
                    <a:lnTo>
                      <a:pt x="7877" y="20077"/>
                    </a:lnTo>
                    <a:lnTo>
                      <a:pt x="7131" y="20077"/>
                    </a:lnTo>
                    <a:lnTo>
                      <a:pt x="7131" y="19356"/>
                    </a:lnTo>
                    <a:close/>
                    <a:moveTo>
                      <a:pt x="7877" y="20798"/>
                    </a:moveTo>
                    <a:lnTo>
                      <a:pt x="7877" y="21518"/>
                    </a:lnTo>
                    <a:lnTo>
                      <a:pt x="7131" y="21518"/>
                    </a:lnTo>
                    <a:lnTo>
                      <a:pt x="7131" y="20798"/>
                    </a:lnTo>
                    <a:close/>
                    <a:moveTo>
                      <a:pt x="2420" y="20823"/>
                    </a:moveTo>
                    <a:lnTo>
                      <a:pt x="2420" y="21544"/>
                    </a:lnTo>
                    <a:lnTo>
                      <a:pt x="1674" y="21544"/>
                    </a:lnTo>
                    <a:lnTo>
                      <a:pt x="1674" y="20823"/>
                    </a:lnTo>
                    <a:close/>
                    <a:moveTo>
                      <a:pt x="5149" y="20798"/>
                    </a:moveTo>
                    <a:lnTo>
                      <a:pt x="5149" y="21544"/>
                    </a:lnTo>
                    <a:lnTo>
                      <a:pt x="4402" y="21544"/>
                    </a:lnTo>
                    <a:lnTo>
                      <a:pt x="4402" y="20798"/>
                    </a:lnTo>
                    <a:close/>
                    <a:moveTo>
                      <a:pt x="2420" y="22265"/>
                    </a:moveTo>
                    <a:lnTo>
                      <a:pt x="2420" y="22985"/>
                    </a:lnTo>
                    <a:lnTo>
                      <a:pt x="1674" y="22985"/>
                    </a:lnTo>
                    <a:lnTo>
                      <a:pt x="1674" y="22265"/>
                    </a:lnTo>
                    <a:close/>
                    <a:moveTo>
                      <a:pt x="5149" y="22265"/>
                    </a:moveTo>
                    <a:lnTo>
                      <a:pt x="5149" y="22985"/>
                    </a:lnTo>
                    <a:lnTo>
                      <a:pt x="4402" y="22985"/>
                    </a:lnTo>
                    <a:lnTo>
                      <a:pt x="4402" y="22265"/>
                    </a:lnTo>
                    <a:close/>
                    <a:moveTo>
                      <a:pt x="7877" y="22265"/>
                    </a:moveTo>
                    <a:lnTo>
                      <a:pt x="7877" y="22985"/>
                    </a:lnTo>
                    <a:lnTo>
                      <a:pt x="7131" y="22985"/>
                    </a:lnTo>
                    <a:lnTo>
                      <a:pt x="7131" y="22265"/>
                    </a:lnTo>
                    <a:close/>
                    <a:moveTo>
                      <a:pt x="7877" y="23706"/>
                    </a:moveTo>
                    <a:lnTo>
                      <a:pt x="7877" y="24427"/>
                    </a:lnTo>
                    <a:lnTo>
                      <a:pt x="7131" y="24427"/>
                    </a:lnTo>
                    <a:lnTo>
                      <a:pt x="7131" y="23706"/>
                    </a:lnTo>
                    <a:close/>
                    <a:moveTo>
                      <a:pt x="2420" y="23732"/>
                    </a:moveTo>
                    <a:lnTo>
                      <a:pt x="2420" y="24453"/>
                    </a:lnTo>
                    <a:lnTo>
                      <a:pt x="1674" y="24453"/>
                    </a:lnTo>
                    <a:lnTo>
                      <a:pt x="1674" y="23732"/>
                    </a:lnTo>
                    <a:close/>
                    <a:moveTo>
                      <a:pt x="5149" y="23706"/>
                    </a:moveTo>
                    <a:lnTo>
                      <a:pt x="5149" y="24453"/>
                    </a:lnTo>
                    <a:lnTo>
                      <a:pt x="4402" y="24453"/>
                    </a:lnTo>
                    <a:lnTo>
                      <a:pt x="4402" y="23706"/>
                    </a:lnTo>
                    <a:close/>
                    <a:moveTo>
                      <a:pt x="2420" y="25173"/>
                    </a:moveTo>
                    <a:lnTo>
                      <a:pt x="2420" y="25894"/>
                    </a:lnTo>
                    <a:lnTo>
                      <a:pt x="1674" y="25894"/>
                    </a:lnTo>
                    <a:lnTo>
                      <a:pt x="1674" y="25173"/>
                    </a:lnTo>
                    <a:close/>
                    <a:moveTo>
                      <a:pt x="5149" y="25173"/>
                    </a:moveTo>
                    <a:lnTo>
                      <a:pt x="5149" y="25894"/>
                    </a:lnTo>
                    <a:lnTo>
                      <a:pt x="4402" y="25894"/>
                    </a:lnTo>
                    <a:lnTo>
                      <a:pt x="4402" y="25173"/>
                    </a:lnTo>
                    <a:close/>
                    <a:moveTo>
                      <a:pt x="7877" y="25173"/>
                    </a:moveTo>
                    <a:lnTo>
                      <a:pt x="7877" y="25894"/>
                    </a:lnTo>
                    <a:lnTo>
                      <a:pt x="7131" y="25894"/>
                    </a:lnTo>
                    <a:lnTo>
                      <a:pt x="7131" y="25173"/>
                    </a:lnTo>
                    <a:close/>
                    <a:moveTo>
                      <a:pt x="7877" y="26615"/>
                    </a:moveTo>
                    <a:lnTo>
                      <a:pt x="7877" y="27335"/>
                    </a:lnTo>
                    <a:lnTo>
                      <a:pt x="7131" y="27335"/>
                    </a:lnTo>
                    <a:lnTo>
                      <a:pt x="7131" y="26615"/>
                    </a:lnTo>
                    <a:close/>
                    <a:moveTo>
                      <a:pt x="2420" y="26640"/>
                    </a:moveTo>
                    <a:lnTo>
                      <a:pt x="2420" y="27361"/>
                    </a:lnTo>
                    <a:lnTo>
                      <a:pt x="1674" y="27361"/>
                    </a:lnTo>
                    <a:lnTo>
                      <a:pt x="1674" y="26640"/>
                    </a:lnTo>
                    <a:close/>
                    <a:moveTo>
                      <a:pt x="5149" y="26615"/>
                    </a:moveTo>
                    <a:lnTo>
                      <a:pt x="5149" y="27361"/>
                    </a:lnTo>
                    <a:lnTo>
                      <a:pt x="4402" y="27361"/>
                    </a:lnTo>
                    <a:lnTo>
                      <a:pt x="4402" y="26615"/>
                    </a:lnTo>
                    <a:close/>
                    <a:moveTo>
                      <a:pt x="2420" y="28082"/>
                    </a:moveTo>
                    <a:lnTo>
                      <a:pt x="2420" y="28802"/>
                    </a:lnTo>
                    <a:lnTo>
                      <a:pt x="1674" y="28802"/>
                    </a:lnTo>
                    <a:lnTo>
                      <a:pt x="1674" y="28082"/>
                    </a:lnTo>
                    <a:close/>
                    <a:moveTo>
                      <a:pt x="5149" y="28082"/>
                    </a:moveTo>
                    <a:lnTo>
                      <a:pt x="5149" y="28802"/>
                    </a:lnTo>
                    <a:lnTo>
                      <a:pt x="4402" y="28802"/>
                    </a:lnTo>
                    <a:lnTo>
                      <a:pt x="4402" y="28082"/>
                    </a:lnTo>
                    <a:close/>
                    <a:moveTo>
                      <a:pt x="7877" y="28082"/>
                    </a:moveTo>
                    <a:lnTo>
                      <a:pt x="7877" y="28802"/>
                    </a:lnTo>
                    <a:lnTo>
                      <a:pt x="7131" y="28802"/>
                    </a:lnTo>
                    <a:lnTo>
                      <a:pt x="7131" y="28082"/>
                    </a:lnTo>
                    <a:close/>
                    <a:moveTo>
                      <a:pt x="2420" y="29549"/>
                    </a:moveTo>
                    <a:lnTo>
                      <a:pt x="2420" y="29909"/>
                    </a:lnTo>
                    <a:lnTo>
                      <a:pt x="1674" y="29909"/>
                    </a:lnTo>
                    <a:lnTo>
                      <a:pt x="1674" y="29549"/>
                    </a:lnTo>
                    <a:close/>
                    <a:moveTo>
                      <a:pt x="5149" y="29523"/>
                    </a:moveTo>
                    <a:lnTo>
                      <a:pt x="5149" y="29909"/>
                    </a:lnTo>
                    <a:lnTo>
                      <a:pt x="4402" y="29909"/>
                    </a:lnTo>
                    <a:lnTo>
                      <a:pt x="4402" y="29523"/>
                    </a:lnTo>
                    <a:close/>
                    <a:moveTo>
                      <a:pt x="7877" y="29523"/>
                    </a:moveTo>
                    <a:lnTo>
                      <a:pt x="7877" y="29909"/>
                    </a:lnTo>
                    <a:lnTo>
                      <a:pt x="7131" y="29909"/>
                    </a:lnTo>
                    <a:lnTo>
                      <a:pt x="7131" y="29523"/>
                    </a:lnTo>
                    <a:close/>
                    <a:moveTo>
                      <a:pt x="4505" y="1"/>
                    </a:moveTo>
                    <a:lnTo>
                      <a:pt x="2086" y="3141"/>
                    </a:lnTo>
                    <a:lnTo>
                      <a:pt x="2086" y="4917"/>
                    </a:lnTo>
                    <a:lnTo>
                      <a:pt x="1030" y="4917"/>
                    </a:lnTo>
                    <a:lnTo>
                      <a:pt x="1030" y="8006"/>
                    </a:lnTo>
                    <a:lnTo>
                      <a:pt x="1" y="8006"/>
                    </a:lnTo>
                    <a:lnTo>
                      <a:pt x="1" y="32071"/>
                    </a:lnTo>
                    <a:lnTo>
                      <a:pt x="9009" y="32071"/>
                    </a:lnTo>
                    <a:lnTo>
                      <a:pt x="9009" y="8006"/>
                    </a:lnTo>
                    <a:lnTo>
                      <a:pt x="8006" y="8006"/>
                    </a:lnTo>
                    <a:lnTo>
                      <a:pt x="8006" y="4917"/>
                    </a:lnTo>
                    <a:lnTo>
                      <a:pt x="6925" y="4917"/>
                    </a:lnTo>
                    <a:lnTo>
                      <a:pt x="6925" y="314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8"/>
              <p:cNvSpPr/>
              <p:nvPr/>
            </p:nvSpPr>
            <p:spPr>
              <a:xfrm>
                <a:off x="2971561" y="4257670"/>
                <a:ext cx="328567" cy="884872"/>
              </a:xfrm>
              <a:custGeom>
                <a:rect b="b" l="l" r="r" t="t"/>
                <a:pathLst>
                  <a:path extrusionOk="0" h="24195" w="8984">
                    <a:moveTo>
                      <a:pt x="7619" y="4401"/>
                    </a:moveTo>
                    <a:lnTo>
                      <a:pt x="7619" y="5122"/>
                    </a:lnTo>
                    <a:lnTo>
                      <a:pt x="6873" y="5122"/>
                    </a:lnTo>
                    <a:lnTo>
                      <a:pt x="6873" y="4401"/>
                    </a:lnTo>
                    <a:close/>
                    <a:moveTo>
                      <a:pt x="2189" y="4427"/>
                    </a:moveTo>
                    <a:lnTo>
                      <a:pt x="2189" y="5148"/>
                    </a:lnTo>
                    <a:lnTo>
                      <a:pt x="1442" y="5148"/>
                    </a:lnTo>
                    <a:lnTo>
                      <a:pt x="1442" y="4427"/>
                    </a:lnTo>
                    <a:close/>
                    <a:moveTo>
                      <a:pt x="4891" y="4401"/>
                    </a:moveTo>
                    <a:lnTo>
                      <a:pt x="4891" y="5148"/>
                    </a:lnTo>
                    <a:lnTo>
                      <a:pt x="4145" y="5148"/>
                    </a:lnTo>
                    <a:lnTo>
                      <a:pt x="4145" y="4401"/>
                    </a:lnTo>
                    <a:close/>
                    <a:moveTo>
                      <a:pt x="2189" y="5869"/>
                    </a:moveTo>
                    <a:lnTo>
                      <a:pt x="2189" y="6589"/>
                    </a:lnTo>
                    <a:lnTo>
                      <a:pt x="1442" y="6589"/>
                    </a:lnTo>
                    <a:lnTo>
                      <a:pt x="1442" y="5869"/>
                    </a:lnTo>
                    <a:close/>
                    <a:moveTo>
                      <a:pt x="4891" y="5869"/>
                    </a:moveTo>
                    <a:lnTo>
                      <a:pt x="4891" y="6589"/>
                    </a:lnTo>
                    <a:lnTo>
                      <a:pt x="4145" y="6589"/>
                    </a:lnTo>
                    <a:lnTo>
                      <a:pt x="4145" y="5869"/>
                    </a:lnTo>
                    <a:close/>
                    <a:moveTo>
                      <a:pt x="7619" y="5869"/>
                    </a:moveTo>
                    <a:lnTo>
                      <a:pt x="7619" y="6589"/>
                    </a:lnTo>
                    <a:lnTo>
                      <a:pt x="6873" y="6589"/>
                    </a:lnTo>
                    <a:lnTo>
                      <a:pt x="6873" y="5869"/>
                    </a:lnTo>
                    <a:close/>
                    <a:moveTo>
                      <a:pt x="7619" y="7310"/>
                    </a:moveTo>
                    <a:lnTo>
                      <a:pt x="7619" y="8031"/>
                    </a:lnTo>
                    <a:lnTo>
                      <a:pt x="6873" y="8031"/>
                    </a:lnTo>
                    <a:lnTo>
                      <a:pt x="6873" y="7310"/>
                    </a:lnTo>
                    <a:close/>
                    <a:moveTo>
                      <a:pt x="2189" y="7336"/>
                    </a:moveTo>
                    <a:lnTo>
                      <a:pt x="2189" y="8056"/>
                    </a:lnTo>
                    <a:lnTo>
                      <a:pt x="1442" y="8056"/>
                    </a:lnTo>
                    <a:lnTo>
                      <a:pt x="1442" y="7336"/>
                    </a:lnTo>
                    <a:close/>
                    <a:moveTo>
                      <a:pt x="4891" y="7310"/>
                    </a:moveTo>
                    <a:lnTo>
                      <a:pt x="4891" y="8056"/>
                    </a:lnTo>
                    <a:lnTo>
                      <a:pt x="4145" y="8056"/>
                    </a:lnTo>
                    <a:lnTo>
                      <a:pt x="4145" y="7310"/>
                    </a:lnTo>
                    <a:close/>
                    <a:moveTo>
                      <a:pt x="2189" y="8777"/>
                    </a:moveTo>
                    <a:lnTo>
                      <a:pt x="2189" y="9498"/>
                    </a:lnTo>
                    <a:lnTo>
                      <a:pt x="1442" y="9498"/>
                    </a:lnTo>
                    <a:lnTo>
                      <a:pt x="1442" y="8777"/>
                    </a:lnTo>
                    <a:close/>
                    <a:moveTo>
                      <a:pt x="4891" y="8777"/>
                    </a:moveTo>
                    <a:lnTo>
                      <a:pt x="4891" y="9498"/>
                    </a:lnTo>
                    <a:lnTo>
                      <a:pt x="4145" y="9498"/>
                    </a:lnTo>
                    <a:lnTo>
                      <a:pt x="4145" y="8777"/>
                    </a:lnTo>
                    <a:close/>
                    <a:moveTo>
                      <a:pt x="7619" y="8777"/>
                    </a:moveTo>
                    <a:lnTo>
                      <a:pt x="7619" y="9498"/>
                    </a:lnTo>
                    <a:lnTo>
                      <a:pt x="6873" y="9498"/>
                    </a:lnTo>
                    <a:lnTo>
                      <a:pt x="6873" y="8777"/>
                    </a:lnTo>
                    <a:close/>
                    <a:moveTo>
                      <a:pt x="7619" y="10218"/>
                    </a:moveTo>
                    <a:lnTo>
                      <a:pt x="7619" y="10939"/>
                    </a:lnTo>
                    <a:lnTo>
                      <a:pt x="6873" y="10939"/>
                    </a:lnTo>
                    <a:lnTo>
                      <a:pt x="6873" y="10218"/>
                    </a:lnTo>
                    <a:close/>
                    <a:moveTo>
                      <a:pt x="2189" y="10244"/>
                    </a:moveTo>
                    <a:lnTo>
                      <a:pt x="2189" y="10965"/>
                    </a:lnTo>
                    <a:lnTo>
                      <a:pt x="1442" y="10965"/>
                    </a:lnTo>
                    <a:lnTo>
                      <a:pt x="1442" y="10244"/>
                    </a:lnTo>
                    <a:close/>
                    <a:moveTo>
                      <a:pt x="4891" y="10218"/>
                    </a:moveTo>
                    <a:lnTo>
                      <a:pt x="4891" y="10965"/>
                    </a:lnTo>
                    <a:lnTo>
                      <a:pt x="4145" y="10965"/>
                    </a:lnTo>
                    <a:lnTo>
                      <a:pt x="4145" y="10218"/>
                    </a:lnTo>
                    <a:close/>
                    <a:moveTo>
                      <a:pt x="2189" y="11685"/>
                    </a:moveTo>
                    <a:lnTo>
                      <a:pt x="2189" y="12406"/>
                    </a:lnTo>
                    <a:lnTo>
                      <a:pt x="1442" y="12406"/>
                    </a:lnTo>
                    <a:lnTo>
                      <a:pt x="1442" y="11685"/>
                    </a:lnTo>
                    <a:close/>
                    <a:moveTo>
                      <a:pt x="4891" y="11685"/>
                    </a:moveTo>
                    <a:lnTo>
                      <a:pt x="4891" y="12406"/>
                    </a:lnTo>
                    <a:lnTo>
                      <a:pt x="4145" y="12406"/>
                    </a:lnTo>
                    <a:lnTo>
                      <a:pt x="4145" y="11685"/>
                    </a:lnTo>
                    <a:close/>
                    <a:moveTo>
                      <a:pt x="7619" y="11685"/>
                    </a:moveTo>
                    <a:lnTo>
                      <a:pt x="7619" y="12406"/>
                    </a:lnTo>
                    <a:lnTo>
                      <a:pt x="6873" y="12406"/>
                    </a:lnTo>
                    <a:lnTo>
                      <a:pt x="6873" y="11685"/>
                    </a:lnTo>
                    <a:close/>
                    <a:moveTo>
                      <a:pt x="7619" y="13127"/>
                    </a:moveTo>
                    <a:lnTo>
                      <a:pt x="7619" y="13848"/>
                    </a:lnTo>
                    <a:lnTo>
                      <a:pt x="6873" y="13848"/>
                    </a:lnTo>
                    <a:lnTo>
                      <a:pt x="6873" y="13127"/>
                    </a:lnTo>
                    <a:close/>
                    <a:moveTo>
                      <a:pt x="2189" y="13153"/>
                    </a:moveTo>
                    <a:lnTo>
                      <a:pt x="2189" y="13873"/>
                    </a:lnTo>
                    <a:lnTo>
                      <a:pt x="1442" y="13873"/>
                    </a:lnTo>
                    <a:lnTo>
                      <a:pt x="1442" y="13153"/>
                    </a:lnTo>
                    <a:close/>
                    <a:moveTo>
                      <a:pt x="4891" y="13127"/>
                    </a:moveTo>
                    <a:lnTo>
                      <a:pt x="4891" y="13873"/>
                    </a:lnTo>
                    <a:lnTo>
                      <a:pt x="4145" y="13873"/>
                    </a:lnTo>
                    <a:lnTo>
                      <a:pt x="4145" y="13127"/>
                    </a:lnTo>
                    <a:close/>
                    <a:moveTo>
                      <a:pt x="2189" y="14594"/>
                    </a:moveTo>
                    <a:lnTo>
                      <a:pt x="2189" y="15315"/>
                    </a:lnTo>
                    <a:lnTo>
                      <a:pt x="1442" y="15315"/>
                    </a:lnTo>
                    <a:lnTo>
                      <a:pt x="1442" y="14594"/>
                    </a:lnTo>
                    <a:close/>
                    <a:moveTo>
                      <a:pt x="4891" y="14594"/>
                    </a:moveTo>
                    <a:lnTo>
                      <a:pt x="4891" y="15315"/>
                    </a:lnTo>
                    <a:lnTo>
                      <a:pt x="4145" y="15315"/>
                    </a:lnTo>
                    <a:lnTo>
                      <a:pt x="4145" y="14594"/>
                    </a:lnTo>
                    <a:close/>
                    <a:moveTo>
                      <a:pt x="7619" y="14594"/>
                    </a:moveTo>
                    <a:lnTo>
                      <a:pt x="7619" y="15315"/>
                    </a:lnTo>
                    <a:lnTo>
                      <a:pt x="6873" y="15315"/>
                    </a:lnTo>
                    <a:lnTo>
                      <a:pt x="6873" y="14594"/>
                    </a:lnTo>
                    <a:close/>
                    <a:moveTo>
                      <a:pt x="7619" y="16035"/>
                    </a:moveTo>
                    <a:lnTo>
                      <a:pt x="7619" y="16756"/>
                    </a:lnTo>
                    <a:lnTo>
                      <a:pt x="6873" y="16756"/>
                    </a:lnTo>
                    <a:lnTo>
                      <a:pt x="6873" y="16035"/>
                    </a:lnTo>
                    <a:close/>
                    <a:moveTo>
                      <a:pt x="2189" y="16061"/>
                    </a:moveTo>
                    <a:lnTo>
                      <a:pt x="2189" y="16782"/>
                    </a:lnTo>
                    <a:lnTo>
                      <a:pt x="1442" y="16782"/>
                    </a:lnTo>
                    <a:lnTo>
                      <a:pt x="1442" y="16061"/>
                    </a:lnTo>
                    <a:close/>
                    <a:moveTo>
                      <a:pt x="4891" y="16035"/>
                    </a:moveTo>
                    <a:lnTo>
                      <a:pt x="4891" y="16782"/>
                    </a:lnTo>
                    <a:lnTo>
                      <a:pt x="4145" y="16782"/>
                    </a:lnTo>
                    <a:lnTo>
                      <a:pt x="4145" y="16035"/>
                    </a:lnTo>
                    <a:close/>
                    <a:moveTo>
                      <a:pt x="2189" y="17502"/>
                    </a:moveTo>
                    <a:lnTo>
                      <a:pt x="2189" y="18223"/>
                    </a:lnTo>
                    <a:lnTo>
                      <a:pt x="1442" y="18223"/>
                    </a:lnTo>
                    <a:lnTo>
                      <a:pt x="1442" y="17502"/>
                    </a:lnTo>
                    <a:close/>
                    <a:moveTo>
                      <a:pt x="4891" y="17502"/>
                    </a:moveTo>
                    <a:lnTo>
                      <a:pt x="4891" y="18223"/>
                    </a:lnTo>
                    <a:lnTo>
                      <a:pt x="4145" y="18223"/>
                    </a:lnTo>
                    <a:lnTo>
                      <a:pt x="4145" y="17502"/>
                    </a:lnTo>
                    <a:close/>
                    <a:moveTo>
                      <a:pt x="7619" y="17502"/>
                    </a:moveTo>
                    <a:lnTo>
                      <a:pt x="7619" y="18223"/>
                    </a:lnTo>
                    <a:lnTo>
                      <a:pt x="6873" y="18223"/>
                    </a:lnTo>
                    <a:lnTo>
                      <a:pt x="6873" y="17502"/>
                    </a:lnTo>
                    <a:close/>
                    <a:moveTo>
                      <a:pt x="7619" y="18969"/>
                    </a:moveTo>
                    <a:lnTo>
                      <a:pt x="7619" y="19664"/>
                    </a:lnTo>
                    <a:lnTo>
                      <a:pt x="6873" y="19664"/>
                    </a:lnTo>
                    <a:lnTo>
                      <a:pt x="6873" y="18969"/>
                    </a:lnTo>
                    <a:close/>
                    <a:moveTo>
                      <a:pt x="2189" y="18969"/>
                    </a:moveTo>
                    <a:lnTo>
                      <a:pt x="2189" y="19690"/>
                    </a:lnTo>
                    <a:lnTo>
                      <a:pt x="1442" y="19690"/>
                    </a:lnTo>
                    <a:lnTo>
                      <a:pt x="1442" y="18969"/>
                    </a:lnTo>
                    <a:close/>
                    <a:moveTo>
                      <a:pt x="4891" y="18969"/>
                    </a:moveTo>
                    <a:lnTo>
                      <a:pt x="4891" y="19690"/>
                    </a:lnTo>
                    <a:lnTo>
                      <a:pt x="4145" y="19690"/>
                    </a:lnTo>
                    <a:lnTo>
                      <a:pt x="4145" y="18969"/>
                    </a:lnTo>
                    <a:close/>
                    <a:moveTo>
                      <a:pt x="2189" y="20411"/>
                    </a:moveTo>
                    <a:lnTo>
                      <a:pt x="2189" y="21132"/>
                    </a:lnTo>
                    <a:lnTo>
                      <a:pt x="1442" y="21132"/>
                    </a:lnTo>
                    <a:lnTo>
                      <a:pt x="1442" y="20411"/>
                    </a:lnTo>
                    <a:close/>
                    <a:moveTo>
                      <a:pt x="4891" y="20411"/>
                    </a:moveTo>
                    <a:lnTo>
                      <a:pt x="4891" y="21132"/>
                    </a:lnTo>
                    <a:lnTo>
                      <a:pt x="4145" y="21132"/>
                    </a:lnTo>
                    <a:lnTo>
                      <a:pt x="4145" y="20411"/>
                    </a:lnTo>
                    <a:close/>
                    <a:moveTo>
                      <a:pt x="7619" y="20411"/>
                    </a:moveTo>
                    <a:lnTo>
                      <a:pt x="7619" y="21132"/>
                    </a:lnTo>
                    <a:lnTo>
                      <a:pt x="6873" y="21132"/>
                    </a:lnTo>
                    <a:lnTo>
                      <a:pt x="6873" y="20411"/>
                    </a:lnTo>
                    <a:close/>
                    <a:moveTo>
                      <a:pt x="7619" y="21878"/>
                    </a:moveTo>
                    <a:lnTo>
                      <a:pt x="7619" y="22213"/>
                    </a:lnTo>
                    <a:lnTo>
                      <a:pt x="6873" y="22213"/>
                    </a:lnTo>
                    <a:lnTo>
                      <a:pt x="6873" y="21878"/>
                    </a:lnTo>
                    <a:close/>
                    <a:moveTo>
                      <a:pt x="2189" y="21878"/>
                    </a:moveTo>
                    <a:lnTo>
                      <a:pt x="2189" y="22238"/>
                    </a:lnTo>
                    <a:lnTo>
                      <a:pt x="1442" y="22238"/>
                    </a:lnTo>
                    <a:lnTo>
                      <a:pt x="1442" y="21878"/>
                    </a:lnTo>
                    <a:close/>
                    <a:moveTo>
                      <a:pt x="4891" y="21878"/>
                    </a:moveTo>
                    <a:lnTo>
                      <a:pt x="4891" y="22238"/>
                    </a:lnTo>
                    <a:lnTo>
                      <a:pt x="4145" y="22238"/>
                    </a:lnTo>
                    <a:lnTo>
                      <a:pt x="4145" y="21878"/>
                    </a:lnTo>
                    <a:close/>
                    <a:moveTo>
                      <a:pt x="8984" y="0"/>
                    </a:moveTo>
                    <a:lnTo>
                      <a:pt x="1" y="3115"/>
                    </a:lnTo>
                    <a:lnTo>
                      <a:pt x="1" y="24194"/>
                    </a:lnTo>
                    <a:lnTo>
                      <a:pt x="8984" y="24194"/>
                    </a:lnTo>
                    <a:lnTo>
                      <a:pt x="8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8"/>
              <p:cNvSpPr/>
              <p:nvPr/>
            </p:nvSpPr>
            <p:spPr>
              <a:xfrm>
                <a:off x="2316396" y="4123045"/>
                <a:ext cx="328567" cy="1019495"/>
              </a:xfrm>
              <a:custGeom>
                <a:rect b="b" l="l" r="r" t="t"/>
                <a:pathLst>
                  <a:path extrusionOk="0" h="27876" w="8984">
                    <a:moveTo>
                      <a:pt x="2291" y="4736"/>
                    </a:moveTo>
                    <a:lnTo>
                      <a:pt x="2291" y="5097"/>
                    </a:lnTo>
                    <a:lnTo>
                      <a:pt x="1545" y="5097"/>
                    </a:lnTo>
                    <a:lnTo>
                      <a:pt x="1545" y="4736"/>
                    </a:lnTo>
                    <a:close/>
                    <a:moveTo>
                      <a:pt x="4994" y="4711"/>
                    </a:moveTo>
                    <a:lnTo>
                      <a:pt x="4994" y="5097"/>
                    </a:lnTo>
                    <a:lnTo>
                      <a:pt x="4248" y="5097"/>
                    </a:lnTo>
                    <a:lnTo>
                      <a:pt x="4248" y="4711"/>
                    </a:lnTo>
                    <a:close/>
                    <a:moveTo>
                      <a:pt x="7722" y="4711"/>
                    </a:moveTo>
                    <a:lnTo>
                      <a:pt x="7722" y="5097"/>
                    </a:lnTo>
                    <a:lnTo>
                      <a:pt x="6976" y="5097"/>
                    </a:lnTo>
                    <a:lnTo>
                      <a:pt x="6976" y="4711"/>
                    </a:lnTo>
                    <a:close/>
                    <a:moveTo>
                      <a:pt x="4994" y="5817"/>
                    </a:moveTo>
                    <a:lnTo>
                      <a:pt x="4994" y="6538"/>
                    </a:lnTo>
                    <a:lnTo>
                      <a:pt x="4248" y="6538"/>
                    </a:lnTo>
                    <a:lnTo>
                      <a:pt x="4248" y="5817"/>
                    </a:lnTo>
                    <a:close/>
                    <a:moveTo>
                      <a:pt x="7722" y="5817"/>
                    </a:moveTo>
                    <a:lnTo>
                      <a:pt x="7722" y="6538"/>
                    </a:lnTo>
                    <a:lnTo>
                      <a:pt x="6976" y="6538"/>
                    </a:lnTo>
                    <a:lnTo>
                      <a:pt x="6976" y="5817"/>
                    </a:lnTo>
                    <a:close/>
                    <a:moveTo>
                      <a:pt x="2291" y="5817"/>
                    </a:moveTo>
                    <a:lnTo>
                      <a:pt x="2291" y="6564"/>
                    </a:lnTo>
                    <a:lnTo>
                      <a:pt x="1545" y="6564"/>
                    </a:lnTo>
                    <a:lnTo>
                      <a:pt x="1545" y="5817"/>
                    </a:lnTo>
                    <a:close/>
                    <a:moveTo>
                      <a:pt x="2291" y="7285"/>
                    </a:moveTo>
                    <a:lnTo>
                      <a:pt x="2291" y="8005"/>
                    </a:lnTo>
                    <a:lnTo>
                      <a:pt x="1545" y="8005"/>
                    </a:lnTo>
                    <a:lnTo>
                      <a:pt x="1545" y="7285"/>
                    </a:lnTo>
                    <a:close/>
                    <a:moveTo>
                      <a:pt x="4994" y="7285"/>
                    </a:moveTo>
                    <a:lnTo>
                      <a:pt x="4994" y="8005"/>
                    </a:lnTo>
                    <a:lnTo>
                      <a:pt x="4248" y="8005"/>
                    </a:lnTo>
                    <a:lnTo>
                      <a:pt x="4248" y="7285"/>
                    </a:lnTo>
                    <a:close/>
                    <a:moveTo>
                      <a:pt x="7722" y="7259"/>
                    </a:moveTo>
                    <a:lnTo>
                      <a:pt x="7722" y="8005"/>
                    </a:lnTo>
                    <a:lnTo>
                      <a:pt x="6976" y="8005"/>
                    </a:lnTo>
                    <a:lnTo>
                      <a:pt x="6976" y="7259"/>
                    </a:lnTo>
                    <a:close/>
                    <a:moveTo>
                      <a:pt x="4994" y="8726"/>
                    </a:moveTo>
                    <a:lnTo>
                      <a:pt x="4994" y="9447"/>
                    </a:lnTo>
                    <a:lnTo>
                      <a:pt x="4248" y="9447"/>
                    </a:lnTo>
                    <a:lnTo>
                      <a:pt x="4248" y="8726"/>
                    </a:lnTo>
                    <a:close/>
                    <a:moveTo>
                      <a:pt x="7722" y="8726"/>
                    </a:moveTo>
                    <a:lnTo>
                      <a:pt x="7722" y="9447"/>
                    </a:lnTo>
                    <a:lnTo>
                      <a:pt x="6976" y="9447"/>
                    </a:lnTo>
                    <a:lnTo>
                      <a:pt x="6976" y="8726"/>
                    </a:lnTo>
                    <a:close/>
                    <a:moveTo>
                      <a:pt x="2291" y="8726"/>
                    </a:moveTo>
                    <a:lnTo>
                      <a:pt x="2291" y="9472"/>
                    </a:lnTo>
                    <a:lnTo>
                      <a:pt x="1545" y="9472"/>
                    </a:lnTo>
                    <a:lnTo>
                      <a:pt x="1545" y="8726"/>
                    </a:lnTo>
                    <a:close/>
                    <a:moveTo>
                      <a:pt x="2291" y="10193"/>
                    </a:moveTo>
                    <a:lnTo>
                      <a:pt x="2291" y="10914"/>
                    </a:lnTo>
                    <a:lnTo>
                      <a:pt x="1545" y="10914"/>
                    </a:lnTo>
                    <a:lnTo>
                      <a:pt x="1545" y="10193"/>
                    </a:lnTo>
                    <a:close/>
                    <a:moveTo>
                      <a:pt x="4994" y="10193"/>
                    </a:moveTo>
                    <a:lnTo>
                      <a:pt x="4994" y="10914"/>
                    </a:lnTo>
                    <a:lnTo>
                      <a:pt x="4248" y="10914"/>
                    </a:lnTo>
                    <a:lnTo>
                      <a:pt x="4248" y="10193"/>
                    </a:lnTo>
                    <a:close/>
                    <a:moveTo>
                      <a:pt x="7722" y="10193"/>
                    </a:moveTo>
                    <a:lnTo>
                      <a:pt x="7722" y="10914"/>
                    </a:lnTo>
                    <a:lnTo>
                      <a:pt x="6976" y="10914"/>
                    </a:lnTo>
                    <a:lnTo>
                      <a:pt x="6976" y="10193"/>
                    </a:lnTo>
                    <a:close/>
                    <a:moveTo>
                      <a:pt x="4994" y="11634"/>
                    </a:moveTo>
                    <a:lnTo>
                      <a:pt x="4994" y="12355"/>
                    </a:lnTo>
                    <a:lnTo>
                      <a:pt x="4248" y="12355"/>
                    </a:lnTo>
                    <a:lnTo>
                      <a:pt x="4248" y="11634"/>
                    </a:lnTo>
                    <a:close/>
                    <a:moveTo>
                      <a:pt x="7722" y="11634"/>
                    </a:moveTo>
                    <a:lnTo>
                      <a:pt x="7722" y="12355"/>
                    </a:lnTo>
                    <a:lnTo>
                      <a:pt x="6976" y="12355"/>
                    </a:lnTo>
                    <a:lnTo>
                      <a:pt x="6976" y="11634"/>
                    </a:lnTo>
                    <a:close/>
                    <a:moveTo>
                      <a:pt x="2291" y="11634"/>
                    </a:moveTo>
                    <a:lnTo>
                      <a:pt x="2291" y="12381"/>
                    </a:lnTo>
                    <a:lnTo>
                      <a:pt x="1545" y="12381"/>
                    </a:lnTo>
                    <a:lnTo>
                      <a:pt x="1545" y="11634"/>
                    </a:lnTo>
                    <a:close/>
                    <a:moveTo>
                      <a:pt x="2291" y="13101"/>
                    </a:moveTo>
                    <a:lnTo>
                      <a:pt x="2291" y="13822"/>
                    </a:lnTo>
                    <a:lnTo>
                      <a:pt x="1545" y="13822"/>
                    </a:lnTo>
                    <a:lnTo>
                      <a:pt x="1545" y="13101"/>
                    </a:lnTo>
                    <a:close/>
                    <a:moveTo>
                      <a:pt x="4994" y="13101"/>
                    </a:moveTo>
                    <a:lnTo>
                      <a:pt x="4994" y="13822"/>
                    </a:lnTo>
                    <a:lnTo>
                      <a:pt x="4248" y="13822"/>
                    </a:lnTo>
                    <a:lnTo>
                      <a:pt x="4248" y="13101"/>
                    </a:lnTo>
                    <a:close/>
                    <a:moveTo>
                      <a:pt x="7722" y="13076"/>
                    </a:moveTo>
                    <a:lnTo>
                      <a:pt x="7722" y="13822"/>
                    </a:lnTo>
                    <a:lnTo>
                      <a:pt x="6976" y="13822"/>
                    </a:lnTo>
                    <a:lnTo>
                      <a:pt x="6976" y="13076"/>
                    </a:lnTo>
                    <a:close/>
                    <a:moveTo>
                      <a:pt x="4994" y="14543"/>
                    </a:moveTo>
                    <a:lnTo>
                      <a:pt x="4994" y="15264"/>
                    </a:lnTo>
                    <a:lnTo>
                      <a:pt x="4248" y="15264"/>
                    </a:lnTo>
                    <a:lnTo>
                      <a:pt x="4248" y="14543"/>
                    </a:lnTo>
                    <a:close/>
                    <a:moveTo>
                      <a:pt x="7722" y="14543"/>
                    </a:moveTo>
                    <a:lnTo>
                      <a:pt x="7722" y="15264"/>
                    </a:lnTo>
                    <a:lnTo>
                      <a:pt x="6976" y="15264"/>
                    </a:lnTo>
                    <a:lnTo>
                      <a:pt x="6976" y="14543"/>
                    </a:lnTo>
                    <a:close/>
                    <a:moveTo>
                      <a:pt x="2291" y="14543"/>
                    </a:moveTo>
                    <a:lnTo>
                      <a:pt x="2291" y="15289"/>
                    </a:lnTo>
                    <a:lnTo>
                      <a:pt x="1545" y="15289"/>
                    </a:lnTo>
                    <a:lnTo>
                      <a:pt x="1545" y="14543"/>
                    </a:lnTo>
                    <a:close/>
                    <a:moveTo>
                      <a:pt x="2291" y="16010"/>
                    </a:moveTo>
                    <a:lnTo>
                      <a:pt x="2291" y="16731"/>
                    </a:lnTo>
                    <a:lnTo>
                      <a:pt x="1545" y="16731"/>
                    </a:lnTo>
                    <a:lnTo>
                      <a:pt x="1545" y="16010"/>
                    </a:lnTo>
                    <a:close/>
                    <a:moveTo>
                      <a:pt x="4994" y="16010"/>
                    </a:moveTo>
                    <a:lnTo>
                      <a:pt x="4994" y="16731"/>
                    </a:lnTo>
                    <a:lnTo>
                      <a:pt x="4248" y="16731"/>
                    </a:lnTo>
                    <a:lnTo>
                      <a:pt x="4248" y="16010"/>
                    </a:lnTo>
                    <a:close/>
                    <a:moveTo>
                      <a:pt x="7722" y="15984"/>
                    </a:moveTo>
                    <a:lnTo>
                      <a:pt x="7722" y="16731"/>
                    </a:lnTo>
                    <a:lnTo>
                      <a:pt x="6976" y="16731"/>
                    </a:lnTo>
                    <a:lnTo>
                      <a:pt x="6976" y="15984"/>
                    </a:lnTo>
                    <a:close/>
                    <a:moveTo>
                      <a:pt x="4994" y="17477"/>
                    </a:moveTo>
                    <a:lnTo>
                      <a:pt x="4994" y="18172"/>
                    </a:lnTo>
                    <a:lnTo>
                      <a:pt x="4248" y="18172"/>
                    </a:lnTo>
                    <a:lnTo>
                      <a:pt x="4248" y="17477"/>
                    </a:lnTo>
                    <a:close/>
                    <a:moveTo>
                      <a:pt x="7722" y="17477"/>
                    </a:moveTo>
                    <a:lnTo>
                      <a:pt x="7722" y="18172"/>
                    </a:lnTo>
                    <a:lnTo>
                      <a:pt x="6976" y="18172"/>
                    </a:lnTo>
                    <a:lnTo>
                      <a:pt x="6976" y="17477"/>
                    </a:lnTo>
                    <a:close/>
                    <a:moveTo>
                      <a:pt x="2291" y="17477"/>
                    </a:moveTo>
                    <a:lnTo>
                      <a:pt x="2291" y="18198"/>
                    </a:lnTo>
                    <a:lnTo>
                      <a:pt x="1545" y="18198"/>
                    </a:lnTo>
                    <a:lnTo>
                      <a:pt x="1545" y="17477"/>
                    </a:lnTo>
                    <a:close/>
                    <a:moveTo>
                      <a:pt x="2291" y="18918"/>
                    </a:moveTo>
                    <a:lnTo>
                      <a:pt x="2291" y="19639"/>
                    </a:lnTo>
                    <a:lnTo>
                      <a:pt x="1545" y="19639"/>
                    </a:lnTo>
                    <a:lnTo>
                      <a:pt x="1545" y="18918"/>
                    </a:lnTo>
                    <a:close/>
                    <a:moveTo>
                      <a:pt x="4994" y="18918"/>
                    </a:moveTo>
                    <a:lnTo>
                      <a:pt x="4994" y="19639"/>
                    </a:lnTo>
                    <a:lnTo>
                      <a:pt x="4248" y="19639"/>
                    </a:lnTo>
                    <a:lnTo>
                      <a:pt x="4248" y="18918"/>
                    </a:lnTo>
                    <a:close/>
                    <a:moveTo>
                      <a:pt x="7722" y="18893"/>
                    </a:moveTo>
                    <a:lnTo>
                      <a:pt x="7722" y="19639"/>
                    </a:lnTo>
                    <a:lnTo>
                      <a:pt x="6976" y="19639"/>
                    </a:lnTo>
                    <a:lnTo>
                      <a:pt x="6976" y="18893"/>
                    </a:lnTo>
                    <a:close/>
                    <a:moveTo>
                      <a:pt x="4994" y="20360"/>
                    </a:moveTo>
                    <a:lnTo>
                      <a:pt x="4994" y="21080"/>
                    </a:lnTo>
                    <a:lnTo>
                      <a:pt x="4248" y="21080"/>
                    </a:lnTo>
                    <a:lnTo>
                      <a:pt x="4248" y="20360"/>
                    </a:lnTo>
                    <a:close/>
                    <a:moveTo>
                      <a:pt x="7722" y="20360"/>
                    </a:moveTo>
                    <a:lnTo>
                      <a:pt x="7722" y="21080"/>
                    </a:lnTo>
                    <a:lnTo>
                      <a:pt x="6976" y="21080"/>
                    </a:lnTo>
                    <a:lnTo>
                      <a:pt x="6976" y="20360"/>
                    </a:lnTo>
                    <a:close/>
                    <a:moveTo>
                      <a:pt x="2291" y="20360"/>
                    </a:moveTo>
                    <a:lnTo>
                      <a:pt x="2291" y="21106"/>
                    </a:lnTo>
                    <a:lnTo>
                      <a:pt x="1545" y="21106"/>
                    </a:lnTo>
                    <a:lnTo>
                      <a:pt x="1545" y="20360"/>
                    </a:lnTo>
                    <a:close/>
                    <a:moveTo>
                      <a:pt x="2291" y="21827"/>
                    </a:moveTo>
                    <a:lnTo>
                      <a:pt x="2291" y="22548"/>
                    </a:lnTo>
                    <a:lnTo>
                      <a:pt x="1545" y="22548"/>
                    </a:lnTo>
                    <a:lnTo>
                      <a:pt x="1545" y="21827"/>
                    </a:lnTo>
                    <a:close/>
                    <a:moveTo>
                      <a:pt x="4994" y="21827"/>
                    </a:moveTo>
                    <a:lnTo>
                      <a:pt x="4994" y="22548"/>
                    </a:lnTo>
                    <a:lnTo>
                      <a:pt x="4248" y="22548"/>
                    </a:lnTo>
                    <a:lnTo>
                      <a:pt x="4248" y="21827"/>
                    </a:lnTo>
                    <a:close/>
                    <a:moveTo>
                      <a:pt x="7722" y="21801"/>
                    </a:moveTo>
                    <a:lnTo>
                      <a:pt x="7722" y="22548"/>
                    </a:lnTo>
                    <a:lnTo>
                      <a:pt x="6976" y="22548"/>
                    </a:lnTo>
                    <a:lnTo>
                      <a:pt x="6976" y="21801"/>
                    </a:lnTo>
                    <a:close/>
                    <a:moveTo>
                      <a:pt x="4994" y="23294"/>
                    </a:moveTo>
                    <a:lnTo>
                      <a:pt x="4994" y="23989"/>
                    </a:lnTo>
                    <a:lnTo>
                      <a:pt x="4248" y="23989"/>
                    </a:lnTo>
                    <a:lnTo>
                      <a:pt x="4248" y="23294"/>
                    </a:lnTo>
                    <a:close/>
                    <a:moveTo>
                      <a:pt x="7722" y="23294"/>
                    </a:moveTo>
                    <a:lnTo>
                      <a:pt x="7722" y="23989"/>
                    </a:lnTo>
                    <a:lnTo>
                      <a:pt x="6976" y="23989"/>
                    </a:lnTo>
                    <a:lnTo>
                      <a:pt x="6976" y="23294"/>
                    </a:lnTo>
                    <a:close/>
                    <a:moveTo>
                      <a:pt x="2291" y="23294"/>
                    </a:moveTo>
                    <a:lnTo>
                      <a:pt x="2291" y="24015"/>
                    </a:lnTo>
                    <a:lnTo>
                      <a:pt x="1545" y="24015"/>
                    </a:lnTo>
                    <a:lnTo>
                      <a:pt x="1545" y="23294"/>
                    </a:lnTo>
                    <a:close/>
                    <a:moveTo>
                      <a:pt x="2291" y="24735"/>
                    </a:moveTo>
                    <a:lnTo>
                      <a:pt x="2291" y="25096"/>
                    </a:lnTo>
                    <a:lnTo>
                      <a:pt x="1545" y="25096"/>
                    </a:lnTo>
                    <a:lnTo>
                      <a:pt x="1545" y="24735"/>
                    </a:lnTo>
                    <a:close/>
                    <a:moveTo>
                      <a:pt x="4994" y="24735"/>
                    </a:moveTo>
                    <a:lnTo>
                      <a:pt x="4994" y="25096"/>
                    </a:lnTo>
                    <a:lnTo>
                      <a:pt x="4248" y="25096"/>
                    </a:lnTo>
                    <a:lnTo>
                      <a:pt x="4248" y="24735"/>
                    </a:lnTo>
                    <a:close/>
                    <a:moveTo>
                      <a:pt x="7722" y="24710"/>
                    </a:moveTo>
                    <a:lnTo>
                      <a:pt x="7722" y="25096"/>
                    </a:lnTo>
                    <a:lnTo>
                      <a:pt x="6976" y="25096"/>
                    </a:lnTo>
                    <a:lnTo>
                      <a:pt x="6976" y="24710"/>
                    </a:lnTo>
                    <a:close/>
                    <a:moveTo>
                      <a:pt x="4505" y="1"/>
                    </a:moveTo>
                    <a:lnTo>
                      <a:pt x="1" y="3681"/>
                    </a:lnTo>
                    <a:lnTo>
                      <a:pt x="1" y="27875"/>
                    </a:lnTo>
                    <a:lnTo>
                      <a:pt x="8984" y="27875"/>
                    </a:lnTo>
                    <a:lnTo>
                      <a:pt x="8984" y="368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8"/>
              <p:cNvSpPr/>
              <p:nvPr/>
            </p:nvSpPr>
            <p:spPr>
              <a:xfrm>
                <a:off x="2009513" y="4567368"/>
                <a:ext cx="308818" cy="575176"/>
              </a:xfrm>
              <a:custGeom>
                <a:rect b="b" l="l" r="r" t="t"/>
                <a:pathLst>
                  <a:path extrusionOk="0" h="15727" w="8444">
                    <a:moveTo>
                      <a:pt x="3244" y="1030"/>
                    </a:moveTo>
                    <a:lnTo>
                      <a:pt x="3244" y="1416"/>
                    </a:lnTo>
                    <a:lnTo>
                      <a:pt x="2498" y="1416"/>
                    </a:lnTo>
                    <a:lnTo>
                      <a:pt x="2498" y="1030"/>
                    </a:lnTo>
                    <a:close/>
                    <a:moveTo>
                      <a:pt x="5226" y="1030"/>
                    </a:moveTo>
                    <a:lnTo>
                      <a:pt x="5226" y="1416"/>
                    </a:lnTo>
                    <a:lnTo>
                      <a:pt x="4479" y="1416"/>
                    </a:lnTo>
                    <a:lnTo>
                      <a:pt x="4479" y="1030"/>
                    </a:lnTo>
                    <a:close/>
                    <a:moveTo>
                      <a:pt x="7182" y="1030"/>
                    </a:moveTo>
                    <a:lnTo>
                      <a:pt x="7182" y="1416"/>
                    </a:lnTo>
                    <a:lnTo>
                      <a:pt x="6461" y="1416"/>
                    </a:lnTo>
                    <a:lnTo>
                      <a:pt x="6461" y="1030"/>
                    </a:lnTo>
                    <a:close/>
                    <a:moveTo>
                      <a:pt x="3244" y="2111"/>
                    </a:moveTo>
                    <a:lnTo>
                      <a:pt x="3244" y="2831"/>
                    </a:lnTo>
                    <a:lnTo>
                      <a:pt x="2498" y="2831"/>
                    </a:lnTo>
                    <a:lnTo>
                      <a:pt x="2498" y="2111"/>
                    </a:lnTo>
                    <a:close/>
                    <a:moveTo>
                      <a:pt x="5226" y="2111"/>
                    </a:moveTo>
                    <a:lnTo>
                      <a:pt x="5226" y="2831"/>
                    </a:lnTo>
                    <a:lnTo>
                      <a:pt x="4479" y="2831"/>
                    </a:lnTo>
                    <a:lnTo>
                      <a:pt x="4479" y="2111"/>
                    </a:lnTo>
                    <a:close/>
                    <a:moveTo>
                      <a:pt x="7182" y="2111"/>
                    </a:moveTo>
                    <a:lnTo>
                      <a:pt x="7182" y="2831"/>
                    </a:lnTo>
                    <a:lnTo>
                      <a:pt x="6461" y="2831"/>
                    </a:lnTo>
                    <a:lnTo>
                      <a:pt x="6461" y="2111"/>
                    </a:lnTo>
                    <a:close/>
                    <a:moveTo>
                      <a:pt x="3244" y="3552"/>
                    </a:moveTo>
                    <a:lnTo>
                      <a:pt x="3244" y="4247"/>
                    </a:lnTo>
                    <a:lnTo>
                      <a:pt x="2498" y="4247"/>
                    </a:lnTo>
                    <a:lnTo>
                      <a:pt x="2498" y="3552"/>
                    </a:lnTo>
                    <a:close/>
                    <a:moveTo>
                      <a:pt x="5226" y="3552"/>
                    </a:moveTo>
                    <a:lnTo>
                      <a:pt x="5226" y="4273"/>
                    </a:lnTo>
                    <a:lnTo>
                      <a:pt x="4479" y="4273"/>
                    </a:lnTo>
                    <a:lnTo>
                      <a:pt x="4479" y="3552"/>
                    </a:lnTo>
                    <a:close/>
                    <a:moveTo>
                      <a:pt x="7182" y="3552"/>
                    </a:moveTo>
                    <a:lnTo>
                      <a:pt x="7182" y="4273"/>
                    </a:lnTo>
                    <a:lnTo>
                      <a:pt x="6461" y="4273"/>
                    </a:lnTo>
                    <a:lnTo>
                      <a:pt x="6461" y="3552"/>
                    </a:lnTo>
                    <a:close/>
                    <a:moveTo>
                      <a:pt x="3244" y="4968"/>
                    </a:moveTo>
                    <a:lnTo>
                      <a:pt x="3244" y="5688"/>
                    </a:lnTo>
                    <a:lnTo>
                      <a:pt x="2498" y="5688"/>
                    </a:lnTo>
                    <a:lnTo>
                      <a:pt x="2498" y="4968"/>
                    </a:lnTo>
                    <a:close/>
                    <a:moveTo>
                      <a:pt x="5226" y="4968"/>
                    </a:moveTo>
                    <a:lnTo>
                      <a:pt x="5226" y="5688"/>
                    </a:lnTo>
                    <a:lnTo>
                      <a:pt x="4479" y="5688"/>
                    </a:lnTo>
                    <a:lnTo>
                      <a:pt x="4479" y="4968"/>
                    </a:lnTo>
                    <a:close/>
                    <a:moveTo>
                      <a:pt x="7182" y="4968"/>
                    </a:moveTo>
                    <a:lnTo>
                      <a:pt x="7182" y="5688"/>
                    </a:lnTo>
                    <a:lnTo>
                      <a:pt x="6461" y="5688"/>
                    </a:lnTo>
                    <a:lnTo>
                      <a:pt x="6461" y="4968"/>
                    </a:lnTo>
                    <a:close/>
                    <a:moveTo>
                      <a:pt x="3244" y="6383"/>
                    </a:moveTo>
                    <a:lnTo>
                      <a:pt x="3244" y="7104"/>
                    </a:lnTo>
                    <a:lnTo>
                      <a:pt x="2498" y="7104"/>
                    </a:lnTo>
                    <a:lnTo>
                      <a:pt x="2498" y="6383"/>
                    </a:lnTo>
                    <a:close/>
                    <a:moveTo>
                      <a:pt x="5226" y="6409"/>
                    </a:moveTo>
                    <a:lnTo>
                      <a:pt x="5226" y="7104"/>
                    </a:lnTo>
                    <a:lnTo>
                      <a:pt x="4479" y="7104"/>
                    </a:lnTo>
                    <a:lnTo>
                      <a:pt x="4479" y="6409"/>
                    </a:lnTo>
                    <a:close/>
                    <a:moveTo>
                      <a:pt x="7182" y="6409"/>
                    </a:moveTo>
                    <a:lnTo>
                      <a:pt x="7182" y="7104"/>
                    </a:lnTo>
                    <a:lnTo>
                      <a:pt x="6461" y="7104"/>
                    </a:lnTo>
                    <a:lnTo>
                      <a:pt x="6461" y="6409"/>
                    </a:lnTo>
                    <a:close/>
                    <a:moveTo>
                      <a:pt x="3244" y="7825"/>
                    </a:moveTo>
                    <a:lnTo>
                      <a:pt x="3244" y="8545"/>
                    </a:lnTo>
                    <a:lnTo>
                      <a:pt x="2498" y="8545"/>
                    </a:lnTo>
                    <a:lnTo>
                      <a:pt x="2498" y="7825"/>
                    </a:lnTo>
                    <a:close/>
                    <a:moveTo>
                      <a:pt x="5226" y="7825"/>
                    </a:moveTo>
                    <a:lnTo>
                      <a:pt x="5226" y="8545"/>
                    </a:lnTo>
                    <a:lnTo>
                      <a:pt x="4479" y="8545"/>
                    </a:lnTo>
                    <a:lnTo>
                      <a:pt x="4479" y="7825"/>
                    </a:lnTo>
                    <a:close/>
                    <a:moveTo>
                      <a:pt x="7182" y="7825"/>
                    </a:moveTo>
                    <a:lnTo>
                      <a:pt x="7182" y="8545"/>
                    </a:lnTo>
                    <a:lnTo>
                      <a:pt x="6461" y="8545"/>
                    </a:lnTo>
                    <a:lnTo>
                      <a:pt x="6461" y="7825"/>
                    </a:lnTo>
                    <a:close/>
                    <a:moveTo>
                      <a:pt x="3244" y="9240"/>
                    </a:moveTo>
                    <a:lnTo>
                      <a:pt x="3244" y="9961"/>
                    </a:lnTo>
                    <a:lnTo>
                      <a:pt x="2498" y="9961"/>
                    </a:lnTo>
                    <a:lnTo>
                      <a:pt x="2498" y="9240"/>
                    </a:lnTo>
                    <a:close/>
                    <a:moveTo>
                      <a:pt x="5226" y="9240"/>
                    </a:moveTo>
                    <a:lnTo>
                      <a:pt x="5226" y="9961"/>
                    </a:lnTo>
                    <a:lnTo>
                      <a:pt x="4479" y="9961"/>
                    </a:lnTo>
                    <a:lnTo>
                      <a:pt x="4479" y="9240"/>
                    </a:lnTo>
                    <a:close/>
                    <a:moveTo>
                      <a:pt x="7182" y="9240"/>
                    </a:moveTo>
                    <a:lnTo>
                      <a:pt x="7182" y="9961"/>
                    </a:lnTo>
                    <a:lnTo>
                      <a:pt x="6461" y="9961"/>
                    </a:lnTo>
                    <a:lnTo>
                      <a:pt x="6461" y="9240"/>
                    </a:lnTo>
                    <a:close/>
                    <a:moveTo>
                      <a:pt x="3244" y="10682"/>
                    </a:moveTo>
                    <a:lnTo>
                      <a:pt x="3244" y="11402"/>
                    </a:lnTo>
                    <a:lnTo>
                      <a:pt x="2498" y="11402"/>
                    </a:lnTo>
                    <a:lnTo>
                      <a:pt x="2498" y="10682"/>
                    </a:lnTo>
                    <a:close/>
                    <a:moveTo>
                      <a:pt x="5226" y="10682"/>
                    </a:moveTo>
                    <a:lnTo>
                      <a:pt x="5226" y="11402"/>
                    </a:lnTo>
                    <a:lnTo>
                      <a:pt x="4479" y="11402"/>
                    </a:lnTo>
                    <a:lnTo>
                      <a:pt x="4479" y="10682"/>
                    </a:lnTo>
                    <a:close/>
                    <a:moveTo>
                      <a:pt x="7182" y="10682"/>
                    </a:moveTo>
                    <a:lnTo>
                      <a:pt x="7182" y="11402"/>
                    </a:lnTo>
                    <a:lnTo>
                      <a:pt x="6461" y="11402"/>
                    </a:lnTo>
                    <a:lnTo>
                      <a:pt x="6461" y="10682"/>
                    </a:lnTo>
                    <a:close/>
                    <a:moveTo>
                      <a:pt x="3244" y="12123"/>
                    </a:moveTo>
                    <a:lnTo>
                      <a:pt x="3244" y="12818"/>
                    </a:lnTo>
                    <a:lnTo>
                      <a:pt x="2498" y="12818"/>
                    </a:lnTo>
                    <a:lnTo>
                      <a:pt x="2498" y="12123"/>
                    </a:lnTo>
                    <a:close/>
                    <a:moveTo>
                      <a:pt x="5226" y="12123"/>
                    </a:moveTo>
                    <a:lnTo>
                      <a:pt x="5226" y="12818"/>
                    </a:lnTo>
                    <a:lnTo>
                      <a:pt x="4479" y="12818"/>
                    </a:lnTo>
                    <a:lnTo>
                      <a:pt x="4479" y="12123"/>
                    </a:lnTo>
                    <a:close/>
                    <a:moveTo>
                      <a:pt x="7182" y="12123"/>
                    </a:moveTo>
                    <a:lnTo>
                      <a:pt x="7182" y="12818"/>
                    </a:lnTo>
                    <a:lnTo>
                      <a:pt x="6461" y="12818"/>
                    </a:lnTo>
                    <a:lnTo>
                      <a:pt x="6461" y="12123"/>
                    </a:lnTo>
                    <a:close/>
                    <a:moveTo>
                      <a:pt x="3244" y="13539"/>
                    </a:moveTo>
                    <a:lnTo>
                      <a:pt x="3244" y="13899"/>
                    </a:lnTo>
                    <a:lnTo>
                      <a:pt x="2498" y="13899"/>
                    </a:lnTo>
                    <a:lnTo>
                      <a:pt x="2498" y="13539"/>
                    </a:lnTo>
                    <a:close/>
                    <a:moveTo>
                      <a:pt x="5226" y="13539"/>
                    </a:moveTo>
                    <a:lnTo>
                      <a:pt x="5226" y="13899"/>
                    </a:lnTo>
                    <a:lnTo>
                      <a:pt x="4479" y="13899"/>
                    </a:lnTo>
                    <a:lnTo>
                      <a:pt x="4479" y="13539"/>
                    </a:lnTo>
                    <a:close/>
                    <a:moveTo>
                      <a:pt x="7182" y="13539"/>
                    </a:moveTo>
                    <a:lnTo>
                      <a:pt x="7182" y="13899"/>
                    </a:lnTo>
                    <a:lnTo>
                      <a:pt x="6461" y="13899"/>
                    </a:lnTo>
                    <a:lnTo>
                      <a:pt x="6461" y="13539"/>
                    </a:lnTo>
                    <a:close/>
                    <a:moveTo>
                      <a:pt x="1" y="0"/>
                    </a:moveTo>
                    <a:lnTo>
                      <a:pt x="1" y="15726"/>
                    </a:lnTo>
                    <a:lnTo>
                      <a:pt x="8443" y="15726"/>
                    </a:lnTo>
                    <a:lnTo>
                      <a:pt x="844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8"/>
              <p:cNvSpPr/>
              <p:nvPr/>
            </p:nvSpPr>
            <p:spPr>
              <a:xfrm>
                <a:off x="2644929" y="4567368"/>
                <a:ext cx="328567" cy="575176"/>
              </a:xfrm>
              <a:custGeom>
                <a:rect b="b" l="l" r="r" t="t"/>
                <a:pathLst>
                  <a:path extrusionOk="0" h="15727" w="8984">
                    <a:moveTo>
                      <a:pt x="2085" y="1519"/>
                    </a:moveTo>
                    <a:lnTo>
                      <a:pt x="2085" y="1905"/>
                    </a:lnTo>
                    <a:lnTo>
                      <a:pt x="1339" y="1905"/>
                    </a:lnTo>
                    <a:lnTo>
                      <a:pt x="1339" y="1519"/>
                    </a:lnTo>
                    <a:close/>
                    <a:moveTo>
                      <a:pt x="4067" y="1519"/>
                    </a:moveTo>
                    <a:lnTo>
                      <a:pt x="4067" y="1905"/>
                    </a:lnTo>
                    <a:lnTo>
                      <a:pt x="3321" y="1905"/>
                    </a:lnTo>
                    <a:lnTo>
                      <a:pt x="3321" y="1519"/>
                    </a:lnTo>
                    <a:close/>
                    <a:moveTo>
                      <a:pt x="6049" y="1519"/>
                    </a:moveTo>
                    <a:lnTo>
                      <a:pt x="6049" y="1905"/>
                    </a:lnTo>
                    <a:lnTo>
                      <a:pt x="5303" y="1905"/>
                    </a:lnTo>
                    <a:lnTo>
                      <a:pt x="5303" y="1519"/>
                    </a:lnTo>
                    <a:close/>
                    <a:moveTo>
                      <a:pt x="2085" y="2600"/>
                    </a:moveTo>
                    <a:lnTo>
                      <a:pt x="2085" y="3320"/>
                    </a:lnTo>
                    <a:lnTo>
                      <a:pt x="1339" y="3320"/>
                    </a:lnTo>
                    <a:lnTo>
                      <a:pt x="1339" y="2600"/>
                    </a:lnTo>
                    <a:close/>
                    <a:moveTo>
                      <a:pt x="4067" y="2625"/>
                    </a:moveTo>
                    <a:lnTo>
                      <a:pt x="4067" y="3320"/>
                    </a:lnTo>
                    <a:lnTo>
                      <a:pt x="3321" y="3320"/>
                    </a:lnTo>
                    <a:lnTo>
                      <a:pt x="3321" y="2625"/>
                    </a:lnTo>
                    <a:close/>
                    <a:moveTo>
                      <a:pt x="6049" y="2625"/>
                    </a:moveTo>
                    <a:lnTo>
                      <a:pt x="6049" y="3346"/>
                    </a:lnTo>
                    <a:lnTo>
                      <a:pt x="5303" y="3346"/>
                    </a:lnTo>
                    <a:lnTo>
                      <a:pt x="5303" y="2625"/>
                    </a:lnTo>
                    <a:close/>
                    <a:moveTo>
                      <a:pt x="2085" y="4041"/>
                    </a:moveTo>
                    <a:lnTo>
                      <a:pt x="2085" y="4762"/>
                    </a:lnTo>
                    <a:lnTo>
                      <a:pt x="1339" y="4762"/>
                    </a:lnTo>
                    <a:lnTo>
                      <a:pt x="1339" y="4041"/>
                    </a:lnTo>
                    <a:close/>
                    <a:moveTo>
                      <a:pt x="4067" y="4041"/>
                    </a:moveTo>
                    <a:lnTo>
                      <a:pt x="4067" y="4762"/>
                    </a:lnTo>
                    <a:lnTo>
                      <a:pt x="3321" y="4762"/>
                    </a:lnTo>
                    <a:lnTo>
                      <a:pt x="3321" y="4041"/>
                    </a:lnTo>
                    <a:close/>
                    <a:moveTo>
                      <a:pt x="6049" y="4041"/>
                    </a:moveTo>
                    <a:lnTo>
                      <a:pt x="6049" y="4762"/>
                    </a:lnTo>
                    <a:lnTo>
                      <a:pt x="5303" y="4762"/>
                    </a:lnTo>
                    <a:lnTo>
                      <a:pt x="5303" y="4041"/>
                    </a:lnTo>
                    <a:close/>
                    <a:moveTo>
                      <a:pt x="2085" y="5457"/>
                    </a:moveTo>
                    <a:lnTo>
                      <a:pt x="2085" y="6177"/>
                    </a:lnTo>
                    <a:lnTo>
                      <a:pt x="1339" y="6177"/>
                    </a:lnTo>
                    <a:lnTo>
                      <a:pt x="1339" y="5457"/>
                    </a:lnTo>
                    <a:close/>
                    <a:moveTo>
                      <a:pt x="4067" y="5457"/>
                    </a:moveTo>
                    <a:lnTo>
                      <a:pt x="4067" y="6177"/>
                    </a:lnTo>
                    <a:lnTo>
                      <a:pt x="3321" y="6177"/>
                    </a:lnTo>
                    <a:lnTo>
                      <a:pt x="3321" y="5457"/>
                    </a:lnTo>
                    <a:close/>
                    <a:moveTo>
                      <a:pt x="6049" y="5457"/>
                    </a:moveTo>
                    <a:lnTo>
                      <a:pt x="6049" y="6177"/>
                    </a:lnTo>
                    <a:lnTo>
                      <a:pt x="5303" y="6177"/>
                    </a:lnTo>
                    <a:lnTo>
                      <a:pt x="5303" y="5457"/>
                    </a:lnTo>
                    <a:close/>
                    <a:moveTo>
                      <a:pt x="2085" y="6898"/>
                    </a:moveTo>
                    <a:lnTo>
                      <a:pt x="2085" y="7619"/>
                    </a:lnTo>
                    <a:lnTo>
                      <a:pt x="1339" y="7619"/>
                    </a:lnTo>
                    <a:lnTo>
                      <a:pt x="1339" y="6898"/>
                    </a:lnTo>
                    <a:close/>
                    <a:moveTo>
                      <a:pt x="4067" y="6898"/>
                    </a:moveTo>
                    <a:lnTo>
                      <a:pt x="4067" y="7619"/>
                    </a:lnTo>
                    <a:lnTo>
                      <a:pt x="3321" y="7619"/>
                    </a:lnTo>
                    <a:lnTo>
                      <a:pt x="3321" y="6898"/>
                    </a:lnTo>
                    <a:close/>
                    <a:moveTo>
                      <a:pt x="6049" y="6898"/>
                    </a:moveTo>
                    <a:lnTo>
                      <a:pt x="6049" y="7619"/>
                    </a:lnTo>
                    <a:lnTo>
                      <a:pt x="5303" y="7619"/>
                    </a:lnTo>
                    <a:lnTo>
                      <a:pt x="5303" y="6898"/>
                    </a:lnTo>
                    <a:close/>
                    <a:moveTo>
                      <a:pt x="2085" y="8314"/>
                    </a:moveTo>
                    <a:lnTo>
                      <a:pt x="2085" y="9034"/>
                    </a:lnTo>
                    <a:lnTo>
                      <a:pt x="1339" y="9034"/>
                    </a:lnTo>
                    <a:lnTo>
                      <a:pt x="1339" y="8314"/>
                    </a:lnTo>
                    <a:close/>
                    <a:moveTo>
                      <a:pt x="4067" y="8314"/>
                    </a:moveTo>
                    <a:lnTo>
                      <a:pt x="4067" y="9034"/>
                    </a:lnTo>
                    <a:lnTo>
                      <a:pt x="3321" y="9034"/>
                    </a:lnTo>
                    <a:lnTo>
                      <a:pt x="3321" y="8314"/>
                    </a:lnTo>
                    <a:close/>
                    <a:moveTo>
                      <a:pt x="6049" y="8314"/>
                    </a:moveTo>
                    <a:lnTo>
                      <a:pt x="6049" y="9034"/>
                    </a:lnTo>
                    <a:lnTo>
                      <a:pt x="5303" y="9034"/>
                    </a:lnTo>
                    <a:lnTo>
                      <a:pt x="5303" y="8314"/>
                    </a:lnTo>
                    <a:close/>
                    <a:moveTo>
                      <a:pt x="2085" y="9755"/>
                    </a:moveTo>
                    <a:lnTo>
                      <a:pt x="2085" y="10450"/>
                    </a:lnTo>
                    <a:lnTo>
                      <a:pt x="1339" y="10450"/>
                    </a:lnTo>
                    <a:lnTo>
                      <a:pt x="1339" y="9755"/>
                    </a:lnTo>
                    <a:close/>
                    <a:moveTo>
                      <a:pt x="4067" y="9755"/>
                    </a:moveTo>
                    <a:lnTo>
                      <a:pt x="4067" y="10450"/>
                    </a:lnTo>
                    <a:lnTo>
                      <a:pt x="3321" y="10450"/>
                    </a:lnTo>
                    <a:lnTo>
                      <a:pt x="3321" y="9755"/>
                    </a:lnTo>
                    <a:close/>
                    <a:moveTo>
                      <a:pt x="6049" y="9755"/>
                    </a:moveTo>
                    <a:lnTo>
                      <a:pt x="6049" y="10476"/>
                    </a:lnTo>
                    <a:lnTo>
                      <a:pt x="5303" y="10476"/>
                    </a:lnTo>
                    <a:lnTo>
                      <a:pt x="5303" y="9755"/>
                    </a:lnTo>
                    <a:close/>
                    <a:moveTo>
                      <a:pt x="2085" y="11171"/>
                    </a:moveTo>
                    <a:lnTo>
                      <a:pt x="2085" y="11891"/>
                    </a:lnTo>
                    <a:lnTo>
                      <a:pt x="1339" y="11891"/>
                    </a:lnTo>
                    <a:lnTo>
                      <a:pt x="1339" y="11171"/>
                    </a:lnTo>
                    <a:close/>
                    <a:moveTo>
                      <a:pt x="4067" y="11171"/>
                    </a:moveTo>
                    <a:lnTo>
                      <a:pt x="4067" y="11891"/>
                    </a:lnTo>
                    <a:lnTo>
                      <a:pt x="3321" y="11891"/>
                    </a:lnTo>
                    <a:lnTo>
                      <a:pt x="3321" y="11171"/>
                    </a:lnTo>
                    <a:close/>
                    <a:moveTo>
                      <a:pt x="6049" y="11171"/>
                    </a:moveTo>
                    <a:lnTo>
                      <a:pt x="6049" y="11891"/>
                    </a:lnTo>
                    <a:lnTo>
                      <a:pt x="5303" y="11891"/>
                    </a:lnTo>
                    <a:lnTo>
                      <a:pt x="5303" y="11171"/>
                    </a:lnTo>
                    <a:close/>
                    <a:moveTo>
                      <a:pt x="2085" y="12586"/>
                    </a:moveTo>
                    <a:lnTo>
                      <a:pt x="2085" y="13307"/>
                    </a:lnTo>
                    <a:lnTo>
                      <a:pt x="1339" y="13307"/>
                    </a:lnTo>
                    <a:lnTo>
                      <a:pt x="1339" y="12586"/>
                    </a:lnTo>
                    <a:close/>
                    <a:moveTo>
                      <a:pt x="4067" y="12612"/>
                    </a:moveTo>
                    <a:lnTo>
                      <a:pt x="4067" y="13307"/>
                    </a:lnTo>
                    <a:lnTo>
                      <a:pt x="3321" y="13307"/>
                    </a:lnTo>
                    <a:lnTo>
                      <a:pt x="3321" y="12612"/>
                    </a:lnTo>
                    <a:close/>
                    <a:moveTo>
                      <a:pt x="6049" y="12612"/>
                    </a:moveTo>
                    <a:lnTo>
                      <a:pt x="6049" y="13307"/>
                    </a:lnTo>
                    <a:lnTo>
                      <a:pt x="5303" y="13307"/>
                    </a:lnTo>
                    <a:lnTo>
                      <a:pt x="5303" y="12612"/>
                    </a:lnTo>
                    <a:close/>
                    <a:moveTo>
                      <a:pt x="2085" y="14028"/>
                    </a:moveTo>
                    <a:lnTo>
                      <a:pt x="2085" y="14388"/>
                    </a:lnTo>
                    <a:lnTo>
                      <a:pt x="1339" y="14388"/>
                    </a:lnTo>
                    <a:lnTo>
                      <a:pt x="1339" y="14028"/>
                    </a:lnTo>
                    <a:close/>
                    <a:moveTo>
                      <a:pt x="4067" y="14028"/>
                    </a:moveTo>
                    <a:lnTo>
                      <a:pt x="4067" y="14388"/>
                    </a:lnTo>
                    <a:lnTo>
                      <a:pt x="3321" y="14388"/>
                    </a:lnTo>
                    <a:lnTo>
                      <a:pt x="3321" y="14028"/>
                    </a:lnTo>
                    <a:close/>
                    <a:moveTo>
                      <a:pt x="6049" y="14028"/>
                    </a:moveTo>
                    <a:lnTo>
                      <a:pt x="6049" y="14414"/>
                    </a:lnTo>
                    <a:lnTo>
                      <a:pt x="5303" y="14414"/>
                    </a:lnTo>
                    <a:lnTo>
                      <a:pt x="5303" y="14028"/>
                    </a:lnTo>
                    <a:close/>
                    <a:moveTo>
                      <a:pt x="1" y="0"/>
                    </a:moveTo>
                    <a:lnTo>
                      <a:pt x="1" y="15726"/>
                    </a:lnTo>
                    <a:lnTo>
                      <a:pt x="8983" y="15726"/>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8"/>
              <p:cNvSpPr/>
              <p:nvPr/>
            </p:nvSpPr>
            <p:spPr>
              <a:xfrm>
                <a:off x="1420252" y="4473230"/>
                <a:ext cx="270198" cy="669313"/>
              </a:xfrm>
              <a:custGeom>
                <a:rect b="b" l="l" r="r" t="t"/>
                <a:pathLst>
                  <a:path extrusionOk="0" h="18301" w="7388">
                    <a:moveTo>
                      <a:pt x="2085" y="4093"/>
                    </a:moveTo>
                    <a:lnTo>
                      <a:pt x="2085" y="4479"/>
                    </a:lnTo>
                    <a:lnTo>
                      <a:pt x="1339" y="4479"/>
                    </a:lnTo>
                    <a:lnTo>
                      <a:pt x="1339" y="4093"/>
                    </a:lnTo>
                    <a:close/>
                    <a:moveTo>
                      <a:pt x="4067" y="4093"/>
                    </a:moveTo>
                    <a:lnTo>
                      <a:pt x="4067" y="4479"/>
                    </a:lnTo>
                    <a:lnTo>
                      <a:pt x="3321" y="4479"/>
                    </a:lnTo>
                    <a:lnTo>
                      <a:pt x="3321" y="4093"/>
                    </a:lnTo>
                    <a:close/>
                    <a:moveTo>
                      <a:pt x="6023" y="4093"/>
                    </a:moveTo>
                    <a:lnTo>
                      <a:pt x="6023" y="4479"/>
                    </a:lnTo>
                    <a:lnTo>
                      <a:pt x="5303" y="4479"/>
                    </a:lnTo>
                    <a:lnTo>
                      <a:pt x="5303" y="4093"/>
                    </a:lnTo>
                    <a:close/>
                    <a:moveTo>
                      <a:pt x="2085" y="5174"/>
                    </a:moveTo>
                    <a:lnTo>
                      <a:pt x="2085" y="5894"/>
                    </a:lnTo>
                    <a:lnTo>
                      <a:pt x="1339" y="5894"/>
                    </a:lnTo>
                    <a:lnTo>
                      <a:pt x="1339" y="5174"/>
                    </a:lnTo>
                    <a:close/>
                    <a:moveTo>
                      <a:pt x="4067" y="5174"/>
                    </a:moveTo>
                    <a:lnTo>
                      <a:pt x="4067" y="5894"/>
                    </a:lnTo>
                    <a:lnTo>
                      <a:pt x="3321" y="5894"/>
                    </a:lnTo>
                    <a:lnTo>
                      <a:pt x="3321" y="5174"/>
                    </a:lnTo>
                    <a:close/>
                    <a:moveTo>
                      <a:pt x="6023" y="5199"/>
                    </a:moveTo>
                    <a:lnTo>
                      <a:pt x="6023" y="5894"/>
                    </a:lnTo>
                    <a:lnTo>
                      <a:pt x="5303" y="5894"/>
                    </a:lnTo>
                    <a:lnTo>
                      <a:pt x="5303" y="5199"/>
                    </a:lnTo>
                    <a:close/>
                    <a:moveTo>
                      <a:pt x="2085" y="6615"/>
                    </a:moveTo>
                    <a:lnTo>
                      <a:pt x="2085" y="7336"/>
                    </a:lnTo>
                    <a:lnTo>
                      <a:pt x="1339" y="7336"/>
                    </a:lnTo>
                    <a:lnTo>
                      <a:pt x="1339" y="6615"/>
                    </a:lnTo>
                    <a:close/>
                    <a:moveTo>
                      <a:pt x="4067" y="6615"/>
                    </a:moveTo>
                    <a:lnTo>
                      <a:pt x="4067" y="7336"/>
                    </a:lnTo>
                    <a:lnTo>
                      <a:pt x="3321" y="7336"/>
                    </a:lnTo>
                    <a:lnTo>
                      <a:pt x="3321" y="6615"/>
                    </a:lnTo>
                    <a:close/>
                    <a:moveTo>
                      <a:pt x="6023" y="6615"/>
                    </a:moveTo>
                    <a:lnTo>
                      <a:pt x="6023" y="7336"/>
                    </a:lnTo>
                    <a:lnTo>
                      <a:pt x="5303" y="7336"/>
                    </a:lnTo>
                    <a:lnTo>
                      <a:pt x="5303" y="6615"/>
                    </a:lnTo>
                    <a:close/>
                    <a:moveTo>
                      <a:pt x="2085" y="8031"/>
                    </a:moveTo>
                    <a:lnTo>
                      <a:pt x="2085" y="8751"/>
                    </a:lnTo>
                    <a:lnTo>
                      <a:pt x="1339" y="8751"/>
                    </a:lnTo>
                    <a:lnTo>
                      <a:pt x="1339" y="8031"/>
                    </a:lnTo>
                    <a:close/>
                    <a:moveTo>
                      <a:pt x="4067" y="8031"/>
                    </a:moveTo>
                    <a:lnTo>
                      <a:pt x="4067" y="8751"/>
                    </a:lnTo>
                    <a:lnTo>
                      <a:pt x="3321" y="8751"/>
                    </a:lnTo>
                    <a:lnTo>
                      <a:pt x="3321" y="8031"/>
                    </a:lnTo>
                    <a:close/>
                    <a:moveTo>
                      <a:pt x="6023" y="8031"/>
                    </a:moveTo>
                    <a:lnTo>
                      <a:pt x="6023" y="8751"/>
                    </a:lnTo>
                    <a:lnTo>
                      <a:pt x="5303" y="8751"/>
                    </a:lnTo>
                    <a:lnTo>
                      <a:pt x="5303" y="8031"/>
                    </a:lnTo>
                    <a:close/>
                    <a:moveTo>
                      <a:pt x="2085" y="9472"/>
                    </a:moveTo>
                    <a:lnTo>
                      <a:pt x="2085" y="10193"/>
                    </a:lnTo>
                    <a:lnTo>
                      <a:pt x="1339" y="10193"/>
                    </a:lnTo>
                    <a:lnTo>
                      <a:pt x="1339" y="9472"/>
                    </a:lnTo>
                    <a:close/>
                    <a:moveTo>
                      <a:pt x="4067" y="9472"/>
                    </a:moveTo>
                    <a:lnTo>
                      <a:pt x="4067" y="10193"/>
                    </a:lnTo>
                    <a:lnTo>
                      <a:pt x="3321" y="10193"/>
                    </a:lnTo>
                    <a:lnTo>
                      <a:pt x="3321" y="9472"/>
                    </a:lnTo>
                    <a:close/>
                    <a:moveTo>
                      <a:pt x="6023" y="9472"/>
                    </a:moveTo>
                    <a:lnTo>
                      <a:pt x="6023" y="10193"/>
                    </a:lnTo>
                    <a:lnTo>
                      <a:pt x="5303" y="10193"/>
                    </a:lnTo>
                    <a:lnTo>
                      <a:pt x="5303" y="9472"/>
                    </a:lnTo>
                    <a:close/>
                    <a:moveTo>
                      <a:pt x="2085" y="10888"/>
                    </a:moveTo>
                    <a:lnTo>
                      <a:pt x="2085" y="11608"/>
                    </a:lnTo>
                    <a:lnTo>
                      <a:pt x="1339" y="11608"/>
                    </a:lnTo>
                    <a:lnTo>
                      <a:pt x="1339" y="10888"/>
                    </a:lnTo>
                    <a:close/>
                    <a:moveTo>
                      <a:pt x="4067" y="10888"/>
                    </a:moveTo>
                    <a:lnTo>
                      <a:pt x="4067" y="11608"/>
                    </a:lnTo>
                    <a:lnTo>
                      <a:pt x="3321" y="11608"/>
                    </a:lnTo>
                    <a:lnTo>
                      <a:pt x="3321" y="10888"/>
                    </a:lnTo>
                    <a:close/>
                    <a:moveTo>
                      <a:pt x="6023" y="10888"/>
                    </a:moveTo>
                    <a:lnTo>
                      <a:pt x="6023" y="11608"/>
                    </a:lnTo>
                    <a:lnTo>
                      <a:pt x="5303" y="11608"/>
                    </a:lnTo>
                    <a:lnTo>
                      <a:pt x="5303" y="10888"/>
                    </a:lnTo>
                    <a:close/>
                    <a:moveTo>
                      <a:pt x="2085" y="12329"/>
                    </a:moveTo>
                    <a:lnTo>
                      <a:pt x="2085" y="13024"/>
                    </a:lnTo>
                    <a:lnTo>
                      <a:pt x="1339" y="13024"/>
                    </a:lnTo>
                    <a:lnTo>
                      <a:pt x="1339" y="12329"/>
                    </a:lnTo>
                    <a:close/>
                    <a:moveTo>
                      <a:pt x="4067" y="12329"/>
                    </a:moveTo>
                    <a:lnTo>
                      <a:pt x="4067" y="13024"/>
                    </a:lnTo>
                    <a:lnTo>
                      <a:pt x="3321" y="13024"/>
                    </a:lnTo>
                    <a:lnTo>
                      <a:pt x="3321" y="12329"/>
                    </a:lnTo>
                    <a:close/>
                    <a:moveTo>
                      <a:pt x="6023" y="12329"/>
                    </a:moveTo>
                    <a:lnTo>
                      <a:pt x="6023" y="13024"/>
                    </a:lnTo>
                    <a:lnTo>
                      <a:pt x="5303" y="13024"/>
                    </a:lnTo>
                    <a:lnTo>
                      <a:pt x="5303" y="12329"/>
                    </a:lnTo>
                    <a:close/>
                    <a:moveTo>
                      <a:pt x="2085" y="13745"/>
                    </a:moveTo>
                    <a:lnTo>
                      <a:pt x="2085" y="14465"/>
                    </a:lnTo>
                    <a:lnTo>
                      <a:pt x="1339" y="14465"/>
                    </a:lnTo>
                    <a:lnTo>
                      <a:pt x="1339" y="13745"/>
                    </a:lnTo>
                    <a:close/>
                    <a:moveTo>
                      <a:pt x="4067" y="13745"/>
                    </a:moveTo>
                    <a:lnTo>
                      <a:pt x="4067" y="14465"/>
                    </a:lnTo>
                    <a:lnTo>
                      <a:pt x="3321" y="14465"/>
                    </a:lnTo>
                    <a:lnTo>
                      <a:pt x="3321" y="13745"/>
                    </a:lnTo>
                    <a:close/>
                    <a:moveTo>
                      <a:pt x="6023" y="13745"/>
                    </a:moveTo>
                    <a:lnTo>
                      <a:pt x="6023" y="14465"/>
                    </a:lnTo>
                    <a:lnTo>
                      <a:pt x="5303" y="14465"/>
                    </a:lnTo>
                    <a:lnTo>
                      <a:pt x="5303" y="13745"/>
                    </a:lnTo>
                    <a:close/>
                    <a:moveTo>
                      <a:pt x="2085" y="15160"/>
                    </a:moveTo>
                    <a:lnTo>
                      <a:pt x="2085" y="15881"/>
                    </a:lnTo>
                    <a:lnTo>
                      <a:pt x="1339" y="15881"/>
                    </a:lnTo>
                    <a:lnTo>
                      <a:pt x="1339" y="15160"/>
                    </a:lnTo>
                    <a:close/>
                    <a:moveTo>
                      <a:pt x="4067" y="15160"/>
                    </a:moveTo>
                    <a:lnTo>
                      <a:pt x="4067" y="15881"/>
                    </a:lnTo>
                    <a:lnTo>
                      <a:pt x="3321" y="15881"/>
                    </a:lnTo>
                    <a:lnTo>
                      <a:pt x="3321" y="15160"/>
                    </a:lnTo>
                    <a:close/>
                    <a:moveTo>
                      <a:pt x="6023" y="15186"/>
                    </a:moveTo>
                    <a:lnTo>
                      <a:pt x="6023" y="15881"/>
                    </a:lnTo>
                    <a:lnTo>
                      <a:pt x="5303" y="15881"/>
                    </a:lnTo>
                    <a:lnTo>
                      <a:pt x="5303" y="15186"/>
                    </a:lnTo>
                    <a:close/>
                    <a:moveTo>
                      <a:pt x="2085" y="16602"/>
                    </a:moveTo>
                    <a:lnTo>
                      <a:pt x="2085" y="16962"/>
                    </a:lnTo>
                    <a:lnTo>
                      <a:pt x="1339" y="16962"/>
                    </a:lnTo>
                    <a:lnTo>
                      <a:pt x="1339" y="16602"/>
                    </a:lnTo>
                    <a:close/>
                    <a:moveTo>
                      <a:pt x="4067" y="16602"/>
                    </a:moveTo>
                    <a:lnTo>
                      <a:pt x="4067" y="16962"/>
                    </a:lnTo>
                    <a:lnTo>
                      <a:pt x="3321" y="16962"/>
                    </a:lnTo>
                    <a:lnTo>
                      <a:pt x="3321" y="16602"/>
                    </a:lnTo>
                    <a:close/>
                    <a:moveTo>
                      <a:pt x="6023" y="16602"/>
                    </a:moveTo>
                    <a:lnTo>
                      <a:pt x="6023" y="16962"/>
                    </a:lnTo>
                    <a:lnTo>
                      <a:pt x="5303" y="16962"/>
                    </a:lnTo>
                    <a:lnTo>
                      <a:pt x="5303" y="16602"/>
                    </a:lnTo>
                    <a:close/>
                    <a:moveTo>
                      <a:pt x="1" y="0"/>
                    </a:moveTo>
                    <a:lnTo>
                      <a:pt x="1" y="18300"/>
                    </a:lnTo>
                    <a:lnTo>
                      <a:pt x="7388" y="18300"/>
                    </a:lnTo>
                    <a:lnTo>
                      <a:pt x="73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8"/>
              <p:cNvSpPr/>
              <p:nvPr/>
            </p:nvSpPr>
            <p:spPr>
              <a:xfrm>
                <a:off x="3300095" y="4700091"/>
                <a:ext cx="127126" cy="442454"/>
              </a:xfrm>
              <a:custGeom>
                <a:rect b="b" l="l" r="r" t="t"/>
                <a:pathLst>
                  <a:path extrusionOk="0" h="12098" w="3476">
                    <a:moveTo>
                      <a:pt x="1" y="0"/>
                    </a:moveTo>
                    <a:lnTo>
                      <a:pt x="1" y="12097"/>
                    </a:lnTo>
                    <a:lnTo>
                      <a:pt x="3475" y="12097"/>
                    </a:lnTo>
                    <a:lnTo>
                      <a:pt x="34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8"/>
              <p:cNvSpPr/>
              <p:nvPr/>
            </p:nvSpPr>
            <p:spPr>
              <a:xfrm>
                <a:off x="3420261" y="4257670"/>
                <a:ext cx="328531" cy="884872"/>
              </a:xfrm>
              <a:custGeom>
                <a:rect b="b" l="l" r="r" t="t"/>
                <a:pathLst>
                  <a:path extrusionOk="0" h="24195" w="8983">
                    <a:moveTo>
                      <a:pt x="4890" y="4401"/>
                    </a:moveTo>
                    <a:lnTo>
                      <a:pt x="4890" y="5122"/>
                    </a:lnTo>
                    <a:lnTo>
                      <a:pt x="4144" y="5122"/>
                    </a:lnTo>
                    <a:lnTo>
                      <a:pt x="4144" y="4401"/>
                    </a:lnTo>
                    <a:close/>
                    <a:moveTo>
                      <a:pt x="2162" y="4401"/>
                    </a:moveTo>
                    <a:lnTo>
                      <a:pt x="2162" y="5148"/>
                    </a:lnTo>
                    <a:lnTo>
                      <a:pt x="1416" y="5148"/>
                    </a:lnTo>
                    <a:lnTo>
                      <a:pt x="1416" y="4401"/>
                    </a:lnTo>
                    <a:close/>
                    <a:moveTo>
                      <a:pt x="7619" y="4401"/>
                    </a:moveTo>
                    <a:lnTo>
                      <a:pt x="7619" y="5148"/>
                    </a:lnTo>
                    <a:lnTo>
                      <a:pt x="6872" y="5148"/>
                    </a:lnTo>
                    <a:lnTo>
                      <a:pt x="6872" y="4401"/>
                    </a:lnTo>
                    <a:close/>
                    <a:moveTo>
                      <a:pt x="2162" y="5869"/>
                    </a:moveTo>
                    <a:lnTo>
                      <a:pt x="2162" y="6589"/>
                    </a:lnTo>
                    <a:lnTo>
                      <a:pt x="1416" y="6589"/>
                    </a:lnTo>
                    <a:lnTo>
                      <a:pt x="1416" y="5869"/>
                    </a:lnTo>
                    <a:close/>
                    <a:moveTo>
                      <a:pt x="4890" y="5869"/>
                    </a:moveTo>
                    <a:lnTo>
                      <a:pt x="4890" y="6589"/>
                    </a:lnTo>
                    <a:lnTo>
                      <a:pt x="4144" y="6589"/>
                    </a:lnTo>
                    <a:lnTo>
                      <a:pt x="4144" y="5869"/>
                    </a:lnTo>
                    <a:close/>
                    <a:moveTo>
                      <a:pt x="7619" y="5869"/>
                    </a:moveTo>
                    <a:lnTo>
                      <a:pt x="7619" y="6589"/>
                    </a:lnTo>
                    <a:lnTo>
                      <a:pt x="6872" y="6589"/>
                    </a:lnTo>
                    <a:lnTo>
                      <a:pt x="6872" y="5869"/>
                    </a:lnTo>
                    <a:close/>
                    <a:moveTo>
                      <a:pt x="4890" y="7336"/>
                    </a:moveTo>
                    <a:lnTo>
                      <a:pt x="4890" y="8031"/>
                    </a:lnTo>
                    <a:lnTo>
                      <a:pt x="4144" y="8031"/>
                    </a:lnTo>
                    <a:lnTo>
                      <a:pt x="4144" y="7336"/>
                    </a:lnTo>
                    <a:close/>
                    <a:moveTo>
                      <a:pt x="2162" y="7336"/>
                    </a:moveTo>
                    <a:lnTo>
                      <a:pt x="2162" y="8056"/>
                    </a:lnTo>
                    <a:lnTo>
                      <a:pt x="1416" y="8056"/>
                    </a:lnTo>
                    <a:lnTo>
                      <a:pt x="1416" y="7336"/>
                    </a:lnTo>
                    <a:close/>
                    <a:moveTo>
                      <a:pt x="7619" y="7336"/>
                    </a:moveTo>
                    <a:lnTo>
                      <a:pt x="7619" y="8056"/>
                    </a:lnTo>
                    <a:lnTo>
                      <a:pt x="6872" y="8056"/>
                    </a:lnTo>
                    <a:lnTo>
                      <a:pt x="6872" y="7336"/>
                    </a:lnTo>
                    <a:close/>
                    <a:moveTo>
                      <a:pt x="2162" y="8777"/>
                    </a:moveTo>
                    <a:lnTo>
                      <a:pt x="2162" y="9498"/>
                    </a:lnTo>
                    <a:lnTo>
                      <a:pt x="1416" y="9498"/>
                    </a:lnTo>
                    <a:lnTo>
                      <a:pt x="1416" y="8777"/>
                    </a:lnTo>
                    <a:close/>
                    <a:moveTo>
                      <a:pt x="4890" y="8777"/>
                    </a:moveTo>
                    <a:lnTo>
                      <a:pt x="4890" y="9498"/>
                    </a:lnTo>
                    <a:lnTo>
                      <a:pt x="4144" y="9498"/>
                    </a:lnTo>
                    <a:lnTo>
                      <a:pt x="4144" y="8777"/>
                    </a:lnTo>
                    <a:close/>
                    <a:moveTo>
                      <a:pt x="7619" y="8777"/>
                    </a:moveTo>
                    <a:lnTo>
                      <a:pt x="7619" y="9498"/>
                    </a:lnTo>
                    <a:lnTo>
                      <a:pt x="6872" y="9498"/>
                    </a:lnTo>
                    <a:lnTo>
                      <a:pt x="6872" y="8777"/>
                    </a:lnTo>
                    <a:close/>
                    <a:moveTo>
                      <a:pt x="4890" y="10244"/>
                    </a:moveTo>
                    <a:lnTo>
                      <a:pt x="4890" y="10939"/>
                    </a:lnTo>
                    <a:lnTo>
                      <a:pt x="4144" y="10939"/>
                    </a:lnTo>
                    <a:lnTo>
                      <a:pt x="4144" y="10244"/>
                    </a:lnTo>
                    <a:close/>
                    <a:moveTo>
                      <a:pt x="2162" y="10244"/>
                    </a:moveTo>
                    <a:lnTo>
                      <a:pt x="2162" y="10965"/>
                    </a:lnTo>
                    <a:lnTo>
                      <a:pt x="1416" y="10965"/>
                    </a:lnTo>
                    <a:lnTo>
                      <a:pt x="1416" y="10244"/>
                    </a:lnTo>
                    <a:close/>
                    <a:moveTo>
                      <a:pt x="7619" y="10244"/>
                    </a:moveTo>
                    <a:lnTo>
                      <a:pt x="7619" y="10965"/>
                    </a:lnTo>
                    <a:lnTo>
                      <a:pt x="6872" y="10965"/>
                    </a:lnTo>
                    <a:lnTo>
                      <a:pt x="6872" y="10244"/>
                    </a:lnTo>
                    <a:close/>
                    <a:moveTo>
                      <a:pt x="2162" y="11685"/>
                    </a:moveTo>
                    <a:lnTo>
                      <a:pt x="2162" y="12406"/>
                    </a:lnTo>
                    <a:lnTo>
                      <a:pt x="1416" y="12406"/>
                    </a:lnTo>
                    <a:lnTo>
                      <a:pt x="1416" y="11685"/>
                    </a:lnTo>
                    <a:close/>
                    <a:moveTo>
                      <a:pt x="4890" y="11685"/>
                    </a:moveTo>
                    <a:lnTo>
                      <a:pt x="4890" y="12406"/>
                    </a:lnTo>
                    <a:lnTo>
                      <a:pt x="4144" y="12406"/>
                    </a:lnTo>
                    <a:lnTo>
                      <a:pt x="4144" y="11685"/>
                    </a:lnTo>
                    <a:close/>
                    <a:moveTo>
                      <a:pt x="7619" y="11685"/>
                    </a:moveTo>
                    <a:lnTo>
                      <a:pt x="7619" y="12406"/>
                    </a:lnTo>
                    <a:lnTo>
                      <a:pt x="6872" y="12406"/>
                    </a:lnTo>
                    <a:lnTo>
                      <a:pt x="6872" y="11685"/>
                    </a:lnTo>
                    <a:close/>
                    <a:moveTo>
                      <a:pt x="4890" y="13127"/>
                    </a:moveTo>
                    <a:lnTo>
                      <a:pt x="4890" y="13848"/>
                    </a:lnTo>
                    <a:lnTo>
                      <a:pt x="4144" y="13848"/>
                    </a:lnTo>
                    <a:lnTo>
                      <a:pt x="4144" y="13127"/>
                    </a:lnTo>
                    <a:close/>
                    <a:moveTo>
                      <a:pt x="2162" y="13127"/>
                    </a:moveTo>
                    <a:lnTo>
                      <a:pt x="2162" y="13873"/>
                    </a:lnTo>
                    <a:lnTo>
                      <a:pt x="1416" y="13873"/>
                    </a:lnTo>
                    <a:lnTo>
                      <a:pt x="1416" y="13127"/>
                    </a:lnTo>
                    <a:close/>
                    <a:moveTo>
                      <a:pt x="7619" y="13127"/>
                    </a:moveTo>
                    <a:lnTo>
                      <a:pt x="7619" y="13873"/>
                    </a:lnTo>
                    <a:lnTo>
                      <a:pt x="6872" y="13873"/>
                    </a:lnTo>
                    <a:lnTo>
                      <a:pt x="6872" y="13127"/>
                    </a:lnTo>
                    <a:close/>
                    <a:moveTo>
                      <a:pt x="2162" y="14594"/>
                    </a:moveTo>
                    <a:lnTo>
                      <a:pt x="2162" y="15315"/>
                    </a:lnTo>
                    <a:lnTo>
                      <a:pt x="1416" y="15315"/>
                    </a:lnTo>
                    <a:lnTo>
                      <a:pt x="1416" y="14594"/>
                    </a:lnTo>
                    <a:close/>
                    <a:moveTo>
                      <a:pt x="4890" y="14594"/>
                    </a:moveTo>
                    <a:lnTo>
                      <a:pt x="4890" y="15315"/>
                    </a:lnTo>
                    <a:lnTo>
                      <a:pt x="4144" y="15315"/>
                    </a:lnTo>
                    <a:lnTo>
                      <a:pt x="4144" y="14594"/>
                    </a:lnTo>
                    <a:close/>
                    <a:moveTo>
                      <a:pt x="7619" y="14594"/>
                    </a:moveTo>
                    <a:lnTo>
                      <a:pt x="7619" y="15315"/>
                    </a:lnTo>
                    <a:lnTo>
                      <a:pt x="6872" y="15315"/>
                    </a:lnTo>
                    <a:lnTo>
                      <a:pt x="6872" y="14594"/>
                    </a:lnTo>
                    <a:close/>
                    <a:moveTo>
                      <a:pt x="4890" y="16035"/>
                    </a:moveTo>
                    <a:lnTo>
                      <a:pt x="4890" y="16756"/>
                    </a:lnTo>
                    <a:lnTo>
                      <a:pt x="4144" y="16756"/>
                    </a:lnTo>
                    <a:lnTo>
                      <a:pt x="4144" y="16035"/>
                    </a:lnTo>
                    <a:close/>
                    <a:moveTo>
                      <a:pt x="2162" y="16035"/>
                    </a:moveTo>
                    <a:lnTo>
                      <a:pt x="2162" y="16782"/>
                    </a:lnTo>
                    <a:lnTo>
                      <a:pt x="1416" y="16782"/>
                    </a:lnTo>
                    <a:lnTo>
                      <a:pt x="1416" y="16035"/>
                    </a:lnTo>
                    <a:close/>
                    <a:moveTo>
                      <a:pt x="7619" y="16035"/>
                    </a:moveTo>
                    <a:lnTo>
                      <a:pt x="7619" y="16782"/>
                    </a:lnTo>
                    <a:lnTo>
                      <a:pt x="6872" y="16782"/>
                    </a:lnTo>
                    <a:lnTo>
                      <a:pt x="6872" y="16035"/>
                    </a:lnTo>
                    <a:close/>
                    <a:moveTo>
                      <a:pt x="2162" y="17502"/>
                    </a:moveTo>
                    <a:lnTo>
                      <a:pt x="2162" y="18223"/>
                    </a:lnTo>
                    <a:lnTo>
                      <a:pt x="1416" y="18223"/>
                    </a:lnTo>
                    <a:lnTo>
                      <a:pt x="1416" y="17502"/>
                    </a:lnTo>
                    <a:close/>
                    <a:moveTo>
                      <a:pt x="4890" y="17502"/>
                    </a:moveTo>
                    <a:lnTo>
                      <a:pt x="4890" y="18223"/>
                    </a:lnTo>
                    <a:lnTo>
                      <a:pt x="4144" y="18223"/>
                    </a:lnTo>
                    <a:lnTo>
                      <a:pt x="4144" y="17502"/>
                    </a:lnTo>
                    <a:close/>
                    <a:moveTo>
                      <a:pt x="7619" y="17502"/>
                    </a:moveTo>
                    <a:lnTo>
                      <a:pt x="7619" y="18223"/>
                    </a:lnTo>
                    <a:lnTo>
                      <a:pt x="6872" y="18223"/>
                    </a:lnTo>
                    <a:lnTo>
                      <a:pt x="6872" y="17502"/>
                    </a:lnTo>
                    <a:close/>
                    <a:moveTo>
                      <a:pt x="4890" y="18944"/>
                    </a:moveTo>
                    <a:lnTo>
                      <a:pt x="4890" y="19664"/>
                    </a:lnTo>
                    <a:lnTo>
                      <a:pt x="4144" y="19664"/>
                    </a:lnTo>
                    <a:lnTo>
                      <a:pt x="4144" y="18944"/>
                    </a:lnTo>
                    <a:close/>
                    <a:moveTo>
                      <a:pt x="2162" y="18944"/>
                    </a:moveTo>
                    <a:lnTo>
                      <a:pt x="2162" y="19690"/>
                    </a:lnTo>
                    <a:lnTo>
                      <a:pt x="1416" y="19690"/>
                    </a:lnTo>
                    <a:lnTo>
                      <a:pt x="1416" y="18944"/>
                    </a:lnTo>
                    <a:close/>
                    <a:moveTo>
                      <a:pt x="7619" y="18944"/>
                    </a:moveTo>
                    <a:lnTo>
                      <a:pt x="7619" y="19690"/>
                    </a:lnTo>
                    <a:lnTo>
                      <a:pt x="6872" y="19690"/>
                    </a:lnTo>
                    <a:lnTo>
                      <a:pt x="6872" y="18944"/>
                    </a:lnTo>
                    <a:close/>
                    <a:moveTo>
                      <a:pt x="2162" y="20411"/>
                    </a:moveTo>
                    <a:lnTo>
                      <a:pt x="2162" y="21132"/>
                    </a:lnTo>
                    <a:lnTo>
                      <a:pt x="1416" y="21132"/>
                    </a:lnTo>
                    <a:lnTo>
                      <a:pt x="1416" y="20411"/>
                    </a:lnTo>
                    <a:close/>
                    <a:moveTo>
                      <a:pt x="4890" y="20411"/>
                    </a:moveTo>
                    <a:lnTo>
                      <a:pt x="4890" y="21132"/>
                    </a:lnTo>
                    <a:lnTo>
                      <a:pt x="4144" y="21132"/>
                    </a:lnTo>
                    <a:lnTo>
                      <a:pt x="4144" y="20411"/>
                    </a:lnTo>
                    <a:close/>
                    <a:moveTo>
                      <a:pt x="7619" y="20411"/>
                    </a:moveTo>
                    <a:lnTo>
                      <a:pt x="7619" y="21132"/>
                    </a:lnTo>
                    <a:lnTo>
                      <a:pt x="6872" y="21132"/>
                    </a:lnTo>
                    <a:lnTo>
                      <a:pt x="6872" y="20411"/>
                    </a:lnTo>
                    <a:close/>
                    <a:moveTo>
                      <a:pt x="2162" y="21852"/>
                    </a:moveTo>
                    <a:lnTo>
                      <a:pt x="2162" y="22238"/>
                    </a:lnTo>
                    <a:lnTo>
                      <a:pt x="1416" y="22238"/>
                    </a:lnTo>
                    <a:lnTo>
                      <a:pt x="1416" y="21852"/>
                    </a:lnTo>
                    <a:close/>
                    <a:moveTo>
                      <a:pt x="4890" y="21852"/>
                    </a:moveTo>
                    <a:lnTo>
                      <a:pt x="4890" y="22238"/>
                    </a:lnTo>
                    <a:lnTo>
                      <a:pt x="4144" y="22238"/>
                    </a:lnTo>
                    <a:lnTo>
                      <a:pt x="4144" y="21852"/>
                    </a:lnTo>
                    <a:close/>
                    <a:moveTo>
                      <a:pt x="7619" y="21852"/>
                    </a:moveTo>
                    <a:lnTo>
                      <a:pt x="7619" y="22238"/>
                    </a:lnTo>
                    <a:lnTo>
                      <a:pt x="6872" y="22238"/>
                    </a:lnTo>
                    <a:lnTo>
                      <a:pt x="6872" y="21852"/>
                    </a:lnTo>
                    <a:close/>
                    <a:moveTo>
                      <a:pt x="8983" y="0"/>
                    </a:moveTo>
                    <a:lnTo>
                      <a:pt x="0" y="3115"/>
                    </a:lnTo>
                    <a:lnTo>
                      <a:pt x="0" y="24194"/>
                    </a:lnTo>
                    <a:lnTo>
                      <a:pt x="8983" y="24194"/>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1" name="Google Shape;771;p38"/>
            <p:cNvGrpSpPr/>
            <p:nvPr/>
          </p:nvGrpSpPr>
          <p:grpSpPr>
            <a:xfrm flipH="1">
              <a:off x="-698447" y="4770378"/>
              <a:ext cx="10540893" cy="442456"/>
              <a:chOff x="-1396900" y="4770378"/>
              <a:chExt cx="10540893" cy="442456"/>
            </a:xfrm>
          </p:grpSpPr>
          <p:sp>
            <p:nvSpPr>
              <p:cNvPr id="772" name="Google Shape;772;p38"/>
              <p:cNvSpPr/>
              <p:nvPr/>
            </p:nvSpPr>
            <p:spPr>
              <a:xfrm flipH="1">
                <a:off x="-1396900" y="4770378"/>
                <a:ext cx="5563543" cy="442456"/>
              </a:xfrm>
              <a:custGeom>
                <a:rect b="b" l="l" r="r" t="t"/>
                <a:pathLst>
                  <a:path extrusionOk="0" h="10245" w="128823">
                    <a:moveTo>
                      <a:pt x="108489" y="1"/>
                    </a:moveTo>
                    <a:cubicBezTo>
                      <a:pt x="101812" y="1"/>
                      <a:pt x="95686" y="4642"/>
                      <a:pt x="89126" y="4642"/>
                    </a:cubicBezTo>
                    <a:cubicBezTo>
                      <a:pt x="88625" y="4642"/>
                      <a:pt x="88121" y="4615"/>
                      <a:pt x="87615" y="4556"/>
                    </a:cubicBezTo>
                    <a:cubicBezTo>
                      <a:pt x="83085" y="4016"/>
                      <a:pt x="79147" y="1030"/>
                      <a:pt x="74617" y="361"/>
                    </a:cubicBezTo>
                    <a:cubicBezTo>
                      <a:pt x="73940" y="263"/>
                      <a:pt x="73267" y="218"/>
                      <a:pt x="72598" y="218"/>
                    </a:cubicBezTo>
                    <a:cubicBezTo>
                      <a:pt x="67104" y="218"/>
                      <a:pt x="61828" y="3229"/>
                      <a:pt x="56368" y="4582"/>
                    </a:cubicBezTo>
                    <a:cubicBezTo>
                      <a:pt x="54114" y="5146"/>
                      <a:pt x="51809" y="5426"/>
                      <a:pt x="49507" y="5426"/>
                    </a:cubicBezTo>
                    <a:cubicBezTo>
                      <a:pt x="46130" y="5426"/>
                      <a:pt x="42759" y="4823"/>
                      <a:pt x="39561" y="3630"/>
                    </a:cubicBezTo>
                    <a:cubicBezTo>
                      <a:pt x="37218" y="2729"/>
                      <a:pt x="34953" y="1519"/>
                      <a:pt x="32508" y="953"/>
                    </a:cubicBezTo>
                    <a:cubicBezTo>
                      <a:pt x="31312" y="674"/>
                      <a:pt x="30109" y="554"/>
                      <a:pt x="28902" y="554"/>
                    </a:cubicBezTo>
                    <a:cubicBezTo>
                      <a:pt x="24656" y="554"/>
                      <a:pt x="20370" y="2044"/>
                      <a:pt x="16241" y="3347"/>
                    </a:cubicBezTo>
                    <a:cubicBezTo>
                      <a:pt x="12959" y="4403"/>
                      <a:pt x="9428" y="5341"/>
                      <a:pt x="6014" y="5341"/>
                    </a:cubicBezTo>
                    <a:cubicBezTo>
                      <a:pt x="3939" y="5341"/>
                      <a:pt x="1907" y="4994"/>
                      <a:pt x="0" y="4119"/>
                    </a:cubicBezTo>
                    <a:lnTo>
                      <a:pt x="0" y="10245"/>
                    </a:lnTo>
                    <a:lnTo>
                      <a:pt x="128822" y="8958"/>
                    </a:lnTo>
                    <a:lnTo>
                      <a:pt x="128822" y="5380"/>
                    </a:lnTo>
                    <a:cubicBezTo>
                      <a:pt x="121795" y="5200"/>
                      <a:pt x="115567" y="1"/>
                      <a:pt x="108540" y="1"/>
                    </a:cubicBezTo>
                    <a:cubicBezTo>
                      <a:pt x="108523" y="1"/>
                      <a:pt x="108506" y="1"/>
                      <a:pt x="1084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8"/>
              <p:cNvSpPr/>
              <p:nvPr/>
            </p:nvSpPr>
            <p:spPr>
              <a:xfrm>
                <a:off x="3580450" y="4770378"/>
                <a:ext cx="5563543" cy="442456"/>
              </a:xfrm>
              <a:custGeom>
                <a:rect b="b" l="l" r="r" t="t"/>
                <a:pathLst>
                  <a:path extrusionOk="0" h="10245" w="128823">
                    <a:moveTo>
                      <a:pt x="108489" y="1"/>
                    </a:moveTo>
                    <a:cubicBezTo>
                      <a:pt x="101812" y="1"/>
                      <a:pt x="95686" y="4642"/>
                      <a:pt x="89126" y="4642"/>
                    </a:cubicBezTo>
                    <a:cubicBezTo>
                      <a:pt x="88625" y="4642"/>
                      <a:pt x="88121" y="4615"/>
                      <a:pt x="87615" y="4556"/>
                    </a:cubicBezTo>
                    <a:cubicBezTo>
                      <a:pt x="83085" y="4016"/>
                      <a:pt x="79147" y="1030"/>
                      <a:pt x="74617" y="361"/>
                    </a:cubicBezTo>
                    <a:cubicBezTo>
                      <a:pt x="73940" y="263"/>
                      <a:pt x="73267" y="218"/>
                      <a:pt x="72598" y="218"/>
                    </a:cubicBezTo>
                    <a:cubicBezTo>
                      <a:pt x="67104" y="218"/>
                      <a:pt x="61828" y="3229"/>
                      <a:pt x="56368" y="4582"/>
                    </a:cubicBezTo>
                    <a:cubicBezTo>
                      <a:pt x="54114" y="5146"/>
                      <a:pt x="51809" y="5426"/>
                      <a:pt x="49507" y="5426"/>
                    </a:cubicBezTo>
                    <a:cubicBezTo>
                      <a:pt x="46130" y="5426"/>
                      <a:pt x="42759" y="4823"/>
                      <a:pt x="39561" y="3630"/>
                    </a:cubicBezTo>
                    <a:cubicBezTo>
                      <a:pt x="37218" y="2729"/>
                      <a:pt x="34953" y="1519"/>
                      <a:pt x="32508" y="953"/>
                    </a:cubicBezTo>
                    <a:cubicBezTo>
                      <a:pt x="31312" y="674"/>
                      <a:pt x="30109" y="554"/>
                      <a:pt x="28902" y="554"/>
                    </a:cubicBezTo>
                    <a:cubicBezTo>
                      <a:pt x="24656" y="554"/>
                      <a:pt x="20370" y="2044"/>
                      <a:pt x="16241" y="3347"/>
                    </a:cubicBezTo>
                    <a:cubicBezTo>
                      <a:pt x="12959" y="4403"/>
                      <a:pt x="9428" y="5341"/>
                      <a:pt x="6014" y="5341"/>
                    </a:cubicBezTo>
                    <a:cubicBezTo>
                      <a:pt x="3939" y="5341"/>
                      <a:pt x="1907" y="4994"/>
                      <a:pt x="0" y="4119"/>
                    </a:cubicBezTo>
                    <a:lnTo>
                      <a:pt x="0" y="10245"/>
                    </a:lnTo>
                    <a:lnTo>
                      <a:pt x="128822" y="8958"/>
                    </a:lnTo>
                    <a:lnTo>
                      <a:pt x="128822" y="5380"/>
                    </a:lnTo>
                    <a:cubicBezTo>
                      <a:pt x="121795" y="5200"/>
                      <a:pt x="115567" y="1"/>
                      <a:pt x="108540" y="1"/>
                    </a:cubicBezTo>
                    <a:cubicBezTo>
                      <a:pt x="108523" y="1"/>
                      <a:pt x="108506" y="1"/>
                      <a:pt x="1084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774" name="Google Shape;774;p38"/>
          <p:cNvCxnSpPr/>
          <p:nvPr/>
        </p:nvCxnSpPr>
        <p:spPr>
          <a:xfrm>
            <a:off x="2493150" y="1107200"/>
            <a:ext cx="0" cy="17892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39"/>
          <p:cNvSpPr txBox="1"/>
          <p:nvPr>
            <p:ph idx="1" type="subTitle"/>
          </p:nvPr>
        </p:nvSpPr>
        <p:spPr>
          <a:xfrm>
            <a:off x="4790650" y="1323525"/>
            <a:ext cx="3772800" cy="119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application described is a hub that connects NGOs, volunteers, and donors to help achieve Sustainable Development Goals (SDGs). By facilitating connections between these groups, the application helps to address challenges related to funding, availability of resources, workforce, and the interconnected nature of the SDGs. The application promotes collaboration, resource sharing, and a more integrated approach to addressing the SDGs, which can contribute towards achieving these global goals in an uncomplicated, organized and effective manner.</a:t>
            </a:r>
            <a:endParaRPr/>
          </a:p>
        </p:txBody>
      </p:sp>
      <p:cxnSp>
        <p:nvCxnSpPr>
          <p:cNvPr id="780" name="Google Shape;780;p39"/>
          <p:cNvCxnSpPr/>
          <p:nvPr/>
        </p:nvCxnSpPr>
        <p:spPr>
          <a:xfrm>
            <a:off x="4657975" y="1534475"/>
            <a:ext cx="0" cy="3074100"/>
          </a:xfrm>
          <a:prstGeom prst="straightConnector1">
            <a:avLst/>
          </a:prstGeom>
          <a:noFill/>
          <a:ln cap="flat" cmpd="sng" w="9525">
            <a:solidFill>
              <a:schemeClr val="dk1"/>
            </a:solidFill>
            <a:prstDash val="solid"/>
            <a:round/>
            <a:headEnd len="med" w="med" type="none"/>
            <a:tailEnd len="med" w="med" type="none"/>
          </a:ln>
        </p:spPr>
      </p:cxnSp>
      <p:grpSp>
        <p:nvGrpSpPr>
          <p:cNvPr id="781" name="Google Shape;781;p39"/>
          <p:cNvGrpSpPr/>
          <p:nvPr/>
        </p:nvGrpSpPr>
        <p:grpSpPr>
          <a:xfrm>
            <a:off x="-72660" y="539502"/>
            <a:ext cx="4102810" cy="4623214"/>
            <a:chOff x="-72660" y="539502"/>
            <a:chExt cx="4102810" cy="4623214"/>
          </a:xfrm>
        </p:grpSpPr>
        <p:grpSp>
          <p:nvGrpSpPr>
            <p:cNvPr id="782" name="Google Shape;782;p39"/>
            <p:cNvGrpSpPr/>
            <p:nvPr/>
          </p:nvGrpSpPr>
          <p:grpSpPr>
            <a:xfrm>
              <a:off x="801264" y="699925"/>
              <a:ext cx="3083210" cy="1087977"/>
              <a:chOff x="801264" y="699925"/>
              <a:chExt cx="3083210" cy="1087977"/>
            </a:xfrm>
          </p:grpSpPr>
          <p:grpSp>
            <p:nvGrpSpPr>
              <p:cNvPr id="783" name="Google Shape;783;p39"/>
              <p:cNvGrpSpPr/>
              <p:nvPr/>
            </p:nvGrpSpPr>
            <p:grpSpPr>
              <a:xfrm>
                <a:off x="801264" y="699925"/>
                <a:ext cx="1161793" cy="580947"/>
                <a:chOff x="6508326" y="1036050"/>
                <a:chExt cx="1161793" cy="580947"/>
              </a:xfrm>
            </p:grpSpPr>
            <p:sp>
              <p:nvSpPr>
                <p:cNvPr id="784" name="Google Shape;784;p39"/>
                <p:cNvSpPr/>
                <p:nvPr/>
              </p:nvSpPr>
              <p:spPr>
                <a:xfrm>
                  <a:off x="7007531" y="1036050"/>
                  <a:ext cx="662589" cy="184773"/>
                </a:xfrm>
                <a:custGeom>
                  <a:rect b="b" l="l" r="r" t="t"/>
                  <a:pathLst>
                    <a:path extrusionOk="0" h="5118" w="18353">
                      <a:moveTo>
                        <a:pt x="6422" y="1"/>
                      </a:moveTo>
                      <a:cubicBezTo>
                        <a:pt x="6170" y="1"/>
                        <a:pt x="5915" y="33"/>
                        <a:pt x="5663" y="99"/>
                      </a:cubicBezTo>
                      <a:cubicBezTo>
                        <a:pt x="4531" y="407"/>
                        <a:pt x="3836" y="1643"/>
                        <a:pt x="3733" y="2827"/>
                      </a:cubicBezTo>
                      <a:cubicBezTo>
                        <a:pt x="3329" y="2455"/>
                        <a:pt x="2804" y="2260"/>
                        <a:pt x="2276" y="2260"/>
                      </a:cubicBezTo>
                      <a:cubicBezTo>
                        <a:pt x="1928" y="2260"/>
                        <a:pt x="1579" y="2344"/>
                        <a:pt x="1262" y="2518"/>
                      </a:cubicBezTo>
                      <a:cubicBezTo>
                        <a:pt x="490" y="2956"/>
                        <a:pt x="1" y="4243"/>
                        <a:pt x="181" y="5118"/>
                      </a:cubicBezTo>
                      <a:lnTo>
                        <a:pt x="18352" y="4835"/>
                      </a:lnTo>
                      <a:cubicBezTo>
                        <a:pt x="18158" y="4147"/>
                        <a:pt x="17432" y="3749"/>
                        <a:pt x="16721" y="3749"/>
                      </a:cubicBezTo>
                      <a:cubicBezTo>
                        <a:pt x="16395" y="3749"/>
                        <a:pt x="16071" y="3833"/>
                        <a:pt x="15804" y="4011"/>
                      </a:cubicBezTo>
                      <a:cubicBezTo>
                        <a:pt x="15650" y="3342"/>
                        <a:pt x="15161" y="2775"/>
                        <a:pt x="14517" y="2544"/>
                      </a:cubicBezTo>
                      <a:cubicBezTo>
                        <a:pt x="14365" y="2489"/>
                        <a:pt x="14211" y="2464"/>
                        <a:pt x="14058" y="2464"/>
                      </a:cubicBezTo>
                      <a:cubicBezTo>
                        <a:pt x="13565" y="2464"/>
                        <a:pt x="13082" y="2719"/>
                        <a:pt x="12690" y="3033"/>
                      </a:cubicBezTo>
                      <a:cubicBezTo>
                        <a:pt x="12870" y="2055"/>
                        <a:pt x="12407" y="1077"/>
                        <a:pt x="11531" y="613"/>
                      </a:cubicBezTo>
                      <a:cubicBezTo>
                        <a:pt x="11225" y="481"/>
                        <a:pt x="10906" y="418"/>
                        <a:pt x="10590" y="418"/>
                      </a:cubicBezTo>
                      <a:cubicBezTo>
                        <a:pt x="9924" y="418"/>
                        <a:pt x="9275" y="699"/>
                        <a:pt x="8803" y="1205"/>
                      </a:cubicBezTo>
                      <a:cubicBezTo>
                        <a:pt x="8236" y="436"/>
                        <a:pt x="7350" y="1"/>
                        <a:pt x="6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9"/>
                <p:cNvSpPr/>
                <p:nvPr/>
              </p:nvSpPr>
              <p:spPr>
                <a:xfrm>
                  <a:off x="6508326" y="1477800"/>
                  <a:ext cx="499202" cy="139197"/>
                </a:xfrm>
                <a:custGeom>
                  <a:rect b="b" l="l" r="r" t="t"/>
                  <a:pathLst>
                    <a:path extrusionOk="0" h="5118" w="18353">
                      <a:moveTo>
                        <a:pt x="6422" y="1"/>
                      </a:moveTo>
                      <a:cubicBezTo>
                        <a:pt x="6170" y="1"/>
                        <a:pt x="5915" y="33"/>
                        <a:pt x="5663" y="99"/>
                      </a:cubicBezTo>
                      <a:cubicBezTo>
                        <a:pt x="4531" y="407"/>
                        <a:pt x="3836" y="1643"/>
                        <a:pt x="3733" y="2827"/>
                      </a:cubicBezTo>
                      <a:cubicBezTo>
                        <a:pt x="3329" y="2455"/>
                        <a:pt x="2804" y="2260"/>
                        <a:pt x="2276" y="2260"/>
                      </a:cubicBezTo>
                      <a:cubicBezTo>
                        <a:pt x="1928" y="2260"/>
                        <a:pt x="1579" y="2344"/>
                        <a:pt x="1262" y="2518"/>
                      </a:cubicBezTo>
                      <a:cubicBezTo>
                        <a:pt x="490" y="2956"/>
                        <a:pt x="1" y="4243"/>
                        <a:pt x="181" y="5118"/>
                      </a:cubicBezTo>
                      <a:lnTo>
                        <a:pt x="18352" y="4835"/>
                      </a:lnTo>
                      <a:cubicBezTo>
                        <a:pt x="18158" y="4147"/>
                        <a:pt x="17432" y="3749"/>
                        <a:pt x="16721" y="3749"/>
                      </a:cubicBezTo>
                      <a:cubicBezTo>
                        <a:pt x="16395" y="3749"/>
                        <a:pt x="16071" y="3833"/>
                        <a:pt x="15804" y="4011"/>
                      </a:cubicBezTo>
                      <a:cubicBezTo>
                        <a:pt x="15650" y="3342"/>
                        <a:pt x="15161" y="2775"/>
                        <a:pt x="14517" y="2544"/>
                      </a:cubicBezTo>
                      <a:cubicBezTo>
                        <a:pt x="14365" y="2489"/>
                        <a:pt x="14211" y="2464"/>
                        <a:pt x="14058" y="2464"/>
                      </a:cubicBezTo>
                      <a:cubicBezTo>
                        <a:pt x="13565" y="2464"/>
                        <a:pt x="13082" y="2719"/>
                        <a:pt x="12690" y="3033"/>
                      </a:cubicBezTo>
                      <a:cubicBezTo>
                        <a:pt x="12870" y="2055"/>
                        <a:pt x="12407" y="1077"/>
                        <a:pt x="11531" y="613"/>
                      </a:cubicBezTo>
                      <a:cubicBezTo>
                        <a:pt x="11225" y="481"/>
                        <a:pt x="10906" y="418"/>
                        <a:pt x="10590" y="418"/>
                      </a:cubicBezTo>
                      <a:cubicBezTo>
                        <a:pt x="9924" y="418"/>
                        <a:pt x="9275" y="699"/>
                        <a:pt x="8803" y="1205"/>
                      </a:cubicBezTo>
                      <a:cubicBezTo>
                        <a:pt x="8236" y="436"/>
                        <a:pt x="7350" y="1"/>
                        <a:pt x="6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6" name="Google Shape;786;p39"/>
              <p:cNvSpPr/>
              <p:nvPr/>
            </p:nvSpPr>
            <p:spPr>
              <a:xfrm flipH="1">
                <a:off x="2835600" y="1495395"/>
                <a:ext cx="1048874" cy="292506"/>
              </a:xfrm>
              <a:custGeom>
                <a:rect b="b" l="l" r="r" t="t"/>
                <a:pathLst>
                  <a:path extrusionOk="0" h="5118" w="18353">
                    <a:moveTo>
                      <a:pt x="6422" y="1"/>
                    </a:moveTo>
                    <a:cubicBezTo>
                      <a:pt x="6170" y="1"/>
                      <a:pt x="5915" y="33"/>
                      <a:pt x="5663" y="99"/>
                    </a:cubicBezTo>
                    <a:cubicBezTo>
                      <a:pt x="4531" y="407"/>
                      <a:pt x="3836" y="1643"/>
                      <a:pt x="3733" y="2827"/>
                    </a:cubicBezTo>
                    <a:cubicBezTo>
                      <a:pt x="3329" y="2455"/>
                      <a:pt x="2804" y="2260"/>
                      <a:pt x="2276" y="2260"/>
                    </a:cubicBezTo>
                    <a:cubicBezTo>
                      <a:pt x="1928" y="2260"/>
                      <a:pt x="1579" y="2344"/>
                      <a:pt x="1262" y="2518"/>
                    </a:cubicBezTo>
                    <a:cubicBezTo>
                      <a:pt x="490" y="2956"/>
                      <a:pt x="1" y="4243"/>
                      <a:pt x="181" y="5118"/>
                    </a:cubicBezTo>
                    <a:lnTo>
                      <a:pt x="18352" y="4835"/>
                    </a:lnTo>
                    <a:cubicBezTo>
                      <a:pt x="18158" y="4147"/>
                      <a:pt x="17432" y="3749"/>
                      <a:pt x="16721" y="3749"/>
                    </a:cubicBezTo>
                    <a:cubicBezTo>
                      <a:pt x="16395" y="3749"/>
                      <a:pt x="16071" y="3833"/>
                      <a:pt x="15804" y="4011"/>
                    </a:cubicBezTo>
                    <a:cubicBezTo>
                      <a:pt x="15650" y="3342"/>
                      <a:pt x="15161" y="2775"/>
                      <a:pt x="14517" y="2544"/>
                    </a:cubicBezTo>
                    <a:cubicBezTo>
                      <a:pt x="14365" y="2489"/>
                      <a:pt x="14211" y="2464"/>
                      <a:pt x="14058" y="2464"/>
                    </a:cubicBezTo>
                    <a:cubicBezTo>
                      <a:pt x="13565" y="2464"/>
                      <a:pt x="13082" y="2719"/>
                      <a:pt x="12690" y="3033"/>
                    </a:cubicBezTo>
                    <a:cubicBezTo>
                      <a:pt x="12870" y="2055"/>
                      <a:pt x="12407" y="1077"/>
                      <a:pt x="11531" y="613"/>
                    </a:cubicBezTo>
                    <a:cubicBezTo>
                      <a:pt x="11225" y="481"/>
                      <a:pt x="10906" y="418"/>
                      <a:pt x="10590" y="418"/>
                    </a:cubicBezTo>
                    <a:cubicBezTo>
                      <a:pt x="9924" y="418"/>
                      <a:pt x="9275" y="699"/>
                      <a:pt x="8803" y="1205"/>
                    </a:cubicBezTo>
                    <a:cubicBezTo>
                      <a:pt x="8236" y="436"/>
                      <a:pt x="7350" y="1"/>
                      <a:pt x="6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7" name="Google Shape;787;p39"/>
            <p:cNvSpPr/>
            <p:nvPr/>
          </p:nvSpPr>
          <p:spPr>
            <a:xfrm flipH="1">
              <a:off x="-72660" y="3151550"/>
              <a:ext cx="4102810" cy="2011166"/>
            </a:xfrm>
            <a:custGeom>
              <a:rect b="b" l="l" r="r" t="t"/>
              <a:pathLst>
                <a:path extrusionOk="0" h="84158" w="176731">
                  <a:moveTo>
                    <a:pt x="142388" y="1"/>
                  </a:moveTo>
                  <a:cubicBezTo>
                    <a:pt x="123803" y="1"/>
                    <a:pt x="105169" y="2997"/>
                    <a:pt x="87779" y="8940"/>
                  </a:cubicBezTo>
                  <a:cubicBezTo>
                    <a:pt x="59456" y="18582"/>
                    <a:pt x="34265" y="35697"/>
                    <a:pt x="14838" y="58433"/>
                  </a:cubicBezTo>
                  <a:cubicBezTo>
                    <a:pt x="8362" y="66047"/>
                    <a:pt x="1602" y="78536"/>
                    <a:pt x="1" y="84087"/>
                  </a:cubicBezTo>
                  <a:lnTo>
                    <a:pt x="176126" y="84158"/>
                  </a:lnTo>
                  <a:lnTo>
                    <a:pt x="176731" y="3496"/>
                  </a:lnTo>
                  <a:cubicBezTo>
                    <a:pt x="165510" y="1162"/>
                    <a:pt x="153958" y="1"/>
                    <a:pt x="1423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8" name="Google Shape;788;p39"/>
            <p:cNvGrpSpPr/>
            <p:nvPr/>
          </p:nvGrpSpPr>
          <p:grpSpPr>
            <a:xfrm>
              <a:off x="46707" y="3493087"/>
              <a:ext cx="1859905" cy="1650414"/>
              <a:chOff x="46707" y="3493087"/>
              <a:chExt cx="1859905" cy="1650414"/>
            </a:xfrm>
          </p:grpSpPr>
          <p:grpSp>
            <p:nvGrpSpPr>
              <p:cNvPr id="789" name="Google Shape;789;p39"/>
              <p:cNvGrpSpPr/>
              <p:nvPr/>
            </p:nvGrpSpPr>
            <p:grpSpPr>
              <a:xfrm flipH="1">
                <a:off x="46707" y="3493087"/>
                <a:ext cx="1451900" cy="1650412"/>
                <a:chOff x="-1087294" y="3164578"/>
                <a:chExt cx="494853" cy="562513"/>
              </a:xfrm>
            </p:grpSpPr>
            <p:sp>
              <p:nvSpPr>
                <p:cNvPr id="790" name="Google Shape;790;p39"/>
                <p:cNvSpPr/>
                <p:nvPr/>
              </p:nvSpPr>
              <p:spPr>
                <a:xfrm>
                  <a:off x="-1087294" y="3164578"/>
                  <a:ext cx="494853" cy="452653"/>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9"/>
                <p:cNvSpPr/>
                <p:nvPr/>
              </p:nvSpPr>
              <p:spPr>
                <a:xfrm>
                  <a:off x="-931932" y="3424303"/>
                  <a:ext cx="73452" cy="302788"/>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9"/>
                <p:cNvSpPr/>
                <p:nvPr/>
              </p:nvSpPr>
              <p:spPr>
                <a:xfrm>
                  <a:off x="-878466" y="3456514"/>
                  <a:ext cx="96011" cy="114043"/>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9"/>
                <p:cNvSpPr/>
                <p:nvPr/>
              </p:nvSpPr>
              <p:spPr>
                <a:xfrm>
                  <a:off x="-904882" y="3410126"/>
                  <a:ext cx="52197" cy="64436"/>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4" name="Google Shape;794;p39"/>
              <p:cNvGrpSpPr/>
              <p:nvPr/>
            </p:nvGrpSpPr>
            <p:grpSpPr>
              <a:xfrm flipH="1">
                <a:off x="857721" y="3951200"/>
                <a:ext cx="1048891" cy="1192302"/>
                <a:chOff x="-1087294" y="3164578"/>
                <a:chExt cx="494853" cy="562513"/>
              </a:xfrm>
            </p:grpSpPr>
            <p:sp>
              <p:nvSpPr>
                <p:cNvPr id="795" name="Google Shape;795;p39"/>
                <p:cNvSpPr/>
                <p:nvPr/>
              </p:nvSpPr>
              <p:spPr>
                <a:xfrm>
                  <a:off x="-1087294" y="3164578"/>
                  <a:ext cx="494853" cy="452653"/>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9"/>
                <p:cNvSpPr/>
                <p:nvPr/>
              </p:nvSpPr>
              <p:spPr>
                <a:xfrm>
                  <a:off x="-931932" y="3424303"/>
                  <a:ext cx="73452" cy="302788"/>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9"/>
                <p:cNvSpPr/>
                <p:nvPr/>
              </p:nvSpPr>
              <p:spPr>
                <a:xfrm>
                  <a:off x="-878466" y="3456514"/>
                  <a:ext cx="96011" cy="114043"/>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9"/>
                <p:cNvSpPr/>
                <p:nvPr/>
              </p:nvSpPr>
              <p:spPr>
                <a:xfrm>
                  <a:off x="-904882" y="3410126"/>
                  <a:ext cx="52197" cy="64436"/>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99" name="Google Shape;799;p39"/>
            <p:cNvGrpSpPr/>
            <p:nvPr/>
          </p:nvGrpSpPr>
          <p:grpSpPr>
            <a:xfrm>
              <a:off x="322898" y="2240623"/>
              <a:ext cx="1437416" cy="1022423"/>
              <a:chOff x="322898" y="2240623"/>
              <a:chExt cx="1437416" cy="1022423"/>
            </a:xfrm>
          </p:grpSpPr>
          <p:grpSp>
            <p:nvGrpSpPr>
              <p:cNvPr id="800" name="Google Shape;800;p39"/>
              <p:cNvGrpSpPr/>
              <p:nvPr/>
            </p:nvGrpSpPr>
            <p:grpSpPr>
              <a:xfrm flipH="1">
                <a:off x="322898" y="2240623"/>
                <a:ext cx="899495" cy="1022423"/>
                <a:chOff x="-1087294" y="3164578"/>
                <a:chExt cx="494853" cy="562513"/>
              </a:xfrm>
            </p:grpSpPr>
            <p:sp>
              <p:nvSpPr>
                <p:cNvPr id="801" name="Google Shape;801;p39"/>
                <p:cNvSpPr/>
                <p:nvPr/>
              </p:nvSpPr>
              <p:spPr>
                <a:xfrm>
                  <a:off x="-1087294" y="3164578"/>
                  <a:ext cx="494853" cy="452653"/>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9"/>
                <p:cNvSpPr/>
                <p:nvPr/>
              </p:nvSpPr>
              <p:spPr>
                <a:xfrm>
                  <a:off x="-931932" y="3424303"/>
                  <a:ext cx="73452" cy="302788"/>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9"/>
                <p:cNvSpPr/>
                <p:nvPr/>
              </p:nvSpPr>
              <p:spPr>
                <a:xfrm>
                  <a:off x="-878466" y="3456514"/>
                  <a:ext cx="96011" cy="114043"/>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9"/>
                <p:cNvSpPr/>
                <p:nvPr/>
              </p:nvSpPr>
              <p:spPr>
                <a:xfrm>
                  <a:off x="-904882" y="3410126"/>
                  <a:ext cx="52197" cy="64436"/>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5" name="Google Shape;805;p39"/>
              <p:cNvGrpSpPr/>
              <p:nvPr/>
            </p:nvGrpSpPr>
            <p:grpSpPr>
              <a:xfrm flipH="1">
                <a:off x="974933" y="2519348"/>
                <a:ext cx="785382" cy="743698"/>
                <a:chOff x="-1087294" y="3164578"/>
                <a:chExt cx="494853" cy="562513"/>
              </a:xfrm>
            </p:grpSpPr>
            <p:sp>
              <p:nvSpPr>
                <p:cNvPr id="806" name="Google Shape;806;p39"/>
                <p:cNvSpPr/>
                <p:nvPr/>
              </p:nvSpPr>
              <p:spPr>
                <a:xfrm>
                  <a:off x="-1087294" y="3164578"/>
                  <a:ext cx="494853" cy="452653"/>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9"/>
                <p:cNvSpPr/>
                <p:nvPr/>
              </p:nvSpPr>
              <p:spPr>
                <a:xfrm>
                  <a:off x="-931932" y="3424303"/>
                  <a:ext cx="73452" cy="302788"/>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9"/>
                <p:cNvSpPr/>
                <p:nvPr/>
              </p:nvSpPr>
              <p:spPr>
                <a:xfrm>
                  <a:off x="-878466" y="3456514"/>
                  <a:ext cx="96011" cy="114043"/>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9"/>
                <p:cNvSpPr/>
                <p:nvPr/>
              </p:nvSpPr>
              <p:spPr>
                <a:xfrm>
                  <a:off x="-904882" y="3410126"/>
                  <a:ext cx="52197" cy="64436"/>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10" name="Google Shape;810;p39"/>
            <p:cNvGrpSpPr/>
            <p:nvPr/>
          </p:nvGrpSpPr>
          <p:grpSpPr>
            <a:xfrm flipH="1">
              <a:off x="1062774" y="539502"/>
              <a:ext cx="2587020" cy="4491126"/>
              <a:chOff x="3269475" y="-80481"/>
              <a:chExt cx="2544276" cy="4416922"/>
            </a:xfrm>
          </p:grpSpPr>
          <p:sp>
            <p:nvSpPr>
              <p:cNvPr id="811" name="Google Shape;811;p39"/>
              <p:cNvSpPr/>
              <p:nvPr/>
            </p:nvSpPr>
            <p:spPr>
              <a:xfrm>
                <a:off x="4489288" y="1226834"/>
                <a:ext cx="181251" cy="3109607"/>
              </a:xfrm>
              <a:custGeom>
                <a:rect b="b" l="l" r="r" t="t"/>
                <a:pathLst>
                  <a:path extrusionOk="0" h="51246" w="2987">
                    <a:moveTo>
                      <a:pt x="953" y="0"/>
                    </a:moveTo>
                    <a:cubicBezTo>
                      <a:pt x="618" y="0"/>
                      <a:pt x="361" y="258"/>
                      <a:pt x="361" y="566"/>
                    </a:cubicBezTo>
                    <a:lnTo>
                      <a:pt x="0" y="51246"/>
                    </a:lnTo>
                    <a:lnTo>
                      <a:pt x="2986" y="51246"/>
                    </a:lnTo>
                    <a:lnTo>
                      <a:pt x="118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9"/>
              <p:cNvSpPr/>
              <p:nvPr/>
            </p:nvSpPr>
            <p:spPr>
              <a:xfrm>
                <a:off x="4465865" y="-80481"/>
                <a:ext cx="145329" cy="1307351"/>
              </a:xfrm>
              <a:custGeom>
                <a:rect b="b" l="l" r="r" t="t"/>
                <a:pathLst>
                  <a:path extrusionOk="0" h="21545" w="2395">
                    <a:moveTo>
                      <a:pt x="1262" y="1"/>
                    </a:moveTo>
                    <a:lnTo>
                      <a:pt x="0" y="17555"/>
                    </a:lnTo>
                    <a:lnTo>
                      <a:pt x="1262" y="21544"/>
                    </a:lnTo>
                    <a:lnTo>
                      <a:pt x="2394" y="17555"/>
                    </a:lnTo>
                    <a:lnTo>
                      <a:pt x="12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9"/>
              <p:cNvSpPr/>
              <p:nvPr/>
            </p:nvSpPr>
            <p:spPr>
              <a:xfrm>
                <a:off x="4567384" y="1248679"/>
                <a:ext cx="1246367" cy="393631"/>
              </a:xfrm>
              <a:custGeom>
                <a:rect b="b" l="l" r="r" t="t"/>
                <a:pathLst>
                  <a:path extrusionOk="0" h="6487" w="20540">
                    <a:moveTo>
                      <a:pt x="3810" y="0"/>
                    </a:moveTo>
                    <a:lnTo>
                      <a:pt x="0" y="26"/>
                    </a:lnTo>
                    <a:lnTo>
                      <a:pt x="3166" y="2085"/>
                    </a:lnTo>
                    <a:lnTo>
                      <a:pt x="20540" y="6487"/>
                    </a:lnTo>
                    <a:lnTo>
                      <a:pt x="20540" y="6487"/>
                    </a:lnTo>
                    <a:lnTo>
                      <a:pt x="381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9"/>
              <p:cNvSpPr/>
              <p:nvPr/>
            </p:nvSpPr>
            <p:spPr>
              <a:xfrm>
                <a:off x="3269475" y="1251774"/>
                <a:ext cx="1249523" cy="384286"/>
              </a:xfrm>
              <a:custGeom>
                <a:rect b="b" l="l" r="r" t="t"/>
                <a:pathLst>
                  <a:path extrusionOk="0" h="6333" w="20592">
                    <a:moveTo>
                      <a:pt x="16782" y="1"/>
                    </a:moveTo>
                    <a:lnTo>
                      <a:pt x="1" y="6333"/>
                    </a:lnTo>
                    <a:lnTo>
                      <a:pt x="17400" y="2086"/>
                    </a:lnTo>
                    <a:lnTo>
                      <a:pt x="20591" y="52"/>
                    </a:lnTo>
                    <a:lnTo>
                      <a:pt x="1678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9"/>
              <p:cNvSpPr/>
              <p:nvPr/>
            </p:nvSpPr>
            <p:spPr>
              <a:xfrm>
                <a:off x="4467442" y="1159660"/>
                <a:ext cx="143751" cy="143751"/>
              </a:xfrm>
              <a:custGeom>
                <a:rect b="b" l="l" r="r" t="t"/>
                <a:pathLst>
                  <a:path extrusionOk="0" h="2369" w="2369">
                    <a:moveTo>
                      <a:pt x="1184" y="0"/>
                    </a:moveTo>
                    <a:cubicBezTo>
                      <a:pt x="515" y="0"/>
                      <a:pt x="0" y="541"/>
                      <a:pt x="0" y="1184"/>
                    </a:cubicBezTo>
                    <a:cubicBezTo>
                      <a:pt x="0" y="1854"/>
                      <a:pt x="515" y="2368"/>
                      <a:pt x="1184" y="2368"/>
                    </a:cubicBezTo>
                    <a:cubicBezTo>
                      <a:pt x="1828" y="2368"/>
                      <a:pt x="2368" y="1854"/>
                      <a:pt x="2368" y="1184"/>
                    </a:cubicBezTo>
                    <a:cubicBezTo>
                      <a:pt x="2368" y="541"/>
                      <a:pt x="1828" y="0"/>
                      <a:pt x="11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40"/>
          <p:cNvSpPr txBox="1"/>
          <p:nvPr>
            <p:ph type="title"/>
          </p:nvPr>
        </p:nvSpPr>
        <p:spPr>
          <a:xfrm>
            <a:off x="713225" y="1601550"/>
            <a:ext cx="3660000" cy="119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Features</a:t>
            </a:r>
            <a:endParaRPr/>
          </a:p>
        </p:txBody>
      </p:sp>
      <p:sp>
        <p:nvSpPr>
          <p:cNvPr id="821" name="Google Shape;821;p40"/>
          <p:cNvSpPr txBox="1"/>
          <p:nvPr>
            <p:ph idx="2" type="title"/>
          </p:nvPr>
        </p:nvSpPr>
        <p:spPr>
          <a:xfrm>
            <a:off x="713225" y="788000"/>
            <a:ext cx="1227900" cy="81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a:t>
            </a:r>
            <a:r>
              <a:rPr lang="en"/>
              <a:t>3</a:t>
            </a:r>
            <a:endParaRPr/>
          </a:p>
        </p:txBody>
      </p:sp>
      <p:cxnSp>
        <p:nvCxnSpPr>
          <p:cNvPr id="822" name="Google Shape;822;p40"/>
          <p:cNvCxnSpPr/>
          <p:nvPr/>
        </p:nvCxnSpPr>
        <p:spPr>
          <a:xfrm>
            <a:off x="713225" y="788000"/>
            <a:ext cx="0" cy="2007300"/>
          </a:xfrm>
          <a:prstGeom prst="straightConnector1">
            <a:avLst/>
          </a:prstGeom>
          <a:noFill/>
          <a:ln cap="flat" cmpd="sng" w="9525">
            <a:solidFill>
              <a:schemeClr val="dk1"/>
            </a:solidFill>
            <a:prstDash val="solid"/>
            <a:round/>
            <a:headEnd len="med" w="med" type="none"/>
            <a:tailEnd len="med" w="med" type="none"/>
          </a:ln>
        </p:spPr>
      </p:cxnSp>
      <p:grpSp>
        <p:nvGrpSpPr>
          <p:cNvPr id="823" name="Google Shape;823;p40"/>
          <p:cNvGrpSpPr/>
          <p:nvPr/>
        </p:nvGrpSpPr>
        <p:grpSpPr>
          <a:xfrm>
            <a:off x="0" y="3878450"/>
            <a:ext cx="3659949" cy="1265190"/>
            <a:chOff x="0" y="3878450"/>
            <a:chExt cx="3659949" cy="1265190"/>
          </a:xfrm>
        </p:grpSpPr>
        <p:sp>
          <p:nvSpPr>
            <p:cNvPr id="824" name="Google Shape;824;p40"/>
            <p:cNvSpPr/>
            <p:nvPr/>
          </p:nvSpPr>
          <p:spPr>
            <a:xfrm>
              <a:off x="285231" y="3878450"/>
              <a:ext cx="329518" cy="1265189"/>
            </a:xfrm>
            <a:custGeom>
              <a:rect b="b" l="l" r="r" t="t"/>
              <a:pathLst>
                <a:path extrusionOk="0" h="34594" w="9010">
                  <a:moveTo>
                    <a:pt x="7877" y="12072"/>
                  </a:moveTo>
                  <a:lnTo>
                    <a:pt x="7851" y="12406"/>
                  </a:lnTo>
                  <a:lnTo>
                    <a:pt x="7130" y="12406"/>
                  </a:lnTo>
                  <a:lnTo>
                    <a:pt x="7130" y="12072"/>
                  </a:lnTo>
                  <a:close/>
                  <a:moveTo>
                    <a:pt x="2394" y="12072"/>
                  </a:moveTo>
                  <a:lnTo>
                    <a:pt x="2420" y="12432"/>
                  </a:lnTo>
                  <a:lnTo>
                    <a:pt x="1674" y="12432"/>
                  </a:lnTo>
                  <a:lnTo>
                    <a:pt x="1674" y="12072"/>
                  </a:lnTo>
                  <a:close/>
                  <a:moveTo>
                    <a:pt x="5148" y="12072"/>
                  </a:moveTo>
                  <a:lnTo>
                    <a:pt x="5148" y="12432"/>
                  </a:lnTo>
                  <a:lnTo>
                    <a:pt x="4402" y="12432"/>
                  </a:lnTo>
                  <a:lnTo>
                    <a:pt x="4402" y="12072"/>
                  </a:lnTo>
                  <a:close/>
                  <a:moveTo>
                    <a:pt x="2394" y="13153"/>
                  </a:moveTo>
                  <a:lnTo>
                    <a:pt x="2420" y="13874"/>
                  </a:lnTo>
                  <a:lnTo>
                    <a:pt x="1674" y="13874"/>
                  </a:lnTo>
                  <a:lnTo>
                    <a:pt x="1674" y="13153"/>
                  </a:lnTo>
                  <a:close/>
                  <a:moveTo>
                    <a:pt x="5148" y="13153"/>
                  </a:moveTo>
                  <a:lnTo>
                    <a:pt x="5148" y="13874"/>
                  </a:lnTo>
                  <a:lnTo>
                    <a:pt x="4402" y="13874"/>
                  </a:lnTo>
                  <a:lnTo>
                    <a:pt x="4402" y="13153"/>
                  </a:lnTo>
                  <a:close/>
                  <a:moveTo>
                    <a:pt x="7877" y="13153"/>
                  </a:moveTo>
                  <a:lnTo>
                    <a:pt x="7851" y="13874"/>
                  </a:lnTo>
                  <a:lnTo>
                    <a:pt x="7130" y="13874"/>
                  </a:lnTo>
                  <a:lnTo>
                    <a:pt x="7130" y="13153"/>
                  </a:lnTo>
                  <a:close/>
                  <a:moveTo>
                    <a:pt x="7877" y="14594"/>
                  </a:moveTo>
                  <a:lnTo>
                    <a:pt x="7851" y="15315"/>
                  </a:lnTo>
                  <a:lnTo>
                    <a:pt x="7130" y="15315"/>
                  </a:lnTo>
                  <a:lnTo>
                    <a:pt x="7130" y="14594"/>
                  </a:lnTo>
                  <a:close/>
                  <a:moveTo>
                    <a:pt x="2394" y="14620"/>
                  </a:moveTo>
                  <a:lnTo>
                    <a:pt x="2420" y="15341"/>
                  </a:lnTo>
                  <a:lnTo>
                    <a:pt x="1674" y="15341"/>
                  </a:lnTo>
                  <a:lnTo>
                    <a:pt x="1674" y="14620"/>
                  </a:lnTo>
                  <a:close/>
                  <a:moveTo>
                    <a:pt x="5148" y="14594"/>
                  </a:moveTo>
                  <a:lnTo>
                    <a:pt x="5148" y="15341"/>
                  </a:lnTo>
                  <a:lnTo>
                    <a:pt x="4402" y="15341"/>
                  </a:lnTo>
                  <a:lnTo>
                    <a:pt x="4402" y="14594"/>
                  </a:lnTo>
                  <a:close/>
                  <a:moveTo>
                    <a:pt x="2394" y="16061"/>
                  </a:moveTo>
                  <a:lnTo>
                    <a:pt x="2420" y="16782"/>
                  </a:lnTo>
                  <a:lnTo>
                    <a:pt x="1674" y="16782"/>
                  </a:lnTo>
                  <a:lnTo>
                    <a:pt x="1674" y="16061"/>
                  </a:lnTo>
                  <a:close/>
                  <a:moveTo>
                    <a:pt x="5148" y="16061"/>
                  </a:moveTo>
                  <a:lnTo>
                    <a:pt x="5148" y="16782"/>
                  </a:lnTo>
                  <a:lnTo>
                    <a:pt x="4402" y="16782"/>
                  </a:lnTo>
                  <a:lnTo>
                    <a:pt x="4402" y="16061"/>
                  </a:lnTo>
                  <a:close/>
                  <a:moveTo>
                    <a:pt x="7877" y="16061"/>
                  </a:moveTo>
                  <a:lnTo>
                    <a:pt x="7851" y="16782"/>
                  </a:lnTo>
                  <a:lnTo>
                    <a:pt x="7130" y="16782"/>
                  </a:lnTo>
                  <a:lnTo>
                    <a:pt x="7130" y="16061"/>
                  </a:lnTo>
                  <a:close/>
                  <a:moveTo>
                    <a:pt x="7877" y="17503"/>
                  </a:moveTo>
                  <a:lnTo>
                    <a:pt x="7851" y="18223"/>
                  </a:lnTo>
                  <a:lnTo>
                    <a:pt x="7130" y="18223"/>
                  </a:lnTo>
                  <a:lnTo>
                    <a:pt x="7130" y="17503"/>
                  </a:lnTo>
                  <a:close/>
                  <a:moveTo>
                    <a:pt x="2394" y="17528"/>
                  </a:moveTo>
                  <a:lnTo>
                    <a:pt x="2420" y="18249"/>
                  </a:lnTo>
                  <a:lnTo>
                    <a:pt x="1674" y="18249"/>
                  </a:lnTo>
                  <a:lnTo>
                    <a:pt x="1674" y="17528"/>
                  </a:lnTo>
                  <a:close/>
                  <a:moveTo>
                    <a:pt x="5148" y="17503"/>
                  </a:moveTo>
                  <a:lnTo>
                    <a:pt x="5148" y="18249"/>
                  </a:lnTo>
                  <a:lnTo>
                    <a:pt x="4402" y="18249"/>
                  </a:lnTo>
                  <a:lnTo>
                    <a:pt x="4402" y="17503"/>
                  </a:lnTo>
                  <a:close/>
                  <a:moveTo>
                    <a:pt x="2394" y="18970"/>
                  </a:moveTo>
                  <a:lnTo>
                    <a:pt x="2420" y="19691"/>
                  </a:lnTo>
                  <a:lnTo>
                    <a:pt x="1674" y="19691"/>
                  </a:lnTo>
                  <a:lnTo>
                    <a:pt x="1674" y="18970"/>
                  </a:lnTo>
                  <a:close/>
                  <a:moveTo>
                    <a:pt x="5148" y="18970"/>
                  </a:moveTo>
                  <a:lnTo>
                    <a:pt x="5148" y="19691"/>
                  </a:lnTo>
                  <a:lnTo>
                    <a:pt x="4402" y="19691"/>
                  </a:lnTo>
                  <a:lnTo>
                    <a:pt x="4402" y="18970"/>
                  </a:lnTo>
                  <a:close/>
                  <a:moveTo>
                    <a:pt x="7877" y="18970"/>
                  </a:moveTo>
                  <a:lnTo>
                    <a:pt x="7851" y="19691"/>
                  </a:lnTo>
                  <a:lnTo>
                    <a:pt x="7130" y="19691"/>
                  </a:lnTo>
                  <a:lnTo>
                    <a:pt x="7130" y="18970"/>
                  </a:lnTo>
                  <a:close/>
                  <a:moveTo>
                    <a:pt x="7877" y="20437"/>
                  </a:moveTo>
                  <a:lnTo>
                    <a:pt x="7851" y="21132"/>
                  </a:lnTo>
                  <a:lnTo>
                    <a:pt x="7130" y="21132"/>
                  </a:lnTo>
                  <a:lnTo>
                    <a:pt x="7130" y="20437"/>
                  </a:lnTo>
                  <a:close/>
                  <a:moveTo>
                    <a:pt x="2394" y="20437"/>
                  </a:moveTo>
                  <a:lnTo>
                    <a:pt x="2420" y="21158"/>
                  </a:lnTo>
                  <a:lnTo>
                    <a:pt x="1674" y="21158"/>
                  </a:lnTo>
                  <a:lnTo>
                    <a:pt x="1674" y="20437"/>
                  </a:lnTo>
                  <a:close/>
                  <a:moveTo>
                    <a:pt x="5148" y="20437"/>
                  </a:moveTo>
                  <a:lnTo>
                    <a:pt x="5148" y="21158"/>
                  </a:lnTo>
                  <a:lnTo>
                    <a:pt x="4402" y="21158"/>
                  </a:lnTo>
                  <a:lnTo>
                    <a:pt x="4402" y="20437"/>
                  </a:lnTo>
                  <a:close/>
                  <a:moveTo>
                    <a:pt x="2394" y="21878"/>
                  </a:moveTo>
                  <a:lnTo>
                    <a:pt x="2420" y="22599"/>
                  </a:lnTo>
                  <a:lnTo>
                    <a:pt x="1674" y="22599"/>
                  </a:lnTo>
                  <a:lnTo>
                    <a:pt x="1674" y="21878"/>
                  </a:lnTo>
                  <a:close/>
                  <a:moveTo>
                    <a:pt x="5148" y="21878"/>
                  </a:moveTo>
                  <a:lnTo>
                    <a:pt x="5148" y="22599"/>
                  </a:lnTo>
                  <a:lnTo>
                    <a:pt x="4402" y="22599"/>
                  </a:lnTo>
                  <a:lnTo>
                    <a:pt x="4402" y="21878"/>
                  </a:lnTo>
                  <a:close/>
                  <a:moveTo>
                    <a:pt x="7877" y="21878"/>
                  </a:moveTo>
                  <a:lnTo>
                    <a:pt x="7851" y="22599"/>
                  </a:lnTo>
                  <a:lnTo>
                    <a:pt x="7130" y="22599"/>
                  </a:lnTo>
                  <a:lnTo>
                    <a:pt x="7130" y="21878"/>
                  </a:lnTo>
                  <a:close/>
                  <a:moveTo>
                    <a:pt x="7877" y="23320"/>
                  </a:moveTo>
                  <a:lnTo>
                    <a:pt x="7851" y="24040"/>
                  </a:lnTo>
                  <a:lnTo>
                    <a:pt x="7130" y="24040"/>
                  </a:lnTo>
                  <a:lnTo>
                    <a:pt x="7130" y="23320"/>
                  </a:lnTo>
                  <a:close/>
                  <a:moveTo>
                    <a:pt x="2394" y="23345"/>
                  </a:moveTo>
                  <a:lnTo>
                    <a:pt x="2420" y="24066"/>
                  </a:lnTo>
                  <a:lnTo>
                    <a:pt x="1674" y="24066"/>
                  </a:lnTo>
                  <a:lnTo>
                    <a:pt x="1674" y="23345"/>
                  </a:lnTo>
                  <a:close/>
                  <a:moveTo>
                    <a:pt x="5148" y="23320"/>
                  </a:moveTo>
                  <a:lnTo>
                    <a:pt x="5148" y="24066"/>
                  </a:lnTo>
                  <a:lnTo>
                    <a:pt x="4402" y="24066"/>
                  </a:lnTo>
                  <a:lnTo>
                    <a:pt x="4402" y="23320"/>
                  </a:lnTo>
                  <a:close/>
                  <a:moveTo>
                    <a:pt x="2394" y="24787"/>
                  </a:moveTo>
                  <a:lnTo>
                    <a:pt x="2420" y="25507"/>
                  </a:lnTo>
                  <a:lnTo>
                    <a:pt x="1674" y="25507"/>
                  </a:lnTo>
                  <a:lnTo>
                    <a:pt x="1674" y="24787"/>
                  </a:lnTo>
                  <a:close/>
                  <a:moveTo>
                    <a:pt x="5148" y="24787"/>
                  </a:moveTo>
                  <a:lnTo>
                    <a:pt x="5148" y="25507"/>
                  </a:lnTo>
                  <a:lnTo>
                    <a:pt x="4402" y="25507"/>
                  </a:lnTo>
                  <a:lnTo>
                    <a:pt x="4402" y="24787"/>
                  </a:lnTo>
                  <a:close/>
                  <a:moveTo>
                    <a:pt x="7877" y="24787"/>
                  </a:moveTo>
                  <a:lnTo>
                    <a:pt x="7851" y="25507"/>
                  </a:lnTo>
                  <a:lnTo>
                    <a:pt x="7130" y="25507"/>
                  </a:lnTo>
                  <a:lnTo>
                    <a:pt x="7130" y="24787"/>
                  </a:lnTo>
                  <a:close/>
                  <a:moveTo>
                    <a:pt x="7877" y="26228"/>
                  </a:moveTo>
                  <a:lnTo>
                    <a:pt x="7851" y="26949"/>
                  </a:lnTo>
                  <a:lnTo>
                    <a:pt x="7130" y="26949"/>
                  </a:lnTo>
                  <a:lnTo>
                    <a:pt x="7130" y="26228"/>
                  </a:lnTo>
                  <a:close/>
                  <a:moveTo>
                    <a:pt x="2394" y="26254"/>
                  </a:moveTo>
                  <a:lnTo>
                    <a:pt x="2420" y="26975"/>
                  </a:lnTo>
                  <a:lnTo>
                    <a:pt x="1674" y="26975"/>
                  </a:lnTo>
                  <a:lnTo>
                    <a:pt x="1674" y="26254"/>
                  </a:lnTo>
                  <a:close/>
                  <a:moveTo>
                    <a:pt x="5148" y="26228"/>
                  </a:moveTo>
                  <a:lnTo>
                    <a:pt x="5148" y="26975"/>
                  </a:lnTo>
                  <a:lnTo>
                    <a:pt x="4402" y="26975"/>
                  </a:lnTo>
                  <a:lnTo>
                    <a:pt x="4402" y="26228"/>
                  </a:lnTo>
                  <a:close/>
                  <a:moveTo>
                    <a:pt x="2394" y="27695"/>
                  </a:moveTo>
                  <a:lnTo>
                    <a:pt x="2420" y="28416"/>
                  </a:lnTo>
                  <a:lnTo>
                    <a:pt x="1674" y="28416"/>
                  </a:lnTo>
                  <a:lnTo>
                    <a:pt x="1674" y="27695"/>
                  </a:lnTo>
                  <a:close/>
                  <a:moveTo>
                    <a:pt x="5148" y="27695"/>
                  </a:moveTo>
                  <a:lnTo>
                    <a:pt x="5148" y="28416"/>
                  </a:lnTo>
                  <a:lnTo>
                    <a:pt x="4402" y="28416"/>
                  </a:lnTo>
                  <a:lnTo>
                    <a:pt x="4402" y="27695"/>
                  </a:lnTo>
                  <a:close/>
                  <a:moveTo>
                    <a:pt x="7877" y="27695"/>
                  </a:moveTo>
                  <a:lnTo>
                    <a:pt x="7851" y="28416"/>
                  </a:lnTo>
                  <a:lnTo>
                    <a:pt x="7130" y="28416"/>
                  </a:lnTo>
                  <a:lnTo>
                    <a:pt x="7130" y="27695"/>
                  </a:lnTo>
                  <a:close/>
                  <a:moveTo>
                    <a:pt x="7877" y="29137"/>
                  </a:moveTo>
                  <a:lnTo>
                    <a:pt x="7851" y="29857"/>
                  </a:lnTo>
                  <a:lnTo>
                    <a:pt x="7130" y="29857"/>
                  </a:lnTo>
                  <a:lnTo>
                    <a:pt x="7130" y="29137"/>
                  </a:lnTo>
                  <a:close/>
                  <a:moveTo>
                    <a:pt x="2394" y="29162"/>
                  </a:moveTo>
                  <a:lnTo>
                    <a:pt x="2420" y="29883"/>
                  </a:lnTo>
                  <a:lnTo>
                    <a:pt x="1674" y="29883"/>
                  </a:lnTo>
                  <a:lnTo>
                    <a:pt x="1674" y="29162"/>
                  </a:lnTo>
                  <a:close/>
                  <a:moveTo>
                    <a:pt x="5148" y="29137"/>
                  </a:moveTo>
                  <a:lnTo>
                    <a:pt x="5148" y="29883"/>
                  </a:lnTo>
                  <a:lnTo>
                    <a:pt x="4402" y="29883"/>
                  </a:lnTo>
                  <a:lnTo>
                    <a:pt x="4402" y="29137"/>
                  </a:lnTo>
                  <a:close/>
                  <a:moveTo>
                    <a:pt x="2394" y="30604"/>
                  </a:moveTo>
                  <a:lnTo>
                    <a:pt x="2420" y="31324"/>
                  </a:lnTo>
                  <a:lnTo>
                    <a:pt x="1674" y="31324"/>
                  </a:lnTo>
                  <a:lnTo>
                    <a:pt x="1674" y="30604"/>
                  </a:lnTo>
                  <a:close/>
                  <a:moveTo>
                    <a:pt x="5148" y="30604"/>
                  </a:moveTo>
                  <a:lnTo>
                    <a:pt x="5148" y="31324"/>
                  </a:lnTo>
                  <a:lnTo>
                    <a:pt x="4402" y="31324"/>
                  </a:lnTo>
                  <a:lnTo>
                    <a:pt x="4402" y="30604"/>
                  </a:lnTo>
                  <a:close/>
                  <a:moveTo>
                    <a:pt x="7877" y="30604"/>
                  </a:moveTo>
                  <a:lnTo>
                    <a:pt x="7851" y="31324"/>
                  </a:lnTo>
                  <a:lnTo>
                    <a:pt x="7130" y="31324"/>
                  </a:lnTo>
                  <a:lnTo>
                    <a:pt x="7130" y="30604"/>
                  </a:lnTo>
                  <a:close/>
                  <a:moveTo>
                    <a:pt x="2394" y="32071"/>
                  </a:moveTo>
                  <a:lnTo>
                    <a:pt x="2420" y="32431"/>
                  </a:lnTo>
                  <a:lnTo>
                    <a:pt x="1674" y="32431"/>
                  </a:lnTo>
                  <a:lnTo>
                    <a:pt x="1674" y="32071"/>
                  </a:lnTo>
                  <a:close/>
                  <a:moveTo>
                    <a:pt x="5148" y="32045"/>
                  </a:moveTo>
                  <a:lnTo>
                    <a:pt x="5148" y="32431"/>
                  </a:lnTo>
                  <a:lnTo>
                    <a:pt x="4402" y="32431"/>
                  </a:lnTo>
                  <a:lnTo>
                    <a:pt x="4402" y="32045"/>
                  </a:lnTo>
                  <a:close/>
                  <a:moveTo>
                    <a:pt x="7877" y="32045"/>
                  </a:moveTo>
                  <a:lnTo>
                    <a:pt x="7851" y="32431"/>
                  </a:lnTo>
                  <a:lnTo>
                    <a:pt x="7130" y="32431"/>
                  </a:lnTo>
                  <a:lnTo>
                    <a:pt x="7130" y="32045"/>
                  </a:lnTo>
                  <a:close/>
                  <a:moveTo>
                    <a:pt x="4376" y="0"/>
                  </a:moveTo>
                  <a:lnTo>
                    <a:pt x="4376" y="5663"/>
                  </a:lnTo>
                  <a:lnTo>
                    <a:pt x="3063" y="5663"/>
                  </a:lnTo>
                  <a:lnTo>
                    <a:pt x="3063" y="7439"/>
                  </a:lnTo>
                  <a:lnTo>
                    <a:pt x="2317" y="7439"/>
                  </a:lnTo>
                  <a:lnTo>
                    <a:pt x="2317" y="10528"/>
                  </a:lnTo>
                  <a:lnTo>
                    <a:pt x="1" y="10528"/>
                  </a:lnTo>
                  <a:lnTo>
                    <a:pt x="1" y="34593"/>
                  </a:lnTo>
                  <a:lnTo>
                    <a:pt x="9009" y="34593"/>
                  </a:lnTo>
                  <a:lnTo>
                    <a:pt x="9009" y="10528"/>
                  </a:lnTo>
                  <a:lnTo>
                    <a:pt x="6693" y="10528"/>
                  </a:lnTo>
                  <a:lnTo>
                    <a:pt x="6693" y="7439"/>
                  </a:lnTo>
                  <a:lnTo>
                    <a:pt x="5946" y="7439"/>
                  </a:lnTo>
                  <a:lnTo>
                    <a:pt x="5946" y="5663"/>
                  </a:lnTo>
                  <a:lnTo>
                    <a:pt x="4633" y="5663"/>
                  </a:lnTo>
                  <a:lnTo>
                    <a:pt x="46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40"/>
            <p:cNvSpPr/>
            <p:nvPr/>
          </p:nvSpPr>
          <p:spPr>
            <a:xfrm>
              <a:off x="2155675" y="3949036"/>
              <a:ext cx="328531" cy="1194604"/>
            </a:xfrm>
            <a:custGeom>
              <a:rect b="b" l="l" r="r" t="t"/>
              <a:pathLst>
                <a:path extrusionOk="0" h="32664" w="8983">
                  <a:moveTo>
                    <a:pt x="2188" y="10142"/>
                  </a:moveTo>
                  <a:lnTo>
                    <a:pt x="2188" y="10502"/>
                  </a:lnTo>
                  <a:lnTo>
                    <a:pt x="1442" y="10502"/>
                  </a:lnTo>
                  <a:lnTo>
                    <a:pt x="1442" y="10142"/>
                  </a:lnTo>
                  <a:close/>
                  <a:moveTo>
                    <a:pt x="4890" y="10142"/>
                  </a:moveTo>
                  <a:lnTo>
                    <a:pt x="4890" y="10502"/>
                  </a:lnTo>
                  <a:lnTo>
                    <a:pt x="4144" y="10502"/>
                  </a:lnTo>
                  <a:lnTo>
                    <a:pt x="4144" y="10142"/>
                  </a:lnTo>
                  <a:close/>
                  <a:moveTo>
                    <a:pt x="7619" y="10142"/>
                  </a:moveTo>
                  <a:lnTo>
                    <a:pt x="7619" y="10502"/>
                  </a:lnTo>
                  <a:lnTo>
                    <a:pt x="6872" y="10502"/>
                  </a:lnTo>
                  <a:lnTo>
                    <a:pt x="6872" y="10142"/>
                  </a:lnTo>
                  <a:close/>
                  <a:moveTo>
                    <a:pt x="4890" y="11223"/>
                  </a:moveTo>
                  <a:lnTo>
                    <a:pt x="4890" y="11944"/>
                  </a:lnTo>
                  <a:lnTo>
                    <a:pt x="4144" y="11944"/>
                  </a:lnTo>
                  <a:lnTo>
                    <a:pt x="4144" y="11223"/>
                  </a:lnTo>
                  <a:close/>
                  <a:moveTo>
                    <a:pt x="7619" y="11223"/>
                  </a:moveTo>
                  <a:lnTo>
                    <a:pt x="7619" y="11944"/>
                  </a:lnTo>
                  <a:lnTo>
                    <a:pt x="6872" y="11944"/>
                  </a:lnTo>
                  <a:lnTo>
                    <a:pt x="6872" y="11223"/>
                  </a:lnTo>
                  <a:close/>
                  <a:moveTo>
                    <a:pt x="2188" y="11223"/>
                  </a:moveTo>
                  <a:lnTo>
                    <a:pt x="2188" y="11969"/>
                  </a:lnTo>
                  <a:lnTo>
                    <a:pt x="1442" y="11969"/>
                  </a:lnTo>
                  <a:lnTo>
                    <a:pt x="1442" y="11223"/>
                  </a:lnTo>
                  <a:close/>
                  <a:moveTo>
                    <a:pt x="2188" y="12690"/>
                  </a:moveTo>
                  <a:lnTo>
                    <a:pt x="2188" y="13411"/>
                  </a:lnTo>
                  <a:lnTo>
                    <a:pt x="1442" y="13411"/>
                  </a:lnTo>
                  <a:lnTo>
                    <a:pt x="1442" y="12690"/>
                  </a:lnTo>
                  <a:close/>
                  <a:moveTo>
                    <a:pt x="4890" y="12690"/>
                  </a:moveTo>
                  <a:lnTo>
                    <a:pt x="4890" y="13411"/>
                  </a:lnTo>
                  <a:lnTo>
                    <a:pt x="4144" y="13411"/>
                  </a:lnTo>
                  <a:lnTo>
                    <a:pt x="4144" y="12690"/>
                  </a:lnTo>
                  <a:close/>
                  <a:moveTo>
                    <a:pt x="7619" y="12664"/>
                  </a:moveTo>
                  <a:lnTo>
                    <a:pt x="7619" y="13411"/>
                  </a:lnTo>
                  <a:lnTo>
                    <a:pt x="6872" y="13411"/>
                  </a:lnTo>
                  <a:lnTo>
                    <a:pt x="6872" y="12664"/>
                  </a:lnTo>
                  <a:close/>
                  <a:moveTo>
                    <a:pt x="4890" y="14131"/>
                  </a:moveTo>
                  <a:lnTo>
                    <a:pt x="4890" y="14852"/>
                  </a:lnTo>
                  <a:lnTo>
                    <a:pt x="4144" y="14852"/>
                  </a:lnTo>
                  <a:lnTo>
                    <a:pt x="4144" y="14131"/>
                  </a:lnTo>
                  <a:close/>
                  <a:moveTo>
                    <a:pt x="7619" y="14131"/>
                  </a:moveTo>
                  <a:lnTo>
                    <a:pt x="7619" y="14852"/>
                  </a:lnTo>
                  <a:lnTo>
                    <a:pt x="6872" y="14852"/>
                  </a:lnTo>
                  <a:lnTo>
                    <a:pt x="6872" y="14131"/>
                  </a:lnTo>
                  <a:close/>
                  <a:moveTo>
                    <a:pt x="2188" y="14131"/>
                  </a:moveTo>
                  <a:lnTo>
                    <a:pt x="2188" y="14878"/>
                  </a:lnTo>
                  <a:lnTo>
                    <a:pt x="1442" y="14878"/>
                  </a:lnTo>
                  <a:lnTo>
                    <a:pt x="1442" y="14131"/>
                  </a:lnTo>
                  <a:close/>
                  <a:moveTo>
                    <a:pt x="2188" y="15598"/>
                  </a:moveTo>
                  <a:lnTo>
                    <a:pt x="2188" y="16319"/>
                  </a:lnTo>
                  <a:lnTo>
                    <a:pt x="1442" y="16319"/>
                  </a:lnTo>
                  <a:lnTo>
                    <a:pt x="1442" y="15598"/>
                  </a:lnTo>
                  <a:close/>
                  <a:moveTo>
                    <a:pt x="4890" y="15598"/>
                  </a:moveTo>
                  <a:lnTo>
                    <a:pt x="4890" y="16319"/>
                  </a:lnTo>
                  <a:lnTo>
                    <a:pt x="4144" y="16319"/>
                  </a:lnTo>
                  <a:lnTo>
                    <a:pt x="4144" y="15598"/>
                  </a:lnTo>
                  <a:close/>
                  <a:moveTo>
                    <a:pt x="7619" y="15573"/>
                  </a:moveTo>
                  <a:lnTo>
                    <a:pt x="7619" y="16319"/>
                  </a:lnTo>
                  <a:lnTo>
                    <a:pt x="6872" y="16319"/>
                  </a:lnTo>
                  <a:lnTo>
                    <a:pt x="6872" y="15573"/>
                  </a:lnTo>
                  <a:close/>
                  <a:moveTo>
                    <a:pt x="4890" y="17040"/>
                  </a:moveTo>
                  <a:lnTo>
                    <a:pt x="4890" y="17761"/>
                  </a:lnTo>
                  <a:lnTo>
                    <a:pt x="4144" y="17761"/>
                  </a:lnTo>
                  <a:lnTo>
                    <a:pt x="4144" y="17040"/>
                  </a:lnTo>
                  <a:close/>
                  <a:moveTo>
                    <a:pt x="7619" y="17040"/>
                  </a:moveTo>
                  <a:lnTo>
                    <a:pt x="7619" y="17761"/>
                  </a:lnTo>
                  <a:lnTo>
                    <a:pt x="6872" y="17761"/>
                  </a:lnTo>
                  <a:lnTo>
                    <a:pt x="6872" y="17040"/>
                  </a:lnTo>
                  <a:close/>
                  <a:moveTo>
                    <a:pt x="2188" y="17040"/>
                  </a:moveTo>
                  <a:lnTo>
                    <a:pt x="2188" y="17786"/>
                  </a:lnTo>
                  <a:lnTo>
                    <a:pt x="1442" y="17786"/>
                  </a:lnTo>
                  <a:lnTo>
                    <a:pt x="1442" y="17040"/>
                  </a:lnTo>
                  <a:close/>
                  <a:moveTo>
                    <a:pt x="2188" y="18507"/>
                  </a:moveTo>
                  <a:lnTo>
                    <a:pt x="2188" y="19228"/>
                  </a:lnTo>
                  <a:lnTo>
                    <a:pt x="1442" y="19228"/>
                  </a:lnTo>
                  <a:lnTo>
                    <a:pt x="1442" y="18507"/>
                  </a:lnTo>
                  <a:close/>
                  <a:moveTo>
                    <a:pt x="4890" y="18507"/>
                  </a:moveTo>
                  <a:lnTo>
                    <a:pt x="4890" y="19228"/>
                  </a:lnTo>
                  <a:lnTo>
                    <a:pt x="4144" y="19228"/>
                  </a:lnTo>
                  <a:lnTo>
                    <a:pt x="4144" y="18507"/>
                  </a:lnTo>
                  <a:close/>
                  <a:moveTo>
                    <a:pt x="7619" y="18507"/>
                  </a:moveTo>
                  <a:lnTo>
                    <a:pt x="7619" y="19228"/>
                  </a:lnTo>
                  <a:lnTo>
                    <a:pt x="6872" y="19228"/>
                  </a:lnTo>
                  <a:lnTo>
                    <a:pt x="6872" y="18507"/>
                  </a:lnTo>
                  <a:close/>
                  <a:moveTo>
                    <a:pt x="4890" y="19948"/>
                  </a:moveTo>
                  <a:lnTo>
                    <a:pt x="4890" y="20669"/>
                  </a:lnTo>
                  <a:lnTo>
                    <a:pt x="4144" y="20669"/>
                  </a:lnTo>
                  <a:lnTo>
                    <a:pt x="4144" y="19948"/>
                  </a:lnTo>
                  <a:close/>
                  <a:moveTo>
                    <a:pt x="7619" y="19948"/>
                  </a:moveTo>
                  <a:lnTo>
                    <a:pt x="7619" y="20669"/>
                  </a:lnTo>
                  <a:lnTo>
                    <a:pt x="6872" y="20669"/>
                  </a:lnTo>
                  <a:lnTo>
                    <a:pt x="6872" y="19948"/>
                  </a:lnTo>
                  <a:close/>
                  <a:moveTo>
                    <a:pt x="2188" y="19948"/>
                  </a:moveTo>
                  <a:lnTo>
                    <a:pt x="2188" y="20695"/>
                  </a:lnTo>
                  <a:lnTo>
                    <a:pt x="1442" y="20695"/>
                  </a:lnTo>
                  <a:lnTo>
                    <a:pt x="1442" y="19948"/>
                  </a:lnTo>
                  <a:close/>
                  <a:moveTo>
                    <a:pt x="2188" y="21415"/>
                  </a:moveTo>
                  <a:lnTo>
                    <a:pt x="2188" y="22136"/>
                  </a:lnTo>
                  <a:lnTo>
                    <a:pt x="1442" y="22136"/>
                  </a:lnTo>
                  <a:lnTo>
                    <a:pt x="1442" y="21415"/>
                  </a:lnTo>
                  <a:close/>
                  <a:moveTo>
                    <a:pt x="4890" y="21415"/>
                  </a:moveTo>
                  <a:lnTo>
                    <a:pt x="4890" y="22136"/>
                  </a:lnTo>
                  <a:lnTo>
                    <a:pt x="4144" y="22136"/>
                  </a:lnTo>
                  <a:lnTo>
                    <a:pt x="4144" y="21415"/>
                  </a:lnTo>
                  <a:close/>
                  <a:moveTo>
                    <a:pt x="7619" y="21390"/>
                  </a:moveTo>
                  <a:lnTo>
                    <a:pt x="7619" y="22136"/>
                  </a:lnTo>
                  <a:lnTo>
                    <a:pt x="6872" y="22136"/>
                  </a:lnTo>
                  <a:lnTo>
                    <a:pt x="6872" y="21390"/>
                  </a:lnTo>
                  <a:close/>
                  <a:moveTo>
                    <a:pt x="4890" y="22857"/>
                  </a:moveTo>
                  <a:lnTo>
                    <a:pt x="4890" y="23577"/>
                  </a:lnTo>
                  <a:lnTo>
                    <a:pt x="4144" y="23577"/>
                  </a:lnTo>
                  <a:lnTo>
                    <a:pt x="4144" y="22857"/>
                  </a:lnTo>
                  <a:close/>
                  <a:moveTo>
                    <a:pt x="7619" y="22857"/>
                  </a:moveTo>
                  <a:lnTo>
                    <a:pt x="7619" y="23577"/>
                  </a:lnTo>
                  <a:lnTo>
                    <a:pt x="6872" y="23577"/>
                  </a:lnTo>
                  <a:lnTo>
                    <a:pt x="6872" y="22857"/>
                  </a:lnTo>
                  <a:close/>
                  <a:moveTo>
                    <a:pt x="2188" y="22857"/>
                  </a:moveTo>
                  <a:lnTo>
                    <a:pt x="2188" y="23603"/>
                  </a:lnTo>
                  <a:lnTo>
                    <a:pt x="1442" y="23603"/>
                  </a:lnTo>
                  <a:lnTo>
                    <a:pt x="1442" y="22857"/>
                  </a:lnTo>
                  <a:close/>
                  <a:moveTo>
                    <a:pt x="2188" y="24324"/>
                  </a:moveTo>
                  <a:lnTo>
                    <a:pt x="2188" y="25045"/>
                  </a:lnTo>
                  <a:lnTo>
                    <a:pt x="1442" y="25045"/>
                  </a:lnTo>
                  <a:lnTo>
                    <a:pt x="1442" y="24324"/>
                  </a:lnTo>
                  <a:close/>
                  <a:moveTo>
                    <a:pt x="4890" y="24324"/>
                  </a:moveTo>
                  <a:lnTo>
                    <a:pt x="4890" y="25045"/>
                  </a:lnTo>
                  <a:lnTo>
                    <a:pt x="4144" y="25045"/>
                  </a:lnTo>
                  <a:lnTo>
                    <a:pt x="4144" y="24324"/>
                  </a:lnTo>
                  <a:close/>
                  <a:moveTo>
                    <a:pt x="7619" y="24298"/>
                  </a:moveTo>
                  <a:lnTo>
                    <a:pt x="7619" y="25045"/>
                  </a:lnTo>
                  <a:lnTo>
                    <a:pt x="6872" y="25045"/>
                  </a:lnTo>
                  <a:lnTo>
                    <a:pt x="6872" y="24298"/>
                  </a:lnTo>
                  <a:close/>
                  <a:moveTo>
                    <a:pt x="4890" y="25765"/>
                  </a:moveTo>
                  <a:lnTo>
                    <a:pt x="4890" y="26486"/>
                  </a:lnTo>
                  <a:lnTo>
                    <a:pt x="4144" y="26486"/>
                  </a:lnTo>
                  <a:lnTo>
                    <a:pt x="4144" y="25765"/>
                  </a:lnTo>
                  <a:close/>
                  <a:moveTo>
                    <a:pt x="7619" y="25765"/>
                  </a:moveTo>
                  <a:lnTo>
                    <a:pt x="7619" y="26486"/>
                  </a:lnTo>
                  <a:lnTo>
                    <a:pt x="6872" y="26486"/>
                  </a:lnTo>
                  <a:lnTo>
                    <a:pt x="6872" y="25765"/>
                  </a:lnTo>
                  <a:close/>
                  <a:moveTo>
                    <a:pt x="2188" y="25765"/>
                  </a:moveTo>
                  <a:lnTo>
                    <a:pt x="2188" y="26512"/>
                  </a:lnTo>
                  <a:lnTo>
                    <a:pt x="1442" y="26512"/>
                  </a:lnTo>
                  <a:lnTo>
                    <a:pt x="1442" y="25765"/>
                  </a:lnTo>
                  <a:close/>
                  <a:moveTo>
                    <a:pt x="2188" y="27232"/>
                  </a:moveTo>
                  <a:lnTo>
                    <a:pt x="2188" y="27953"/>
                  </a:lnTo>
                  <a:lnTo>
                    <a:pt x="1442" y="27953"/>
                  </a:lnTo>
                  <a:lnTo>
                    <a:pt x="1442" y="27232"/>
                  </a:lnTo>
                  <a:close/>
                  <a:moveTo>
                    <a:pt x="4890" y="27232"/>
                  </a:moveTo>
                  <a:lnTo>
                    <a:pt x="4890" y="27953"/>
                  </a:lnTo>
                  <a:lnTo>
                    <a:pt x="4144" y="27953"/>
                  </a:lnTo>
                  <a:lnTo>
                    <a:pt x="4144" y="27232"/>
                  </a:lnTo>
                  <a:close/>
                  <a:moveTo>
                    <a:pt x="7619" y="27207"/>
                  </a:moveTo>
                  <a:lnTo>
                    <a:pt x="7619" y="27953"/>
                  </a:lnTo>
                  <a:lnTo>
                    <a:pt x="6872" y="27953"/>
                  </a:lnTo>
                  <a:lnTo>
                    <a:pt x="6872" y="27207"/>
                  </a:lnTo>
                  <a:close/>
                  <a:moveTo>
                    <a:pt x="4890" y="28674"/>
                  </a:moveTo>
                  <a:lnTo>
                    <a:pt x="4890" y="29394"/>
                  </a:lnTo>
                  <a:lnTo>
                    <a:pt x="4144" y="29394"/>
                  </a:lnTo>
                  <a:lnTo>
                    <a:pt x="4144" y="28674"/>
                  </a:lnTo>
                  <a:close/>
                  <a:moveTo>
                    <a:pt x="7619" y="28674"/>
                  </a:moveTo>
                  <a:lnTo>
                    <a:pt x="7619" y="29394"/>
                  </a:lnTo>
                  <a:lnTo>
                    <a:pt x="6872" y="29394"/>
                  </a:lnTo>
                  <a:lnTo>
                    <a:pt x="6872" y="28674"/>
                  </a:lnTo>
                  <a:close/>
                  <a:moveTo>
                    <a:pt x="2188" y="28674"/>
                  </a:moveTo>
                  <a:lnTo>
                    <a:pt x="2188" y="29420"/>
                  </a:lnTo>
                  <a:lnTo>
                    <a:pt x="1442" y="29420"/>
                  </a:lnTo>
                  <a:lnTo>
                    <a:pt x="1442" y="28674"/>
                  </a:lnTo>
                  <a:close/>
                  <a:moveTo>
                    <a:pt x="2188" y="30141"/>
                  </a:moveTo>
                  <a:lnTo>
                    <a:pt x="2188" y="30501"/>
                  </a:lnTo>
                  <a:lnTo>
                    <a:pt x="1442" y="30501"/>
                  </a:lnTo>
                  <a:lnTo>
                    <a:pt x="1442" y="30141"/>
                  </a:lnTo>
                  <a:close/>
                  <a:moveTo>
                    <a:pt x="4890" y="30141"/>
                  </a:moveTo>
                  <a:lnTo>
                    <a:pt x="4890" y="30501"/>
                  </a:lnTo>
                  <a:lnTo>
                    <a:pt x="4144" y="30501"/>
                  </a:lnTo>
                  <a:lnTo>
                    <a:pt x="4144" y="30141"/>
                  </a:lnTo>
                  <a:close/>
                  <a:moveTo>
                    <a:pt x="7619" y="30115"/>
                  </a:moveTo>
                  <a:lnTo>
                    <a:pt x="7619" y="30501"/>
                  </a:lnTo>
                  <a:lnTo>
                    <a:pt x="6872" y="30501"/>
                  </a:lnTo>
                  <a:lnTo>
                    <a:pt x="6872" y="30115"/>
                  </a:lnTo>
                  <a:close/>
                  <a:moveTo>
                    <a:pt x="4350" y="1"/>
                  </a:moveTo>
                  <a:lnTo>
                    <a:pt x="4350" y="4068"/>
                  </a:lnTo>
                  <a:lnTo>
                    <a:pt x="3037" y="5663"/>
                  </a:lnTo>
                  <a:lnTo>
                    <a:pt x="3037" y="7439"/>
                  </a:lnTo>
                  <a:lnTo>
                    <a:pt x="2291" y="7439"/>
                  </a:lnTo>
                  <a:lnTo>
                    <a:pt x="2291" y="8598"/>
                  </a:lnTo>
                  <a:lnTo>
                    <a:pt x="0" y="8598"/>
                  </a:lnTo>
                  <a:lnTo>
                    <a:pt x="0" y="32663"/>
                  </a:lnTo>
                  <a:lnTo>
                    <a:pt x="8983" y="32663"/>
                  </a:lnTo>
                  <a:lnTo>
                    <a:pt x="8983" y="8598"/>
                  </a:lnTo>
                  <a:lnTo>
                    <a:pt x="6692" y="8598"/>
                  </a:lnTo>
                  <a:lnTo>
                    <a:pt x="6692" y="7439"/>
                  </a:lnTo>
                  <a:lnTo>
                    <a:pt x="5946" y="7439"/>
                  </a:lnTo>
                  <a:lnTo>
                    <a:pt x="5946" y="5663"/>
                  </a:lnTo>
                  <a:lnTo>
                    <a:pt x="4607" y="4068"/>
                  </a:lnTo>
                  <a:lnTo>
                    <a:pt x="46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40"/>
            <p:cNvSpPr/>
            <p:nvPr/>
          </p:nvSpPr>
          <p:spPr>
            <a:xfrm>
              <a:off x="896144" y="4257820"/>
              <a:ext cx="328567" cy="884872"/>
            </a:xfrm>
            <a:custGeom>
              <a:rect b="b" l="l" r="r" t="t"/>
              <a:pathLst>
                <a:path extrusionOk="0" h="24195" w="8984">
                  <a:moveTo>
                    <a:pt x="7594" y="4401"/>
                  </a:moveTo>
                  <a:lnTo>
                    <a:pt x="7594" y="5122"/>
                  </a:lnTo>
                  <a:lnTo>
                    <a:pt x="6847" y="5122"/>
                  </a:lnTo>
                  <a:lnTo>
                    <a:pt x="6847" y="4401"/>
                  </a:lnTo>
                  <a:close/>
                  <a:moveTo>
                    <a:pt x="2163" y="4427"/>
                  </a:moveTo>
                  <a:lnTo>
                    <a:pt x="2163" y="5148"/>
                  </a:lnTo>
                  <a:lnTo>
                    <a:pt x="1417" y="5148"/>
                  </a:lnTo>
                  <a:lnTo>
                    <a:pt x="1417" y="4427"/>
                  </a:lnTo>
                  <a:close/>
                  <a:moveTo>
                    <a:pt x="4865" y="4401"/>
                  </a:moveTo>
                  <a:lnTo>
                    <a:pt x="4891" y="5148"/>
                  </a:lnTo>
                  <a:lnTo>
                    <a:pt x="4145" y="5148"/>
                  </a:lnTo>
                  <a:lnTo>
                    <a:pt x="4145" y="4401"/>
                  </a:lnTo>
                  <a:close/>
                  <a:moveTo>
                    <a:pt x="2163" y="5869"/>
                  </a:moveTo>
                  <a:lnTo>
                    <a:pt x="2163" y="6589"/>
                  </a:lnTo>
                  <a:lnTo>
                    <a:pt x="1417" y="6589"/>
                  </a:lnTo>
                  <a:lnTo>
                    <a:pt x="1417" y="5869"/>
                  </a:lnTo>
                  <a:close/>
                  <a:moveTo>
                    <a:pt x="4865" y="5869"/>
                  </a:moveTo>
                  <a:lnTo>
                    <a:pt x="4891" y="6589"/>
                  </a:lnTo>
                  <a:lnTo>
                    <a:pt x="4145" y="6589"/>
                  </a:lnTo>
                  <a:lnTo>
                    <a:pt x="4145" y="5869"/>
                  </a:lnTo>
                  <a:close/>
                  <a:moveTo>
                    <a:pt x="7594" y="5869"/>
                  </a:moveTo>
                  <a:lnTo>
                    <a:pt x="7594" y="6589"/>
                  </a:lnTo>
                  <a:lnTo>
                    <a:pt x="6847" y="6589"/>
                  </a:lnTo>
                  <a:lnTo>
                    <a:pt x="6847" y="5869"/>
                  </a:lnTo>
                  <a:close/>
                  <a:moveTo>
                    <a:pt x="7594" y="7310"/>
                  </a:moveTo>
                  <a:lnTo>
                    <a:pt x="7594" y="8031"/>
                  </a:lnTo>
                  <a:lnTo>
                    <a:pt x="6847" y="8031"/>
                  </a:lnTo>
                  <a:lnTo>
                    <a:pt x="6847" y="7310"/>
                  </a:lnTo>
                  <a:close/>
                  <a:moveTo>
                    <a:pt x="2163" y="7336"/>
                  </a:moveTo>
                  <a:lnTo>
                    <a:pt x="2163" y="8056"/>
                  </a:lnTo>
                  <a:lnTo>
                    <a:pt x="1417" y="8056"/>
                  </a:lnTo>
                  <a:lnTo>
                    <a:pt x="1417" y="7336"/>
                  </a:lnTo>
                  <a:close/>
                  <a:moveTo>
                    <a:pt x="4865" y="7310"/>
                  </a:moveTo>
                  <a:lnTo>
                    <a:pt x="4891" y="8056"/>
                  </a:lnTo>
                  <a:lnTo>
                    <a:pt x="4145" y="8056"/>
                  </a:lnTo>
                  <a:lnTo>
                    <a:pt x="4145" y="7310"/>
                  </a:lnTo>
                  <a:close/>
                  <a:moveTo>
                    <a:pt x="2163" y="8777"/>
                  </a:moveTo>
                  <a:lnTo>
                    <a:pt x="2163" y="9498"/>
                  </a:lnTo>
                  <a:lnTo>
                    <a:pt x="1417" y="9498"/>
                  </a:lnTo>
                  <a:lnTo>
                    <a:pt x="1417" y="8777"/>
                  </a:lnTo>
                  <a:close/>
                  <a:moveTo>
                    <a:pt x="4865" y="8777"/>
                  </a:moveTo>
                  <a:lnTo>
                    <a:pt x="4891" y="9498"/>
                  </a:lnTo>
                  <a:lnTo>
                    <a:pt x="4145" y="9498"/>
                  </a:lnTo>
                  <a:lnTo>
                    <a:pt x="4145" y="8777"/>
                  </a:lnTo>
                  <a:close/>
                  <a:moveTo>
                    <a:pt x="7594" y="8777"/>
                  </a:moveTo>
                  <a:lnTo>
                    <a:pt x="7594" y="9498"/>
                  </a:lnTo>
                  <a:lnTo>
                    <a:pt x="6847" y="9498"/>
                  </a:lnTo>
                  <a:lnTo>
                    <a:pt x="6847" y="8777"/>
                  </a:lnTo>
                  <a:close/>
                  <a:moveTo>
                    <a:pt x="7594" y="10218"/>
                  </a:moveTo>
                  <a:lnTo>
                    <a:pt x="7594" y="10939"/>
                  </a:lnTo>
                  <a:lnTo>
                    <a:pt x="6847" y="10939"/>
                  </a:lnTo>
                  <a:lnTo>
                    <a:pt x="6847" y="10218"/>
                  </a:lnTo>
                  <a:close/>
                  <a:moveTo>
                    <a:pt x="2163" y="10244"/>
                  </a:moveTo>
                  <a:lnTo>
                    <a:pt x="2163" y="10965"/>
                  </a:lnTo>
                  <a:lnTo>
                    <a:pt x="1417" y="10965"/>
                  </a:lnTo>
                  <a:lnTo>
                    <a:pt x="1417" y="10244"/>
                  </a:lnTo>
                  <a:close/>
                  <a:moveTo>
                    <a:pt x="4865" y="10218"/>
                  </a:moveTo>
                  <a:lnTo>
                    <a:pt x="4891" y="10965"/>
                  </a:lnTo>
                  <a:lnTo>
                    <a:pt x="4145" y="10965"/>
                  </a:lnTo>
                  <a:lnTo>
                    <a:pt x="4145" y="10218"/>
                  </a:lnTo>
                  <a:close/>
                  <a:moveTo>
                    <a:pt x="2163" y="11685"/>
                  </a:moveTo>
                  <a:lnTo>
                    <a:pt x="2163" y="12406"/>
                  </a:lnTo>
                  <a:lnTo>
                    <a:pt x="1417" y="12406"/>
                  </a:lnTo>
                  <a:lnTo>
                    <a:pt x="1417" y="11685"/>
                  </a:lnTo>
                  <a:close/>
                  <a:moveTo>
                    <a:pt x="4865" y="11685"/>
                  </a:moveTo>
                  <a:lnTo>
                    <a:pt x="4891" y="12406"/>
                  </a:lnTo>
                  <a:lnTo>
                    <a:pt x="4145" y="12406"/>
                  </a:lnTo>
                  <a:lnTo>
                    <a:pt x="4145" y="11685"/>
                  </a:lnTo>
                  <a:close/>
                  <a:moveTo>
                    <a:pt x="7594" y="11685"/>
                  </a:moveTo>
                  <a:lnTo>
                    <a:pt x="7594" y="12406"/>
                  </a:lnTo>
                  <a:lnTo>
                    <a:pt x="6847" y="12406"/>
                  </a:lnTo>
                  <a:lnTo>
                    <a:pt x="6847" y="11685"/>
                  </a:lnTo>
                  <a:close/>
                  <a:moveTo>
                    <a:pt x="7594" y="13127"/>
                  </a:moveTo>
                  <a:lnTo>
                    <a:pt x="7594" y="13848"/>
                  </a:lnTo>
                  <a:lnTo>
                    <a:pt x="6847" y="13848"/>
                  </a:lnTo>
                  <a:lnTo>
                    <a:pt x="6847" y="13127"/>
                  </a:lnTo>
                  <a:close/>
                  <a:moveTo>
                    <a:pt x="2163" y="13153"/>
                  </a:moveTo>
                  <a:lnTo>
                    <a:pt x="2163" y="13873"/>
                  </a:lnTo>
                  <a:lnTo>
                    <a:pt x="1417" y="13873"/>
                  </a:lnTo>
                  <a:lnTo>
                    <a:pt x="1417" y="13153"/>
                  </a:lnTo>
                  <a:close/>
                  <a:moveTo>
                    <a:pt x="4865" y="13127"/>
                  </a:moveTo>
                  <a:lnTo>
                    <a:pt x="4891" y="13873"/>
                  </a:lnTo>
                  <a:lnTo>
                    <a:pt x="4145" y="13873"/>
                  </a:lnTo>
                  <a:lnTo>
                    <a:pt x="4145" y="13127"/>
                  </a:lnTo>
                  <a:close/>
                  <a:moveTo>
                    <a:pt x="2163" y="14594"/>
                  </a:moveTo>
                  <a:lnTo>
                    <a:pt x="2163" y="15315"/>
                  </a:lnTo>
                  <a:lnTo>
                    <a:pt x="1417" y="15315"/>
                  </a:lnTo>
                  <a:lnTo>
                    <a:pt x="1417" y="14594"/>
                  </a:lnTo>
                  <a:close/>
                  <a:moveTo>
                    <a:pt x="4865" y="14594"/>
                  </a:moveTo>
                  <a:lnTo>
                    <a:pt x="4891" y="15315"/>
                  </a:lnTo>
                  <a:lnTo>
                    <a:pt x="4145" y="15315"/>
                  </a:lnTo>
                  <a:lnTo>
                    <a:pt x="4145" y="14594"/>
                  </a:lnTo>
                  <a:close/>
                  <a:moveTo>
                    <a:pt x="7594" y="14594"/>
                  </a:moveTo>
                  <a:lnTo>
                    <a:pt x="7594" y="15315"/>
                  </a:lnTo>
                  <a:lnTo>
                    <a:pt x="6847" y="15315"/>
                  </a:lnTo>
                  <a:lnTo>
                    <a:pt x="6847" y="14594"/>
                  </a:lnTo>
                  <a:close/>
                  <a:moveTo>
                    <a:pt x="7594" y="16035"/>
                  </a:moveTo>
                  <a:lnTo>
                    <a:pt x="7594" y="16756"/>
                  </a:lnTo>
                  <a:lnTo>
                    <a:pt x="6847" y="16756"/>
                  </a:lnTo>
                  <a:lnTo>
                    <a:pt x="6847" y="16035"/>
                  </a:lnTo>
                  <a:close/>
                  <a:moveTo>
                    <a:pt x="2163" y="16061"/>
                  </a:moveTo>
                  <a:lnTo>
                    <a:pt x="2163" y="16782"/>
                  </a:lnTo>
                  <a:lnTo>
                    <a:pt x="1417" y="16782"/>
                  </a:lnTo>
                  <a:lnTo>
                    <a:pt x="1417" y="16061"/>
                  </a:lnTo>
                  <a:close/>
                  <a:moveTo>
                    <a:pt x="4865" y="16035"/>
                  </a:moveTo>
                  <a:lnTo>
                    <a:pt x="4891" y="16782"/>
                  </a:lnTo>
                  <a:lnTo>
                    <a:pt x="4145" y="16782"/>
                  </a:lnTo>
                  <a:lnTo>
                    <a:pt x="4145" y="16035"/>
                  </a:lnTo>
                  <a:close/>
                  <a:moveTo>
                    <a:pt x="2163" y="17502"/>
                  </a:moveTo>
                  <a:lnTo>
                    <a:pt x="2163" y="18223"/>
                  </a:lnTo>
                  <a:lnTo>
                    <a:pt x="1417" y="18223"/>
                  </a:lnTo>
                  <a:lnTo>
                    <a:pt x="1417" y="17502"/>
                  </a:lnTo>
                  <a:close/>
                  <a:moveTo>
                    <a:pt x="4865" y="17502"/>
                  </a:moveTo>
                  <a:lnTo>
                    <a:pt x="4891" y="18223"/>
                  </a:lnTo>
                  <a:lnTo>
                    <a:pt x="4145" y="18223"/>
                  </a:lnTo>
                  <a:lnTo>
                    <a:pt x="4145" y="17502"/>
                  </a:lnTo>
                  <a:close/>
                  <a:moveTo>
                    <a:pt x="7594" y="17502"/>
                  </a:moveTo>
                  <a:lnTo>
                    <a:pt x="7594" y="18223"/>
                  </a:lnTo>
                  <a:lnTo>
                    <a:pt x="6847" y="18223"/>
                  </a:lnTo>
                  <a:lnTo>
                    <a:pt x="6847" y="17502"/>
                  </a:lnTo>
                  <a:close/>
                  <a:moveTo>
                    <a:pt x="7594" y="18969"/>
                  </a:moveTo>
                  <a:lnTo>
                    <a:pt x="7594" y="19664"/>
                  </a:lnTo>
                  <a:lnTo>
                    <a:pt x="6847" y="19664"/>
                  </a:lnTo>
                  <a:lnTo>
                    <a:pt x="6847" y="18969"/>
                  </a:lnTo>
                  <a:close/>
                  <a:moveTo>
                    <a:pt x="2163" y="18969"/>
                  </a:moveTo>
                  <a:lnTo>
                    <a:pt x="2163" y="19690"/>
                  </a:lnTo>
                  <a:lnTo>
                    <a:pt x="1417" y="19690"/>
                  </a:lnTo>
                  <a:lnTo>
                    <a:pt x="1417" y="18969"/>
                  </a:lnTo>
                  <a:close/>
                  <a:moveTo>
                    <a:pt x="4865" y="18969"/>
                  </a:moveTo>
                  <a:lnTo>
                    <a:pt x="4891" y="19690"/>
                  </a:lnTo>
                  <a:lnTo>
                    <a:pt x="4145" y="19690"/>
                  </a:lnTo>
                  <a:lnTo>
                    <a:pt x="4145" y="18969"/>
                  </a:lnTo>
                  <a:close/>
                  <a:moveTo>
                    <a:pt x="2163" y="20411"/>
                  </a:moveTo>
                  <a:lnTo>
                    <a:pt x="2163" y="21132"/>
                  </a:lnTo>
                  <a:lnTo>
                    <a:pt x="1417" y="21132"/>
                  </a:lnTo>
                  <a:lnTo>
                    <a:pt x="1417" y="20411"/>
                  </a:lnTo>
                  <a:close/>
                  <a:moveTo>
                    <a:pt x="4865" y="20411"/>
                  </a:moveTo>
                  <a:lnTo>
                    <a:pt x="4891" y="21132"/>
                  </a:lnTo>
                  <a:lnTo>
                    <a:pt x="4145" y="21132"/>
                  </a:lnTo>
                  <a:lnTo>
                    <a:pt x="4145" y="20411"/>
                  </a:lnTo>
                  <a:close/>
                  <a:moveTo>
                    <a:pt x="7594" y="20411"/>
                  </a:moveTo>
                  <a:lnTo>
                    <a:pt x="7594" y="21132"/>
                  </a:lnTo>
                  <a:lnTo>
                    <a:pt x="6847" y="21132"/>
                  </a:lnTo>
                  <a:lnTo>
                    <a:pt x="6847" y="20411"/>
                  </a:lnTo>
                  <a:close/>
                  <a:moveTo>
                    <a:pt x="7594" y="21878"/>
                  </a:moveTo>
                  <a:lnTo>
                    <a:pt x="7594" y="22213"/>
                  </a:lnTo>
                  <a:lnTo>
                    <a:pt x="6847" y="22213"/>
                  </a:lnTo>
                  <a:lnTo>
                    <a:pt x="6847" y="21878"/>
                  </a:lnTo>
                  <a:close/>
                  <a:moveTo>
                    <a:pt x="2163" y="21878"/>
                  </a:moveTo>
                  <a:lnTo>
                    <a:pt x="2163" y="22238"/>
                  </a:lnTo>
                  <a:lnTo>
                    <a:pt x="1417" y="22238"/>
                  </a:lnTo>
                  <a:lnTo>
                    <a:pt x="1417" y="21878"/>
                  </a:lnTo>
                  <a:close/>
                  <a:moveTo>
                    <a:pt x="4865" y="21878"/>
                  </a:moveTo>
                  <a:lnTo>
                    <a:pt x="4891" y="22238"/>
                  </a:lnTo>
                  <a:lnTo>
                    <a:pt x="4145" y="22238"/>
                  </a:lnTo>
                  <a:lnTo>
                    <a:pt x="4145" y="21878"/>
                  </a:lnTo>
                  <a:close/>
                  <a:moveTo>
                    <a:pt x="8984" y="0"/>
                  </a:moveTo>
                  <a:lnTo>
                    <a:pt x="1" y="3115"/>
                  </a:lnTo>
                  <a:lnTo>
                    <a:pt x="1" y="24194"/>
                  </a:lnTo>
                  <a:lnTo>
                    <a:pt x="8984" y="24194"/>
                  </a:lnTo>
                  <a:lnTo>
                    <a:pt x="8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40"/>
            <p:cNvSpPr/>
            <p:nvPr/>
          </p:nvSpPr>
          <p:spPr>
            <a:xfrm>
              <a:off x="2482307" y="4257820"/>
              <a:ext cx="328567" cy="884872"/>
            </a:xfrm>
            <a:custGeom>
              <a:rect b="b" l="l" r="r" t="t"/>
              <a:pathLst>
                <a:path extrusionOk="0" h="24195" w="8984">
                  <a:moveTo>
                    <a:pt x="7593" y="4401"/>
                  </a:moveTo>
                  <a:lnTo>
                    <a:pt x="7593" y="5122"/>
                  </a:lnTo>
                  <a:lnTo>
                    <a:pt x="6847" y="5122"/>
                  </a:lnTo>
                  <a:lnTo>
                    <a:pt x="6847" y="4401"/>
                  </a:lnTo>
                  <a:close/>
                  <a:moveTo>
                    <a:pt x="2162" y="4427"/>
                  </a:moveTo>
                  <a:lnTo>
                    <a:pt x="2162" y="5148"/>
                  </a:lnTo>
                  <a:lnTo>
                    <a:pt x="1442" y="5148"/>
                  </a:lnTo>
                  <a:lnTo>
                    <a:pt x="1442" y="4427"/>
                  </a:lnTo>
                  <a:close/>
                  <a:moveTo>
                    <a:pt x="4891" y="4401"/>
                  </a:moveTo>
                  <a:lnTo>
                    <a:pt x="4891" y="5148"/>
                  </a:lnTo>
                  <a:lnTo>
                    <a:pt x="4144" y="5148"/>
                  </a:lnTo>
                  <a:lnTo>
                    <a:pt x="4144" y="4401"/>
                  </a:lnTo>
                  <a:close/>
                  <a:moveTo>
                    <a:pt x="2162" y="5869"/>
                  </a:moveTo>
                  <a:lnTo>
                    <a:pt x="2162" y="6589"/>
                  </a:lnTo>
                  <a:lnTo>
                    <a:pt x="1442" y="6589"/>
                  </a:lnTo>
                  <a:lnTo>
                    <a:pt x="1442" y="5869"/>
                  </a:lnTo>
                  <a:close/>
                  <a:moveTo>
                    <a:pt x="4891" y="5869"/>
                  </a:moveTo>
                  <a:lnTo>
                    <a:pt x="4891" y="6589"/>
                  </a:lnTo>
                  <a:lnTo>
                    <a:pt x="4144" y="6589"/>
                  </a:lnTo>
                  <a:lnTo>
                    <a:pt x="4144" y="5869"/>
                  </a:lnTo>
                  <a:close/>
                  <a:moveTo>
                    <a:pt x="7593" y="5869"/>
                  </a:moveTo>
                  <a:lnTo>
                    <a:pt x="7593" y="6589"/>
                  </a:lnTo>
                  <a:lnTo>
                    <a:pt x="6847" y="6589"/>
                  </a:lnTo>
                  <a:lnTo>
                    <a:pt x="6847" y="5869"/>
                  </a:lnTo>
                  <a:close/>
                  <a:moveTo>
                    <a:pt x="7593" y="7310"/>
                  </a:moveTo>
                  <a:lnTo>
                    <a:pt x="7593" y="8031"/>
                  </a:lnTo>
                  <a:lnTo>
                    <a:pt x="6847" y="8031"/>
                  </a:lnTo>
                  <a:lnTo>
                    <a:pt x="6847" y="7310"/>
                  </a:lnTo>
                  <a:close/>
                  <a:moveTo>
                    <a:pt x="2162" y="7336"/>
                  </a:moveTo>
                  <a:lnTo>
                    <a:pt x="2162" y="8056"/>
                  </a:lnTo>
                  <a:lnTo>
                    <a:pt x="1442" y="8056"/>
                  </a:lnTo>
                  <a:lnTo>
                    <a:pt x="1442" y="7336"/>
                  </a:lnTo>
                  <a:close/>
                  <a:moveTo>
                    <a:pt x="4891" y="7310"/>
                  </a:moveTo>
                  <a:lnTo>
                    <a:pt x="4891" y="8056"/>
                  </a:lnTo>
                  <a:lnTo>
                    <a:pt x="4144" y="8056"/>
                  </a:lnTo>
                  <a:lnTo>
                    <a:pt x="4144" y="7310"/>
                  </a:lnTo>
                  <a:close/>
                  <a:moveTo>
                    <a:pt x="2162" y="8777"/>
                  </a:moveTo>
                  <a:lnTo>
                    <a:pt x="2162" y="9498"/>
                  </a:lnTo>
                  <a:lnTo>
                    <a:pt x="1442" y="9498"/>
                  </a:lnTo>
                  <a:lnTo>
                    <a:pt x="1442" y="8777"/>
                  </a:lnTo>
                  <a:close/>
                  <a:moveTo>
                    <a:pt x="4891" y="8777"/>
                  </a:moveTo>
                  <a:lnTo>
                    <a:pt x="4891" y="9498"/>
                  </a:lnTo>
                  <a:lnTo>
                    <a:pt x="4144" y="9498"/>
                  </a:lnTo>
                  <a:lnTo>
                    <a:pt x="4144" y="8777"/>
                  </a:lnTo>
                  <a:close/>
                  <a:moveTo>
                    <a:pt x="7593" y="8777"/>
                  </a:moveTo>
                  <a:lnTo>
                    <a:pt x="7593" y="9498"/>
                  </a:lnTo>
                  <a:lnTo>
                    <a:pt x="6847" y="9498"/>
                  </a:lnTo>
                  <a:lnTo>
                    <a:pt x="6847" y="8777"/>
                  </a:lnTo>
                  <a:close/>
                  <a:moveTo>
                    <a:pt x="7593" y="10218"/>
                  </a:moveTo>
                  <a:lnTo>
                    <a:pt x="7593" y="10939"/>
                  </a:lnTo>
                  <a:lnTo>
                    <a:pt x="6847" y="10939"/>
                  </a:lnTo>
                  <a:lnTo>
                    <a:pt x="6847" y="10218"/>
                  </a:lnTo>
                  <a:close/>
                  <a:moveTo>
                    <a:pt x="2162" y="10244"/>
                  </a:moveTo>
                  <a:lnTo>
                    <a:pt x="2162" y="10965"/>
                  </a:lnTo>
                  <a:lnTo>
                    <a:pt x="1442" y="10965"/>
                  </a:lnTo>
                  <a:lnTo>
                    <a:pt x="1442" y="10244"/>
                  </a:lnTo>
                  <a:close/>
                  <a:moveTo>
                    <a:pt x="4891" y="10218"/>
                  </a:moveTo>
                  <a:lnTo>
                    <a:pt x="4891" y="10965"/>
                  </a:lnTo>
                  <a:lnTo>
                    <a:pt x="4144" y="10965"/>
                  </a:lnTo>
                  <a:lnTo>
                    <a:pt x="4144" y="10218"/>
                  </a:lnTo>
                  <a:close/>
                  <a:moveTo>
                    <a:pt x="2162" y="11685"/>
                  </a:moveTo>
                  <a:lnTo>
                    <a:pt x="2162" y="12406"/>
                  </a:lnTo>
                  <a:lnTo>
                    <a:pt x="1442" y="12406"/>
                  </a:lnTo>
                  <a:lnTo>
                    <a:pt x="1442" y="11685"/>
                  </a:lnTo>
                  <a:close/>
                  <a:moveTo>
                    <a:pt x="4891" y="11685"/>
                  </a:moveTo>
                  <a:lnTo>
                    <a:pt x="4891" y="12406"/>
                  </a:lnTo>
                  <a:lnTo>
                    <a:pt x="4144" y="12406"/>
                  </a:lnTo>
                  <a:lnTo>
                    <a:pt x="4144" y="11685"/>
                  </a:lnTo>
                  <a:close/>
                  <a:moveTo>
                    <a:pt x="7593" y="11685"/>
                  </a:moveTo>
                  <a:lnTo>
                    <a:pt x="7593" y="12406"/>
                  </a:lnTo>
                  <a:lnTo>
                    <a:pt x="6847" y="12406"/>
                  </a:lnTo>
                  <a:lnTo>
                    <a:pt x="6847" y="11685"/>
                  </a:lnTo>
                  <a:close/>
                  <a:moveTo>
                    <a:pt x="7593" y="13127"/>
                  </a:moveTo>
                  <a:lnTo>
                    <a:pt x="7593" y="13848"/>
                  </a:lnTo>
                  <a:lnTo>
                    <a:pt x="6847" y="13848"/>
                  </a:lnTo>
                  <a:lnTo>
                    <a:pt x="6847" y="13127"/>
                  </a:lnTo>
                  <a:close/>
                  <a:moveTo>
                    <a:pt x="2162" y="13153"/>
                  </a:moveTo>
                  <a:lnTo>
                    <a:pt x="2162" y="13873"/>
                  </a:lnTo>
                  <a:lnTo>
                    <a:pt x="1442" y="13873"/>
                  </a:lnTo>
                  <a:lnTo>
                    <a:pt x="1442" y="13153"/>
                  </a:lnTo>
                  <a:close/>
                  <a:moveTo>
                    <a:pt x="4891" y="13127"/>
                  </a:moveTo>
                  <a:lnTo>
                    <a:pt x="4891" y="13873"/>
                  </a:lnTo>
                  <a:lnTo>
                    <a:pt x="4144" y="13873"/>
                  </a:lnTo>
                  <a:lnTo>
                    <a:pt x="4144" y="13127"/>
                  </a:lnTo>
                  <a:close/>
                  <a:moveTo>
                    <a:pt x="2162" y="14594"/>
                  </a:moveTo>
                  <a:lnTo>
                    <a:pt x="2162" y="15315"/>
                  </a:lnTo>
                  <a:lnTo>
                    <a:pt x="1442" y="15315"/>
                  </a:lnTo>
                  <a:lnTo>
                    <a:pt x="1442" y="14594"/>
                  </a:lnTo>
                  <a:close/>
                  <a:moveTo>
                    <a:pt x="4891" y="14594"/>
                  </a:moveTo>
                  <a:lnTo>
                    <a:pt x="4891" y="15315"/>
                  </a:lnTo>
                  <a:lnTo>
                    <a:pt x="4144" y="15315"/>
                  </a:lnTo>
                  <a:lnTo>
                    <a:pt x="4144" y="14594"/>
                  </a:lnTo>
                  <a:close/>
                  <a:moveTo>
                    <a:pt x="7593" y="14594"/>
                  </a:moveTo>
                  <a:lnTo>
                    <a:pt x="7593" y="15315"/>
                  </a:lnTo>
                  <a:lnTo>
                    <a:pt x="6847" y="15315"/>
                  </a:lnTo>
                  <a:lnTo>
                    <a:pt x="6847" y="14594"/>
                  </a:lnTo>
                  <a:close/>
                  <a:moveTo>
                    <a:pt x="7593" y="16035"/>
                  </a:moveTo>
                  <a:lnTo>
                    <a:pt x="7593" y="16756"/>
                  </a:lnTo>
                  <a:lnTo>
                    <a:pt x="6847" y="16756"/>
                  </a:lnTo>
                  <a:lnTo>
                    <a:pt x="6847" y="16035"/>
                  </a:lnTo>
                  <a:close/>
                  <a:moveTo>
                    <a:pt x="2162" y="16061"/>
                  </a:moveTo>
                  <a:lnTo>
                    <a:pt x="2162" y="16782"/>
                  </a:lnTo>
                  <a:lnTo>
                    <a:pt x="1442" y="16782"/>
                  </a:lnTo>
                  <a:lnTo>
                    <a:pt x="1442" y="16061"/>
                  </a:lnTo>
                  <a:close/>
                  <a:moveTo>
                    <a:pt x="4891" y="16035"/>
                  </a:moveTo>
                  <a:lnTo>
                    <a:pt x="4891" y="16782"/>
                  </a:lnTo>
                  <a:lnTo>
                    <a:pt x="4144" y="16782"/>
                  </a:lnTo>
                  <a:lnTo>
                    <a:pt x="4144" y="16035"/>
                  </a:lnTo>
                  <a:close/>
                  <a:moveTo>
                    <a:pt x="2162" y="17502"/>
                  </a:moveTo>
                  <a:lnTo>
                    <a:pt x="2162" y="18223"/>
                  </a:lnTo>
                  <a:lnTo>
                    <a:pt x="1442" y="18223"/>
                  </a:lnTo>
                  <a:lnTo>
                    <a:pt x="1442" y="17502"/>
                  </a:lnTo>
                  <a:close/>
                  <a:moveTo>
                    <a:pt x="4891" y="17502"/>
                  </a:moveTo>
                  <a:lnTo>
                    <a:pt x="4891" y="18223"/>
                  </a:lnTo>
                  <a:lnTo>
                    <a:pt x="4144" y="18223"/>
                  </a:lnTo>
                  <a:lnTo>
                    <a:pt x="4144" y="17502"/>
                  </a:lnTo>
                  <a:close/>
                  <a:moveTo>
                    <a:pt x="7593" y="17502"/>
                  </a:moveTo>
                  <a:lnTo>
                    <a:pt x="7593" y="18223"/>
                  </a:lnTo>
                  <a:lnTo>
                    <a:pt x="6847" y="18223"/>
                  </a:lnTo>
                  <a:lnTo>
                    <a:pt x="6847" y="17502"/>
                  </a:lnTo>
                  <a:close/>
                  <a:moveTo>
                    <a:pt x="7593" y="18969"/>
                  </a:moveTo>
                  <a:lnTo>
                    <a:pt x="7593" y="19664"/>
                  </a:lnTo>
                  <a:lnTo>
                    <a:pt x="6847" y="19664"/>
                  </a:lnTo>
                  <a:lnTo>
                    <a:pt x="6847" y="18969"/>
                  </a:lnTo>
                  <a:close/>
                  <a:moveTo>
                    <a:pt x="2162" y="18969"/>
                  </a:moveTo>
                  <a:lnTo>
                    <a:pt x="2162" y="19690"/>
                  </a:lnTo>
                  <a:lnTo>
                    <a:pt x="1442" y="19690"/>
                  </a:lnTo>
                  <a:lnTo>
                    <a:pt x="1442" y="18969"/>
                  </a:lnTo>
                  <a:close/>
                  <a:moveTo>
                    <a:pt x="4891" y="18969"/>
                  </a:moveTo>
                  <a:lnTo>
                    <a:pt x="4891" y="19690"/>
                  </a:lnTo>
                  <a:lnTo>
                    <a:pt x="4144" y="19690"/>
                  </a:lnTo>
                  <a:lnTo>
                    <a:pt x="4144" y="18969"/>
                  </a:lnTo>
                  <a:close/>
                  <a:moveTo>
                    <a:pt x="2162" y="20411"/>
                  </a:moveTo>
                  <a:lnTo>
                    <a:pt x="2162" y="21132"/>
                  </a:lnTo>
                  <a:lnTo>
                    <a:pt x="1442" y="21132"/>
                  </a:lnTo>
                  <a:lnTo>
                    <a:pt x="1442" y="20411"/>
                  </a:lnTo>
                  <a:close/>
                  <a:moveTo>
                    <a:pt x="4891" y="20411"/>
                  </a:moveTo>
                  <a:lnTo>
                    <a:pt x="4891" y="21132"/>
                  </a:lnTo>
                  <a:lnTo>
                    <a:pt x="4144" y="21132"/>
                  </a:lnTo>
                  <a:lnTo>
                    <a:pt x="4144" y="20411"/>
                  </a:lnTo>
                  <a:close/>
                  <a:moveTo>
                    <a:pt x="7593" y="20411"/>
                  </a:moveTo>
                  <a:lnTo>
                    <a:pt x="7593" y="21132"/>
                  </a:lnTo>
                  <a:lnTo>
                    <a:pt x="6847" y="21132"/>
                  </a:lnTo>
                  <a:lnTo>
                    <a:pt x="6847" y="20411"/>
                  </a:lnTo>
                  <a:close/>
                  <a:moveTo>
                    <a:pt x="7593" y="21878"/>
                  </a:moveTo>
                  <a:lnTo>
                    <a:pt x="7593" y="22213"/>
                  </a:lnTo>
                  <a:lnTo>
                    <a:pt x="6847" y="22213"/>
                  </a:lnTo>
                  <a:lnTo>
                    <a:pt x="6847" y="21878"/>
                  </a:lnTo>
                  <a:close/>
                  <a:moveTo>
                    <a:pt x="2162" y="21878"/>
                  </a:moveTo>
                  <a:lnTo>
                    <a:pt x="2162" y="22238"/>
                  </a:lnTo>
                  <a:lnTo>
                    <a:pt x="1442" y="22238"/>
                  </a:lnTo>
                  <a:lnTo>
                    <a:pt x="1442" y="21878"/>
                  </a:lnTo>
                  <a:close/>
                  <a:moveTo>
                    <a:pt x="4891" y="21878"/>
                  </a:moveTo>
                  <a:lnTo>
                    <a:pt x="4891" y="22238"/>
                  </a:lnTo>
                  <a:lnTo>
                    <a:pt x="4144" y="22238"/>
                  </a:lnTo>
                  <a:lnTo>
                    <a:pt x="4144" y="21878"/>
                  </a:lnTo>
                  <a:close/>
                  <a:moveTo>
                    <a:pt x="8983" y="0"/>
                  </a:moveTo>
                  <a:lnTo>
                    <a:pt x="0" y="3115"/>
                  </a:lnTo>
                  <a:lnTo>
                    <a:pt x="0" y="24194"/>
                  </a:lnTo>
                  <a:lnTo>
                    <a:pt x="8983" y="24194"/>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0"/>
            <p:cNvSpPr/>
            <p:nvPr/>
          </p:nvSpPr>
          <p:spPr>
            <a:xfrm>
              <a:off x="1553211" y="4123195"/>
              <a:ext cx="328567" cy="1019495"/>
            </a:xfrm>
            <a:custGeom>
              <a:rect b="b" l="l" r="r" t="t"/>
              <a:pathLst>
                <a:path extrusionOk="0" h="27876" w="8984">
                  <a:moveTo>
                    <a:pt x="2291" y="4736"/>
                  </a:moveTo>
                  <a:lnTo>
                    <a:pt x="2291" y="5097"/>
                  </a:lnTo>
                  <a:lnTo>
                    <a:pt x="1545" y="5097"/>
                  </a:lnTo>
                  <a:lnTo>
                    <a:pt x="1545" y="4736"/>
                  </a:lnTo>
                  <a:close/>
                  <a:moveTo>
                    <a:pt x="4994" y="4711"/>
                  </a:moveTo>
                  <a:lnTo>
                    <a:pt x="4994" y="5097"/>
                  </a:lnTo>
                  <a:lnTo>
                    <a:pt x="4273" y="5097"/>
                  </a:lnTo>
                  <a:lnTo>
                    <a:pt x="4273" y="4711"/>
                  </a:lnTo>
                  <a:close/>
                  <a:moveTo>
                    <a:pt x="7722" y="4711"/>
                  </a:moveTo>
                  <a:lnTo>
                    <a:pt x="7722" y="5097"/>
                  </a:lnTo>
                  <a:lnTo>
                    <a:pt x="6976" y="5097"/>
                  </a:lnTo>
                  <a:lnTo>
                    <a:pt x="6976" y="4711"/>
                  </a:lnTo>
                  <a:close/>
                  <a:moveTo>
                    <a:pt x="4994" y="5817"/>
                  </a:moveTo>
                  <a:lnTo>
                    <a:pt x="4994" y="6538"/>
                  </a:lnTo>
                  <a:lnTo>
                    <a:pt x="4273" y="6538"/>
                  </a:lnTo>
                  <a:lnTo>
                    <a:pt x="4273" y="5817"/>
                  </a:lnTo>
                  <a:close/>
                  <a:moveTo>
                    <a:pt x="7722" y="5817"/>
                  </a:moveTo>
                  <a:lnTo>
                    <a:pt x="7722" y="6538"/>
                  </a:lnTo>
                  <a:lnTo>
                    <a:pt x="6976" y="6538"/>
                  </a:lnTo>
                  <a:lnTo>
                    <a:pt x="6976" y="5817"/>
                  </a:lnTo>
                  <a:close/>
                  <a:moveTo>
                    <a:pt x="2291" y="5817"/>
                  </a:moveTo>
                  <a:lnTo>
                    <a:pt x="2291" y="6564"/>
                  </a:lnTo>
                  <a:lnTo>
                    <a:pt x="1545" y="6564"/>
                  </a:lnTo>
                  <a:lnTo>
                    <a:pt x="1545" y="5817"/>
                  </a:lnTo>
                  <a:close/>
                  <a:moveTo>
                    <a:pt x="2291" y="7285"/>
                  </a:moveTo>
                  <a:lnTo>
                    <a:pt x="2291" y="8005"/>
                  </a:lnTo>
                  <a:lnTo>
                    <a:pt x="1545" y="8005"/>
                  </a:lnTo>
                  <a:lnTo>
                    <a:pt x="1545" y="7285"/>
                  </a:lnTo>
                  <a:close/>
                  <a:moveTo>
                    <a:pt x="4994" y="7285"/>
                  </a:moveTo>
                  <a:lnTo>
                    <a:pt x="4994" y="8005"/>
                  </a:lnTo>
                  <a:lnTo>
                    <a:pt x="4273" y="8005"/>
                  </a:lnTo>
                  <a:lnTo>
                    <a:pt x="4273" y="7285"/>
                  </a:lnTo>
                  <a:close/>
                  <a:moveTo>
                    <a:pt x="7722" y="7259"/>
                  </a:moveTo>
                  <a:lnTo>
                    <a:pt x="7722" y="8005"/>
                  </a:lnTo>
                  <a:lnTo>
                    <a:pt x="6976" y="8005"/>
                  </a:lnTo>
                  <a:lnTo>
                    <a:pt x="6976" y="7259"/>
                  </a:lnTo>
                  <a:close/>
                  <a:moveTo>
                    <a:pt x="4994" y="8726"/>
                  </a:moveTo>
                  <a:lnTo>
                    <a:pt x="4994" y="9447"/>
                  </a:lnTo>
                  <a:lnTo>
                    <a:pt x="4273" y="9447"/>
                  </a:lnTo>
                  <a:lnTo>
                    <a:pt x="4273" y="8726"/>
                  </a:lnTo>
                  <a:close/>
                  <a:moveTo>
                    <a:pt x="7722" y="8726"/>
                  </a:moveTo>
                  <a:lnTo>
                    <a:pt x="7722" y="9447"/>
                  </a:lnTo>
                  <a:lnTo>
                    <a:pt x="6976" y="9447"/>
                  </a:lnTo>
                  <a:lnTo>
                    <a:pt x="6976" y="8726"/>
                  </a:lnTo>
                  <a:close/>
                  <a:moveTo>
                    <a:pt x="2291" y="8726"/>
                  </a:moveTo>
                  <a:lnTo>
                    <a:pt x="2291" y="9472"/>
                  </a:lnTo>
                  <a:lnTo>
                    <a:pt x="1545" y="9472"/>
                  </a:lnTo>
                  <a:lnTo>
                    <a:pt x="1545" y="8726"/>
                  </a:lnTo>
                  <a:close/>
                  <a:moveTo>
                    <a:pt x="2291" y="10193"/>
                  </a:moveTo>
                  <a:lnTo>
                    <a:pt x="2291" y="10914"/>
                  </a:lnTo>
                  <a:lnTo>
                    <a:pt x="1545" y="10914"/>
                  </a:lnTo>
                  <a:lnTo>
                    <a:pt x="1545" y="10193"/>
                  </a:lnTo>
                  <a:close/>
                  <a:moveTo>
                    <a:pt x="4994" y="10193"/>
                  </a:moveTo>
                  <a:lnTo>
                    <a:pt x="4994" y="10914"/>
                  </a:lnTo>
                  <a:lnTo>
                    <a:pt x="4273" y="10914"/>
                  </a:lnTo>
                  <a:lnTo>
                    <a:pt x="4273" y="10193"/>
                  </a:lnTo>
                  <a:close/>
                  <a:moveTo>
                    <a:pt x="7722" y="10193"/>
                  </a:moveTo>
                  <a:lnTo>
                    <a:pt x="7722" y="10914"/>
                  </a:lnTo>
                  <a:lnTo>
                    <a:pt x="6976" y="10914"/>
                  </a:lnTo>
                  <a:lnTo>
                    <a:pt x="6976" y="10193"/>
                  </a:lnTo>
                  <a:close/>
                  <a:moveTo>
                    <a:pt x="4994" y="11634"/>
                  </a:moveTo>
                  <a:lnTo>
                    <a:pt x="4994" y="12355"/>
                  </a:lnTo>
                  <a:lnTo>
                    <a:pt x="4273" y="12355"/>
                  </a:lnTo>
                  <a:lnTo>
                    <a:pt x="4273" y="11634"/>
                  </a:lnTo>
                  <a:close/>
                  <a:moveTo>
                    <a:pt x="7722" y="11634"/>
                  </a:moveTo>
                  <a:lnTo>
                    <a:pt x="7722" y="12355"/>
                  </a:lnTo>
                  <a:lnTo>
                    <a:pt x="6976" y="12355"/>
                  </a:lnTo>
                  <a:lnTo>
                    <a:pt x="6976" y="11634"/>
                  </a:lnTo>
                  <a:close/>
                  <a:moveTo>
                    <a:pt x="2291" y="11634"/>
                  </a:moveTo>
                  <a:lnTo>
                    <a:pt x="2291" y="12381"/>
                  </a:lnTo>
                  <a:lnTo>
                    <a:pt x="1545" y="12381"/>
                  </a:lnTo>
                  <a:lnTo>
                    <a:pt x="1545" y="11634"/>
                  </a:lnTo>
                  <a:close/>
                  <a:moveTo>
                    <a:pt x="2291" y="13101"/>
                  </a:moveTo>
                  <a:lnTo>
                    <a:pt x="2291" y="13822"/>
                  </a:lnTo>
                  <a:lnTo>
                    <a:pt x="1545" y="13822"/>
                  </a:lnTo>
                  <a:lnTo>
                    <a:pt x="1545" y="13101"/>
                  </a:lnTo>
                  <a:close/>
                  <a:moveTo>
                    <a:pt x="4994" y="13101"/>
                  </a:moveTo>
                  <a:lnTo>
                    <a:pt x="4994" y="13822"/>
                  </a:lnTo>
                  <a:lnTo>
                    <a:pt x="4273" y="13822"/>
                  </a:lnTo>
                  <a:lnTo>
                    <a:pt x="4273" y="13101"/>
                  </a:lnTo>
                  <a:close/>
                  <a:moveTo>
                    <a:pt x="7722" y="13076"/>
                  </a:moveTo>
                  <a:lnTo>
                    <a:pt x="7722" y="13822"/>
                  </a:lnTo>
                  <a:lnTo>
                    <a:pt x="6976" y="13822"/>
                  </a:lnTo>
                  <a:lnTo>
                    <a:pt x="6976" y="13076"/>
                  </a:lnTo>
                  <a:close/>
                  <a:moveTo>
                    <a:pt x="4994" y="14543"/>
                  </a:moveTo>
                  <a:lnTo>
                    <a:pt x="4994" y="15264"/>
                  </a:lnTo>
                  <a:lnTo>
                    <a:pt x="4273" y="15264"/>
                  </a:lnTo>
                  <a:lnTo>
                    <a:pt x="4273" y="14543"/>
                  </a:lnTo>
                  <a:close/>
                  <a:moveTo>
                    <a:pt x="7722" y="14543"/>
                  </a:moveTo>
                  <a:lnTo>
                    <a:pt x="7722" y="15264"/>
                  </a:lnTo>
                  <a:lnTo>
                    <a:pt x="6976" y="15264"/>
                  </a:lnTo>
                  <a:lnTo>
                    <a:pt x="6976" y="14543"/>
                  </a:lnTo>
                  <a:close/>
                  <a:moveTo>
                    <a:pt x="2291" y="14543"/>
                  </a:moveTo>
                  <a:lnTo>
                    <a:pt x="2291" y="15289"/>
                  </a:lnTo>
                  <a:lnTo>
                    <a:pt x="1545" y="15289"/>
                  </a:lnTo>
                  <a:lnTo>
                    <a:pt x="1545" y="14543"/>
                  </a:lnTo>
                  <a:close/>
                  <a:moveTo>
                    <a:pt x="2291" y="16010"/>
                  </a:moveTo>
                  <a:lnTo>
                    <a:pt x="2291" y="16731"/>
                  </a:lnTo>
                  <a:lnTo>
                    <a:pt x="1545" y="16731"/>
                  </a:lnTo>
                  <a:lnTo>
                    <a:pt x="1545" y="16010"/>
                  </a:lnTo>
                  <a:close/>
                  <a:moveTo>
                    <a:pt x="4994" y="16010"/>
                  </a:moveTo>
                  <a:lnTo>
                    <a:pt x="4994" y="16731"/>
                  </a:lnTo>
                  <a:lnTo>
                    <a:pt x="4273" y="16731"/>
                  </a:lnTo>
                  <a:lnTo>
                    <a:pt x="4273" y="16010"/>
                  </a:lnTo>
                  <a:close/>
                  <a:moveTo>
                    <a:pt x="7722" y="15984"/>
                  </a:moveTo>
                  <a:lnTo>
                    <a:pt x="7722" y="16731"/>
                  </a:lnTo>
                  <a:lnTo>
                    <a:pt x="6976" y="16731"/>
                  </a:lnTo>
                  <a:lnTo>
                    <a:pt x="6976" y="15984"/>
                  </a:lnTo>
                  <a:close/>
                  <a:moveTo>
                    <a:pt x="4994" y="17477"/>
                  </a:moveTo>
                  <a:lnTo>
                    <a:pt x="4994" y="18172"/>
                  </a:lnTo>
                  <a:lnTo>
                    <a:pt x="4273" y="18172"/>
                  </a:lnTo>
                  <a:lnTo>
                    <a:pt x="4273" y="17477"/>
                  </a:lnTo>
                  <a:close/>
                  <a:moveTo>
                    <a:pt x="7722" y="17477"/>
                  </a:moveTo>
                  <a:lnTo>
                    <a:pt x="7722" y="18172"/>
                  </a:lnTo>
                  <a:lnTo>
                    <a:pt x="6976" y="18172"/>
                  </a:lnTo>
                  <a:lnTo>
                    <a:pt x="6976" y="17477"/>
                  </a:lnTo>
                  <a:close/>
                  <a:moveTo>
                    <a:pt x="2291" y="17477"/>
                  </a:moveTo>
                  <a:lnTo>
                    <a:pt x="2291" y="18198"/>
                  </a:lnTo>
                  <a:lnTo>
                    <a:pt x="1545" y="18198"/>
                  </a:lnTo>
                  <a:lnTo>
                    <a:pt x="1545" y="17477"/>
                  </a:lnTo>
                  <a:close/>
                  <a:moveTo>
                    <a:pt x="2291" y="18918"/>
                  </a:moveTo>
                  <a:lnTo>
                    <a:pt x="2291" y="19639"/>
                  </a:lnTo>
                  <a:lnTo>
                    <a:pt x="1545" y="19639"/>
                  </a:lnTo>
                  <a:lnTo>
                    <a:pt x="1545" y="18918"/>
                  </a:lnTo>
                  <a:close/>
                  <a:moveTo>
                    <a:pt x="4994" y="18918"/>
                  </a:moveTo>
                  <a:lnTo>
                    <a:pt x="4994" y="19639"/>
                  </a:lnTo>
                  <a:lnTo>
                    <a:pt x="4273" y="19639"/>
                  </a:lnTo>
                  <a:lnTo>
                    <a:pt x="4273" y="18918"/>
                  </a:lnTo>
                  <a:close/>
                  <a:moveTo>
                    <a:pt x="7722" y="18893"/>
                  </a:moveTo>
                  <a:lnTo>
                    <a:pt x="7722" y="19639"/>
                  </a:lnTo>
                  <a:lnTo>
                    <a:pt x="6976" y="19639"/>
                  </a:lnTo>
                  <a:lnTo>
                    <a:pt x="6976" y="18893"/>
                  </a:lnTo>
                  <a:close/>
                  <a:moveTo>
                    <a:pt x="4994" y="20360"/>
                  </a:moveTo>
                  <a:lnTo>
                    <a:pt x="4994" y="21080"/>
                  </a:lnTo>
                  <a:lnTo>
                    <a:pt x="4273" y="21080"/>
                  </a:lnTo>
                  <a:lnTo>
                    <a:pt x="4273" y="20360"/>
                  </a:lnTo>
                  <a:close/>
                  <a:moveTo>
                    <a:pt x="7722" y="20360"/>
                  </a:moveTo>
                  <a:lnTo>
                    <a:pt x="7722" y="21080"/>
                  </a:lnTo>
                  <a:lnTo>
                    <a:pt x="6976" y="21080"/>
                  </a:lnTo>
                  <a:lnTo>
                    <a:pt x="6976" y="20360"/>
                  </a:lnTo>
                  <a:close/>
                  <a:moveTo>
                    <a:pt x="2291" y="20360"/>
                  </a:moveTo>
                  <a:lnTo>
                    <a:pt x="2291" y="21106"/>
                  </a:lnTo>
                  <a:lnTo>
                    <a:pt x="1545" y="21106"/>
                  </a:lnTo>
                  <a:lnTo>
                    <a:pt x="1545" y="20360"/>
                  </a:lnTo>
                  <a:close/>
                  <a:moveTo>
                    <a:pt x="2291" y="21827"/>
                  </a:moveTo>
                  <a:lnTo>
                    <a:pt x="2291" y="22548"/>
                  </a:lnTo>
                  <a:lnTo>
                    <a:pt x="1545" y="22548"/>
                  </a:lnTo>
                  <a:lnTo>
                    <a:pt x="1545" y="21827"/>
                  </a:lnTo>
                  <a:close/>
                  <a:moveTo>
                    <a:pt x="4994" y="21827"/>
                  </a:moveTo>
                  <a:lnTo>
                    <a:pt x="4994" y="22548"/>
                  </a:lnTo>
                  <a:lnTo>
                    <a:pt x="4273" y="22548"/>
                  </a:lnTo>
                  <a:lnTo>
                    <a:pt x="4273" y="21827"/>
                  </a:lnTo>
                  <a:close/>
                  <a:moveTo>
                    <a:pt x="7722" y="21801"/>
                  </a:moveTo>
                  <a:lnTo>
                    <a:pt x="7722" y="22548"/>
                  </a:lnTo>
                  <a:lnTo>
                    <a:pt x="6976" y="22548"/>
                  </a:lnTo>
                  <a:lnTo>
                    <a:pt x="6976" y="21801"/>
                  </a:lnTo>
                  <a:close/>
                  <a:moveTo>
                    <a:pt x="4994" y="23294"/>
                  </a:moveTo>
                  <a:lnTo>
                    <a:pt x="4994" y="23989"/>
                  </a:lnTo>
                  <a:lnTo>
                    <a:pt x="4273" y="23989"/>
                  </a:lnTo>
                  <a:lnTo>
                    <a:pt x="4273" y="23294"/>
                  </a:lnTo>
                  <a:close/>
                  <a:moveTo>
                    <a:pt x="7722" y="23294"/>
                  </a:moveTo>
                  <a:lnTo>
                    <a:pt x="7722" y="23989"/>
                  </a:lnTo>
                  <a:lnTo>
                    <a:pt x="6976" y="23989"/>
                  </a:lnTo>
                  <a:lnTo>
                    <a:pt x="6976" y="23294"/>
                  </a:lnTo>
                  <a:close/>
                  <a:moveTo>
                    <a:pt x="2291" y="23294"/>
                  </a:moveTo>
                  <a:lnTo>
                    <a:pt x="2291" y="24015"/>
                  </a:lnTo>
                  <a:lnTo>
                    <a:pt x="1545" y="24015"/>
                  </a:lnTo>
                  <a:lnTo>
                    <a:pt x="1545" y="23294"/>
                  </a:lnTo>
                  <a:close/>
                  <a:moveTo>
                    <a:pt x="2291" y="24735"/>
                  </a:moveTo>
                  <a:lnTo>
                    <a:pt x="2291" y="25096"/>
                  </a:lnTo>
                  <a:lnTo>
                    <a:pt x="1545" y="25096"/>
                  </a:lnTo>
                  <a:lnTo>
                    <a:pt x="1545" y="24735"/>
                  </a:lnTo>
                  <a:close/>
                  <a:moveTo>
                    <a:pt x="4994" y="24735"/>
                  </a:moveTo>
                  <a:lnTo>
                    <a:pt x="4994" y="25096"/>
                  </a:lnTo>
                  <a:lnTo>
                    <a:pt x="4273" y="25096"/>
                  </a:lnTo>
                  <a:lnTo>
                    <a:pt x="4273" y="24735"/>
                  </a:lnTo>
                  <a:close/>
                  <a:moveTo>
                    <a:pt x="7722" y="24710"/>
                  </a:moveTo>
                  <a:lnTo>
                    <a:pt x="7722" y="25096"/>
                  </a:lnTo>
                  <a:lnTo>
                    <a:pt x="6976" y="25096"/>
                  </a:lnTo>
                  <a:lnTo>
                    <a:pt x="6976" y="24710"/>
                  </a:lnTo>
                  <a:close/>
                  <a:moveTo>
                    <a:pt x="4505" y="1"/>
                  </a:moveTo>
                  <a:lnTo>
                    <a:pt x="0" y="3681"/>
                  </a:lnTo>
                  <a:lnTo>
                    <a:pt x="0" y="27875"/>
                  </a:lnTo>
                  <a:lnTo>
                    <a:pt x="8983" y="27875"/>
                  </a:lnTo>
                  <a:lnTo>
                    <a:pt x="8983" y="368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0"/>
            <p:cNvSpPr/>
            <p:nvPr/>
          </p:nvSpPr>
          <p:spPr>
            <a:xfrm>
              <a:off x="612814" y="4567518"/>
              <a:ext cx="284315" cy="575176"/>
            </a:xfrm>
            <a:custGeom>
              <a:rect b="b" l="l" r="r" t="t"/>
              <a:pathLst>
                <a:path extrusionOk="0" h="15727" w="7774">
                  <a:moveTo>
                    <a:pt x="2574" y="1030"/>
                  </a:moveTo>
                  <a:lnTo>
                    <a:pt x="2574" y="1416"/>
                  </a:lnTo>
                  <a:lnTo>
                    <a:pt x="1828" y="1416"/>
                  </a:lnTo>
                  <a:lnTo>
                    <a:pt x="1828" y="1030"/>
                  </a:lnTo>
                  <a:close/>
                  <a:moveTo>
                    <a:pt x="4556" y="1030"/>
                  </a:moveTo>
                  <a:lnTo>
                    <a:pt x="4556" y="1416"/>
                  </a:lnTo>
                  <a:lnTo>
                    <a:pt x="3810" y="1416"/>
                  </a:lnTo>
                  <a:lnTo>
                    <a:pt x="3810" y="1030"/>
                  </a:lnTo>
                  <a:close/>
                  <a:moveTo>
                    <a:pt x="6538" y="1030"/>
                  </a:moveTo>
                  <a:lnTo>
                    <a:pt x="6538" y="1416"/>
                  </a:lnTo>
                  <a:lnTo>
                    <a:pt x="5792" y="1416"/>
                  </a:lnTo>
                  <a:lnTo>
                    <a:pt x="5792" y="1030"/>
                  </a:lnTo>
                  <a:close/>
                  <a:moveTo>
                    <a:pt x="2574" y="2111"/>
                  </a:moveTo>
                  <a:lnTo>
                    <a:pt x="2574" y="2831"/>
                  </a:lnTo>
                  <a:lnTo>
                    <a:pt x="1828" y="2831"/>
                  </a:lnTo>
                  <a:lnTo>
                    <a:pt x="1828" y="2111"/>
                  </a:lnTo>
                  <a:close/>
                  <a:moveTo>
                    <a:pt x="4556" y="2111"/>
                  </a:moveTo>
                  <a:lnTo>
                    <a:pt x="4556" y="2831"/>
                  </a:lnTo>
                  <a:lnTo>
                    <a:pt x="3810" y="2831"/>
                  </a:lnTo>
                  <a:lnTo>
                    <a:pt x="3810" y="2111"/>
                  </a:lnTo>
                  <a:close/>
                  <a:moveTo>
                    <a:pt x="6538" y="2111"/>
                  </a:moveTo>
                  <a:lnTo>
                    <a:pt x="6538" y="2831"/>
                  </a:lnTo>
                  <a:lnTo>
                    <a:pt x="5792" y="2831"/>
                  </a:lnTo>
                  <a:lnTo>
                    <a:pt x="5792" y="2111"/>
                  </a:lnTo>
                  <a:close/>
                  <a:moveTo>
                    <a:pt x="2574" y="3552"/>
                  </a:moveTo>
                  <a:lnTo>
                    <a:pt x="2574" y="4247"/>
                  </a:lnTo>
                  <a:lnTo>
                    <a:pt x="1828" y="4247"/>
                  </a:lnTo>
                  <a:lnTo>
                    <a:pt x="1828" y="3552"/>
                  </a:lnTo>
                  <a:close/>
                  <a:moveTo>
                    <a:pt x="6538" y="3552"/>
                  </a:moveTo>
                  <a:lnTo>
                    <a:pt x="6538" y="4247"/>
                  </a:lnTo>
                  <a:lnTo>
                    <a:pt x="5792" y="4247"/>
                  </a:lnTo>
                  <a:lnTo>
                    <a:pt x="5792" y="3552"/>
                  </a:lnTo>
                  <a:close/>
                  <a:moveTo>
                    <a:pt x="4556" y="3552"/>
                  </a:moveTo>
                  <a:lnTo>
                    <a:pt x="4556" y="4273"/>
                  </a:lnTo>
                  <a:lnTo>
                    <a:pt x="3810" y="4273"/>
                  </a:lnTo>
                  <a:lnTo>
                    <a:pt x="3810" y="3552"/>
                  </a:lnTo>
                  <a:close/>
                  <a:moveTo>
                    <a:pt x="2574" y="4968"/>
                  </a:moveTo>
                  <a:lnTo>
                    <a:pt x="2574" y="5688"/>
                  </a:lnTo>
                  <a:lnTo>
                    <a:pt x="1828" y="5688"/>
                  </a:lnTo>
                  <a:lnTo>
                    <a:pt x="1828" y="4968"/>
                  </a:lnTo>
                  <a:close/>
                  <a:moveTo>
                    <a:pt x="4556" y="4968"/>
                  </a:moveTo>
                  <a:lnTo>
                    <a:pt x="4556" y="5688"/>
                  </a:lnTo>
                  <a:lnTo>
                    <a:pt x="3810" y="5688"/>
                  </a:lnTo>
                  <a:lnTo>
                    <a:pt x="3810" y="4968"/>
                  </a:lnTo>
                  <a:close/>
                  <a:moveTo>
                    <a:pt x="6538" y="4968"/>
                  </a:moveTo>
                  <a:lnTo>
                    <a:pt x="6538" y="5688"/>
                  </a:lnTo>
                  <a:lnTo>
                    <a:pt x="5792" y="5688"/>
                  </a:lnTo>
                  <a:lnTo>
                    <a:pt x="5792" y="4968"/>
                  </a:lnTo>
                  <a:close/>
                  <a:moveTo>
                    <a:pt x="2574" y="6383"/>
                  </a:moveTo>
                  <a:lnTo>
                    <a:pt x="2574" y="7104"/>
                  </a:lnTo>
                  <a:lnTo>
                    <a:pt x="1828" y="7104"/>
                  </a:lnTo>
                  <a:lnTo>
                    <a:pt x="1828" y="6383"/>
                  </a:lnTo>
                  <a:close/>
                  <a:moveTo>
                    <a:pt x="4556" y="6409"/>
                  </a:moveTo>
                  <a:lnTo>
                    <a:pt x="4556" y="7104"/>
                  </a:lnTo>
                  <a:lnTo>
                    <a:pt x="3810" y="7104"/>
                  </a:lnTo>
                  <a:lnTo>
                    <a:pt x="3810" y="6409"/>
                  </a:lnTo>
                  <a:close/>
                  <a:moveTo>
                    <a:pt x="6538" y="6383"/>
                  </a:moveTo>
                  <a:lnTo>
                    <a:pt x="6538" y="7104"/>
                  </a:lnTo>
                  <a:lnTo>
                    <a:pt x="5792" y="7104"/>
                  </a:lnTo>
                  <a:lnTo>
                    <a:pt x="5792" y="6383"/>
                  </a:lnTo>
                  <a:close/>
                  <a:moveTo>
                    <a:pt x="2574" y="7825"/>
                  </a:moveTo>
                  <a:lnTo>
                    <a:pt x="2574" y="8545"/>
                  </a:lnTo>
                  <a:lnTo>
                    <a:pt x="1828" y="8545"/>
                  </a:lnTo>
                  <a:lnTo>
                    <a:pt x="1828" y="7825"/>
                  </a:lnTo>
                  <a:close/>
                  <a:moveTo>
                    <a:pt x="4556" y="7825"/>
                  </a:moveTo>
                  <a:lnTo>
                    <a:pt x="4556" y="8545"/>
                  </a:lnTo>
                  <a:lnTo>
                    <a:pt x="3810" y="8545"/>
                  </a:lnTo>
                  <a:lnTo>
                    <a:pt x="3810" y="7825"/>
                  </a:lnTo>
                  <a:close/>
                  <a:moveTo>
                    <a:pt x="6538" y="7825"/>
                  </a:moveTo>
                  <a:lnTo>
                    <a:pt x="6538" y="8545"/>
                  </a:lnTo>
                  <a:lnTo>
                    <a:pt x="5792" y="8545"/>
                  </a:lnTo>
                  <a:lnTo>
                    <a:pt x="5792" y="7825"/>
                  </a:lnTo>
                  <a:close/>
                  <a:moveTo>
                    <a:pt x="2574" y="9240"/>
                  </a:moveTo>
                  <a:lnTo>
                    <a:pt x="2574" y="9961"/>
                  </a:lnTo>
                  <a:lnTo>
                    <a:pt x="1828" y="9961"/>
                  </a:lnTo>
                  <a:lnTo>
                    <a:pt x="1828" y="9240"/>
                  </a:lnTo>
                  <a:close/>
                  <a:moveTo>
                    <a:pt x="4556" y="9240"/>
                  </a:moveTo>
                  <a:lnTo>
                    <a:pt x="4556" y="9961"/>
                  </a:lnTo>
                  <a:lnTo>
                    <a:pt x="3810" y="9961"/>
                  </a:lnTo>
                  <a:lnTo>
                    <a:pt x="3810" y="9240"/>
                  </a:lnTo>
                  <a:close/>
                  <a:moveTo>
                    <a:pt x="6538" y="9240"/>
                  </a:moveTo>
                  <a:lnTo>
                    <a:pt x="6538" y="9961"/>
                  </a:lnTo>
                  <a:lnTo>
                    <a:pt x="5792" y="9961"/>
                  </a:lnTo>
                  <a:lnTo>
                    <a:pt x="5792" y="9240"/>
                  </a:lnTo>
                  <a:close/>
                  <a:moveTo>
                    <a:pt x="2574" y="10682"/>
                  </a:moveTo>
                  <a:lnTo>
                    <a:pt x="2574" y="11402"/>
                  </a:lnTo>
                  <a:lnTo>
                    <a:pt x="1828" y="11402"/>
                  </a:lnTo>
                  <a:lnTo>
                    <a:pt x="1828" y="10682"/>
                  </a:lnTo>
                  <a:close/>
                  <a:moveTo>
                    <a:pt x="4556" y="10682"/>
                  </a:moveTo>
                  <a:lnTo>
                    <a:pt x="4556" y="11402"/>
                  </a:lnTo>
                  <a:lnTo>
                    <a:pt x="3810" y="11402"/>
                  </a:lnTo>
                  <a:lnTo>
                    <a:pt x="3810" y="10682"/>
                  </a:lnTo>
                  <a:close/>
                  <a:moveTo>
                    <a:pt x="6538" y="10682"/>
                  </a:moveTo>
                  <a:lnTo>
                    <a:pt x="6538" y="11402"/>
                  </a:lnTo>
                  <a:lnTo>
                    <a:pt x="5792" y="11402"/>
                  </a:lnTo>
                  <a:lnTo>
                    <a:pt x="5792" y="10682"/>
                  </a:lnTo>
                  <a:close/>
                  <a:moveTo>
                    <a:pt x="2574" y="12123"/>
                  </a:moveTo>
                  <a:lnTo>
                    <a:pt x="2574" y="12818"/>
                  </a:lnTo>
                  <a:lnTo>
                    <a:pt x="1828" y="12818"/>
                  </a:lnTo>
                  <a:lnTo>
                    <a:pt x="1828" y="12123"/>
                  </a:lnTo>
                  <a:close/>
                  <a:moveTo>
                    <a:pt x="4556" y="12123"/>
                  </a:moveTo>
                  <a:lnTo>
                    <a:pt x="4556" y="12818"/>
                  </a:lnTo>
                  <a:lnTo>
                    <a:pt x="3810" y="12818"/>
                  </a:lnTo>
                  <a:lnTo>
                    <a:pt x="3810" y="12123"/>
                  </a:lnTo>
                  <a:close/>
                  <a:moveTo>
                    <a:pt x="6538" y="12123"/>
                  </a:moveTo>
                  <a:lnTo>
                    <a:pt x="6538" y="12818"/>
                  </a:lnTo>
                  <a:lnTo>
                    <a:pt x="5792" y="12818"/>
                  </a:lnTo>
                  <a:lnTo>
                    <a:pt x="5792" y="12123"/>
                  </a:lnTo>
                  <a:close/>
                  <a:moveTo>
                    <a:pt x="2574" y="13539"/>
                  </a:moveTo>
                  <a:lnTo>
                    <a:pt x="2574" y="13899"/>
                  </a:lnTo>
                  <a:lnTo>
                    <a:pt x="1828" y="13899"/>
                  </a:lnTo>
                  <a:lnTo>
                    <a:pt x="1828" y="13539"/>
                  </a:lnTo>
                  <a:close/>
                  <a:moveTo>
                    <a:pt x="4556" y="13539"/>
                  </a:moveTo>
                  <a:lnTo>
                    <a:pt x="4556" y="13899"/>
                  </a:lnTo>
                  <a:lnTo>
                    <a:pt x="3810" y="13899"/>
                  </a:lnTo>
                  <a:lnTo>
                    <a:pt x="3810" y="13539"/>
                  </a:lnTo>
                  <a:close/>
                  <a:moveTo>
                    <a:pt x="6538" y="13539"/>
                  </a:moveTo>
                  <a:lnTo>
                    <a:pt x="6538" y="13899"/>
                  </a:lnTo>
                  <a:lnTo>
                    <a:pt x="5792" y="13899"/>
                  </a:lnTo>
                  <a:lnTo>
                    <a:pt x="5792" y="13539"/>
                  </a:lnTo>
                  <a:close/>
                  <a:moveTo>
                    <a:pt x="1" y="0"/>
                  </a:moveTo>
                  <a:lnTo>
                    <a:pt x="1" y="15726"/>
                  </a:lnTo>
                  <a:lnTo>
                    <a:pt x="7774" y="15726"/>
                  </a:lnTo>
                  <a:lnTo>
                    <a:pt x="77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0"/>
            <p:cNvSpPr/>
            <p:nvPr/>
          </p:nvSpPr>
          <p:spPr>
            <a:xfrm>
              <a:off x="1224677" y="4567518"/>
              <a:ext cx="328567" cy="575176"/>
            </a:xfrm>
            <a:custGeom>
              <a:rect b="b" l="l" r="r" t="t"/>
              <a:pathLst>
                <a:path extrusionOk="0" h="15727" w="8984">
                  <a:moveTo>
                    <a:pt x="2085" y="1519"/>
                  </a:moveTo>
                  <a:lnTo>
                    <a:pt x="2085" y="1905"/>
                  </a:lnTo>
                  <a:lnTo>
                    <a:pt x="1339" y="1905"/>
                  </a:lnTo>
                  <a:lnTo>
                    <a:pt x="1339" y="1519"/>
                  </a:lnTo>
                  <a:close/>
                  <a:moveTo>
                    <a:pt x="4067" y="1519"/>
                  </a:moveTo>
                  <a:lnTo>
                    <a:pt x="4042" y="1905"/>
                  </a:lnTo>
                  <a:lnTo>
                    <a:pt x="3321" y="1905"/>
                  </a:lnTo>
                  <a:lnTo>
                    <a:pt x="3321" y="1519"/>
                  </a:lnTo>
                  <a:close/>
                  <a:moveTo>
                    <a:pt x="6023" y="1519"/>
                  </a:moveTo>
                  <a:lnTo>
                    <a:pt x="6023" y="1905"/>
                  </a:lnTo>
                  <a:lnTo>
                    <a:pt x="5277" y="1905"/>
                  </a:lnTo>
                  <a:lnTo>
                    <a:pt x="5277" y="1519"/>
                  </a:lnTo>
                  <a:close/>
                  <a:moveTo>
                    <a:pt x="2085" y="2600"/>
                  </a:moveTo>
                  <a:lnTo>
                    <a:pt x="2085" y="3320"/>
                  </a:lnTo>
                  <a:lnTo>
                    <a:pt x="1339" y="3320"/>
                  </a:lnTo>
                  <a:lnTo>
                    <a:pt x="1339" y="2600"/>
                  </a:lnTo>
                  <a:close/>
                  <a:moveTo>
                    <a:pt x="4067" y="2625"/>
                  </a:moveTo>
                  <a:lnTo>
                    <a:pt x="4042" y="3320"/>
                  </a:lnTo>
                  <a:lnTo>
                    <a:pt x="3321" y="3320"/>
                  </a:lnTo>
                  <a:lnTo>
                    <a:pt x="3321" y="2625"/>
                  </a:lnTo>
                  <a:close/>
                  <a:moveTo>
                    <a:pt x="6023" y="2625"/>
                  </a:moveTo>
                  <a:lnTo>
                    <a:pt x="6023" y="3346"/>
                  </a:lnTo>
                  <a:lnTo>
                    <a:pt x="5277" y="3346"/>
                  </a:lnTo>
                  <a:lnTo>
                    <a:pt x="5277" y="2625"/>
                  </a:lnTo>
                  <a:close/>
                  <a:moveTo>
                    <a:pt x="2085" y="4041"/>
                  </a:moveTo>
                  <a:lnTo>
                    <a:pt x="2085" y="4762"/>
                  </a:lnTo>
                  <a:lnTo>
                    <a:pt x="1339" y="4762"/>
                  </a:lnTo>
                  <a:lnTo>
                    <a:pt x="1339" y="4041"/>
                  </a:lnTo>
                  <a:close/>
                  <a:moveTo>
                    <a:pt x="4067" y="4041"/>
                  </a:moveTo>
                  <a:lnTo>
                    <a:pt x="4042" y="4762"/>
                  </a:lnTo>
                  <a:lnTo>
                    <a:pt x="3321" y="4762"/>
                  </a:lnTo>
                  <a:lnTo>
                    <a:pt x="3321" y="4041"/>
                  </a:lnTo>
                  <a:close/>
                  <a:moveTo>
                    <a:pt x="6023" y="4041"/>
                  </a:moveTo>
                  <a:lnTo>
                    <a:pt x="6023" y="4762"/>
                  </a:lnTo>
                  <a:lnTo>
                    <a:pt x="5277" y="4762"/>
                  </a:lnTo>
                  <a:lnTo>
                    <a:pt x="5277" y="4041"/>
                  </a:lnTo>
                  <a:close/>
                  <a:moveTo>
                    <a:pt x="2085" y="5457"/>
                  </a:moveTo>
                  <a:lnTo>
                    <a:pt x="2085" y="6177"/>
                  </a:lnTo>
                  <a:lnTo>
                    <a:pt x="1339" y="6177"/>
                  </a:lnTo>
                  <a:lnTo>
                    <a:pt x="1339" y="5457"/>
                  </a:lnTo>
                  <a:close/>
                  <a:moveTo>
                    <a:pt x="4067" y="5457"/>
                  </a:moveTo>
                  <a:lnTo>
                    <a:pt x="4042" y="6177"/>
                  </a:lnTo>
                  <a:lnTo>
                    <a:pt x="3321" y="6177"/>
                  </a:lnTo>
                  <a:lnTo>
                    <a:pt x="3321" y="5457"/>
                  </a:lnTo>
                  <a:close/>
                  <a:moveTo>
                    <a:pt x="6023" y="5457"/>
                  </a:moveTo>
                  <a:lnTo>
                    <a:pt x="6023" y="6177"/>
                  </a:lnTo>
                  <a:lnTo>
                    <a:pt x="5277" y="6177"/>
                  </a:lnTo>
                  <a:lnTo>
                    <a:pt x="5277" y="5457"/>
                  </a:lnTo>
                  <a:close/>
                  <a:moveTo>
                    <a:pt x="2085" y="6898"/>
                  </a:moveTo>
                  <a:lnTo>
                    <a:pt x="2085" y="7619"/>
                  </a:lnTo>
                  <a:lnTo>
                    <a:pt x="1339" y="7619"/>
                  </a:lnTo>
                  <a:lnTo>
                    <a:pt x="1339" y="6898"/>
                  </a:lnTo>
                  <a:close/>
                  <a:moveTo>
                    <a:pt x="4067" y="6898"/>
                  </a:moveTo>
                  <a:lnTo>
                    <a:pt x="4042" y="7619"/>
                  </a:lnTo>
                  <a:lnTo>
                    <a:pt x="3321" y="7619"/>
                  </a:lnTo>
                  <a:lnTo>
                    <a:pt x="3321" y="6898"/>
                  </a:lnTo>
                  <a:close/>
                  <a:moveTo>
                    <a:pt x="6023" y="6898"/>
                  </a:moveTo>
                  <a:lnTo>
                    <a:pt x="6023" y="7619"/>
                  </a:lnTo>
                  <a:lnTo>
                    <a:pt x="5277" y="7619"/>
                  </a:lnTo>
                  <a:lnTo>
                    <a:pt x="5277" y="6898"/>
                  </a:lnTo>
                  <a:close/>
                  <a:moveTo>
                    <a:pt x="2085" y="8314"/>
                  </a:moveTo>
                  <a:lnTo>
                    <a:pt x="2085" y="9034"/>
                  </a:lnTo>
                  <a:lnTo>
                    <a:pt x="1339" y="9034"/>
                  </a:lnTo>
                  <a:lnTo>
                    <a:pt x="1339" y="8314"/>
                  </a:lnTo>
                  <a:close/>
                  <a:moveTo>
                    <a:pt x="4067" y="8314"/>
                  </a:moveTo>
                  <a:lnTo>
                    <a:pt x="4042" y="9034"/>
                  </a:lnTo>
                  <a:lnTo>
                    <a:pt x="3321" y="9034"/>
                  </a:lnTo>
                  <a:lnTo>
                    <a:pt x="3321" y="8314"/>
                  </a:lnTo>
                  <a:close/>
                  <a:moveTo>
                    <a:pt x="6023" y="8314"/>
                  </a:moveTo>
                  <a:lnTo>
                    <a:pt x="6023" y="9034"/>
                  </a:lnTo>
                  <a:lnTo>
                    <a:pt x="5277" y="9034"/>
                  </a:lnTo>
                  <a:lnTo>
                    <a:pt x="5277" y="8314"/>
                  </a:lnTo>
                  <a:close/>
                  <a:moveTo>
                    <a:pt x="2085" y="9755"/>
                  </a:moveTo>
                  <a:lnTo>
                    <a:pt x="2085" y="10450"/>
                  </a:lnTo>
                  <a:lnTo>
                    <a:pt x="1339" y="10450"/>
                  </a:lnTo>
                  <a:lnTo>
                    <a:pt x="1339" y="9755"/>
                  </a:lnTo>
                  <a:close/>
                  <a:moveTo>
                    <a:pt x="4067" y="9755"/>
                  </a:moveTo>
                  <a:lnTo>
                    <a:pt x="4042" y="10450"/>
                  </a:lnTo>
                  <a:lnTo>
                    <a:pt x="3321" y="10450"/>
                  </a:lnTo>
                  <a:lnTo>
                    <a:pt x="3321" y="9755"/>
                  </a:lnTo>
                  <a:close/>
                  <a:moveTo>
                    <a:pt x="6023" y="9755"/>
                  </a:moveTo>
                  <a:lnTo>
                    <a:pt x="6023" y="10476"/>
                  </a:lnTo>
                  <a:lnTo>
                    <a:pt x="5277" y="10476"/>
                  </a:lnTo>
                  <a:lnTo>
                    <a:pt x="5277" y="9755"/>
                  </a:lnTo>
                  <a:close/>
                  <a:moveTo>
                    <a:pt x="2085" y="11171"/>
                  </a:moveTo>
                  <a:lnTo>
                    <a:pt x="2085" y="11891"/>
                  </a:lnTo>
                  <a:lnTo>
                    <a:pt x="1339" y="11891"/>
                  </a:lnTo>
                  <a:lnTo>
                    <a:pt x="1339" y="11171"/>
                  </a:lnTo>
                  <a:close/>
                  <a:moveTo>
                    <a:pt x="4067" y="11171"/>
                  </a:moveTo>
                  <a:lnTo>
                    <a:pt x="4042" y="11891"/>
                  </a:lnTo>
                  <a:lnTo>
                    <a:pt x="3321" y="11891"/>
                  </a:lnTo>
                  <a:lnTo>
                    <a:pt x="3321" y="11171"/>
                  </a:lnTo>
                  <a:close/>
                  <a:moveTo>
                    <a:pt x="6023" y="11171"/>
                  </a:moveTo>
                  <a:lnTo>
                    <a:pt x="6023" y="11891"/>
                  </a:lnTo>
                  <a:lnTo>
                    <a:pt x="5277" y="11891"/>
                  </a:lnTo>
                  <a:lnTo>
                    <a:pt x="5277" y="11171"/>
                  </a:lnTo>
                  <a:close/>
                  <a:moveTo>
                    <a:pt x="2085" y="12586"/>
                  </a:moveTo>
                  <a:lnTo>
                    <a:pt x="2085" y="13307"/>
                  </a:lnTo>
                  <a:lnTo>
                    <a:pt x="1339" y="13307"/>
                  </a:lnTo>
                  <a:lnTo>
                    <a:pt x="1339" y="12586"/>
                  </a:lnTo>
                  <a:close/>
                  <a:moveTo>
                    <a:pt x="4067" y="12612"/>
                  </a:moveTo>
                  <a:lnTo>
                    <a:pt x="4042" y="13307"/>
                  </a:lnTo>
                  <a:lnTo>
                    <a:pt x="3321" y="13307"/>
                  </a:lnTo>
                  <a:lnTo>
                    <a:pt x="3321" y="12612"/>
                  </a:lnTo>
                  <a:close/>
                  <a:moveTo>
                    <a:pt x="6023" y="12612"/>
                  </a:moveTo>
                  <a:lnTo>
                    <a:pt x="6023" y="13307"/>
                  </a:lnTo>
                  <a:lnTo>
                    <a:pt x="5277" y="13307"/>
                  </a:lnTo>
                  <a:lnTo>
                    <a:pt x="5277" y="12612"/>
                  </a:lnTo>
                  <a:close/>
                  <a:moveTo>
                    <a:pt x="2085" y="14028"/>
                  </a:moveTo>
                  <a:lnTo>
                    <a:pt x="2085" y="14388"/>
                  </a:lnTo>
                  <a:lnTo>
                    <a:pt x="1339" y="14388"/>
                  </a:lnTo>
                  <a:lnTo>
                    <a:pt x="1339" y="14028"/>
                  </a:lnTo>
                  <a:close/>
                  <a:moveTo>
                    <a:pt x="4067" y="14028"/>
                  </a:moveTo>
                  <a:lnTo>
                    <a:pt x="4042" y="14388"/>
                  </a:lnTo>
                  <a:lnTo>
                    <a:pt x="3321" y="14388"/>
                  </a:lnTo>
                  <a:lnTo>
                    <a:pt x="3321" y="14028"/>
                  </a:lnTo>
                  <a:close/>
                  <a:moveTo>
                    <a:pt x="6023" y="14028"/>
                  </a:moveTo>
                  <a:lnTo>
                    <a:pt x="6023" y="14414"/>
                  </a:lnTo>
                  <a:lnTo>
                    <a:pt x="5277" y="14414"/>
                  </a:lnTo>
                  <a:lnTo>
                    <a:pt x="5277" y="14028"/>
                  </a:lnTo>
                  <a:close/>
                  <a:moveTo>
                    <a:pt x="1" y="0"/>
                  </a:moveTo>
                  <a:lnTo>
                    <a:pt x="1" y="15726"/>
                  </a:lnTo>
                  <a:lnTo>
                    <a:pt x="8983" y="15726"/>
                  </a:lnTo>
                  <a:lnTo>
                    <a:pt x="89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0"/>
            <p:cNvSpPr/>
            <p:nvPr/>
          </p:nvSpPr>
          <p:spPr>
            <a:xfrm>
              <a:off x="0" y="4567518"/>
              <a:ext cx="328567" cy="575176"/>
            </a:xfrm>
            <a:custGeom>
              <a:rect b="b" l="l" r="r" t="t"/>
              <a:pathLst>
                <a:path extrusionOk="0" h="15727" w="8984">
                  <a:moveTo>
                    <a:pt x="2086" y="1519"/>
                  </a:moveTo>
                  <a:lnTo>
                    <a:pt x="2086" y="1905"/>
                  </a:lnTo>
                  <a:lnTo>
                    <a:pt x="1339" y="1905"/>
                  </a:lnTo>
                  <a:lnTo>
                    <a:pt x="1339" y="1519"/>
                  </a:lnTo>
                  <a:close/>
                  <a:moveTo>
                    <a:pt x="4067" y="1519"/>
                  </a:moveTo>
                  <a:lnTo>
                    <a:pt x="4067" y="1905"/>
                  </a:lnTo>
                  <a:lnTo>
                    <a:pt x="3321" y="1905"/>
                  </a:lnTo>
                  <a:lnTo>
                    <a:pt x="3321" y="1519"/>
                  </a:lnTo>
                  <a:close/>
                  <a:moveTo>
                    <a:pt x="6049" y="1519"/>
                  </a:moveTo>
                  <a:lnTo>
                    <a:pt x="6049" y="1905"/>
                  </a:lnTo>
                  <a:lnTo>
                    <a:pt x="5303" y="1905"/>
                  </a:lnTo>
                  <a:lnTo>
                    <a:pt x="5303" y="1519"/>
                  </a:lnTo>
                  <a:close/>
                  <a:moveTo>
                    <a:pt x="2086" y="2600"/>
                  </a:moveTo>
                  <a:lnTo>
                    <a:pt x="2086" y="3320"/>
                  </a:lnTo>
                  <a:lnTo>
                    <a:pt x="1339" y="3320"/>
                  </a:lnTo>
                  <a:lnTo>
                    <a:pt x="1339" y="2600"/>
                  </a:lnTo>
                  <a:close/>
                  <a:moveTo>
                    <a:pt x="4067" y="2625"/>
                  </a:moveTo>
                  <a:lnTo>
                    <a:pt x="4067" y="3320"/>
                  </a:lnTo>
                  <a:lnTo>
                    <a:pt x="3321" y="3320"/>
                  </a:lnTo>
                  <a:lnTo>
                    <a:pt x="3321" y="2625"/>
                  </a:lnTo>
                  <a:close/>
                  <a:moveTo>
                    <a:pt x="6049" y="2625"/>
                  </a:moveTo>
                  <a:lnTo>
                    <a:pt x="6049" y="3346"/>
                  </a:lnTo>
                  <a:lnTo>
                    <a:pt x="5303" y="3346"/>
                  </a:lnTo>
                  <a:lnTo>
                    <a:pt x="5303" y="2625"/>
                  </a:lnTo>
                  <a:close/>
                  <a:moveTo>
                    <a:pt x="2086" y="4041"/>
                  </a:moveTo>
                  <a:lnTo>
                    <a:pt x="2086" y="4762"/>
                  </a:lnTo>
                  <a:lnTo>
                    <a:pt x="1339" y="4762"/>
                  </a:lnTo>
                  <a:lnTo>
                    <a:pt x="1339" y="4041"/>
                  </a:lnTo>
                  <a:close/>
                  <a:moveTo>
                    <a:pt x="4067" y="4041"/>
                  </a:moveTo>
                  <a:lnTo>
                    <a:pt x="4067" y="4762"/>
                  </a:lnTo>
                  <a:lnTo>
                    <a:pt x="3321" y="4762"/>
                  </a:lnTo>
                  <a:lnTo>
                    <a:pt x="3321" y="4041"/>
                  </a:lnTo>
                  <a:close/>
                  <a:moveTo>
                    <a:pt x="6049" y="4041"/>
                  </a:moveTo>
                  <a:lnTo>
                    <a:pt x="6049" y="4762"/>
                  </a:lnTo>
                  <a:lnTo>
                    <a:pt x="5303" y="4762"/>
                  </a:lnTo>
                  <a:lnTo>
                    <a:pt x="5303" y="4041"/>
                  </a:lnTo>
                  <a:close/>
                  <a:moveTo>
                    <a:pt x="2086" y="5457"/>
                  </a:moveTo>
                  <a:lnTo>
                    <a:pt x="2086" y="6177"/>
                  </a:lnTo>
                  <a:lnTo>
                    <a:pt x="1339" y="6177"/>
                  </a:lnTo>
                  <a:lnTo>
                    <a:pt x="1339" y="5457"/>
                  </a:lnTo>
                  <a:close/>
                  <a:moveTo>
                    <a:pt x="4067" y="5457"/>
                  </a:moveTo>
                  <a:lnTo>
                    <a:pt x="4067" y="6177"/>
                  </a:lnTo>
                  <a:lnTo>
                    <a:pt x="3321" y="6177"/>
                  </a:lnTo>
                  <a:lnTo>
                    <a:pt x="3321" y="5457"/>
                  </a:lnTo>
                  <a:close/>
                  <a:moveTo>
                    <a:pt x="6049" y="5457"/>
                  </a:moveTo>
                  <a:lnTo>
                    <a:pt x="6049" y="6177"/>
                  </a:lnTo>
                  <a:lnTo>
                    <a:pt x="5303" y="6177"/>
                  </a:lnTo>
                  <a:lnTo>
                    <a:pt x="5303" y="5457"/>
                  </a:lnTo>
                  <a:close/>
                  <a:moveTo>
                    <a:pt x="2086" y="6898"/>
                  </a:moveTo>
                  <a:lnTo>
                    <a:pt x="2086" y="7619"/>
                  </a:lnTo>
                  <a:lnTo>
                    <a:pt x="1339" y="7619"/>
                  </a:lnTo>
                  <a:lnTo>
                    <a:pt x="1339" y="6898"/>
                  </a:lnTo>
                  <a:close/>
                  <a:moveTo>
                    <a:pt x="4067" y="6898"/>
                  </a:moveTo>
                  <a:lnTo>
                    <a:pt x="4067" y="7619"/>
                  </a:lnTo>
                  <a:lnTo>
                    <a:pt x="3321" y="7619"/>
                  </a:lnTo>
                  <a:lnTo>
                    <a:pt x="3321" y="6898"/>
                  </a:lnTo>
                  <a:close/>
                  <a:moveTo>
                    <a:pt x="6049" y="6898"/>
                  </a:moveTo>
                  <a:lnTo>
                    <a:pt x="6049" y="7619"/>
                  </a:lnTo>
                  <a:lnTo>
                    <a:pt x="5303" y="7619"/>
                  </a:lnTo>
                  <a:lnTo>
                    <a:pt x="5303" y="6898"/>
                  </a:lnTo>
                  <a:close/>
                  <a:moveTo>
                    <a:pt x="2086" y="8314"/>
                  </a:moveTo>
                  <a:lnTo>
                    <a:pt x="2086" y="9034"/>
                  </a:lnTo>
                  <a:lnTo>
                    <a:pt x="1339" y="9034"/>
                  </a:lnTo>
                  <a:lnTo>
                    <a:pt x="1339" y="8314"/>
                  </a:lnTo>
                  <a:close/>
                  <a:moveTo>
                    <a:pt x="4067" y="8314"/>
                  </a:moveTo>
                  <a:lnTo>
                    <a:pt x="4067" y="9034"/>
                  </a:lnTo>
                  <a:lnTo>
                    <a:pt x="3321" y="9034"/>
                  </a:lnTo>
                  <a:lnTo>
                    <a:pt x="3321" y="8314"/>
                  </a:lnTo>
                  <a:close/>
                  <a:moveTo>
                    <a:pt x="6049" y="8314"/>
                  </a:moveTo>
                  <a:lnTo>
                    <a:pt x="6049" y="9034"/>
                  </a:lnTo>
                  <a:lnTo>
                    <a:pt x="5303" y="9034"/>
                  </a:lnTo>
                  <a:lnTo>
                    <a:pt x="5303" y="8314"/>
                  </a:lnTo>
                  <a:close/>
                  <a:moveTo>
                    <a:pt x="2086" y="9755"/>
                  </a:moveTo>
                  <a:lnTo>
                    <a:pt x="2086" y="10450"/>
                  </a:lnTo>
                  <a:lnTo>
                    <a:pt x="1339" y="10450"/>
                  </a:lnTo>
                  <a:lnTo>
                    <a:pt x="1339" y="9755"/>
                  </a:lnTo>
                  <a:close/>
                  <a:moveTo>
                    <a:pt x="4067" y="9755"/>
                  </a:moveTo>
                  <a:lnTo>
                    <a:pt x="4067" y="10450"/>
                  </a:lnTo>
                  <a:lnTo>
                    <a:pt x="3321" y="10450"/>
                  </a:lnTo>
                  <a:lnTo>
                    <a:pt x="3321" y="9755"/>
                  </a:lnTo>
                  <a:close/>
                  <a:moveTo>
                    <a:pt x="6049" y="9755"/>
                  </a:moveTo>
                  <a:lnTo>
                    <a:pt x="6049" y="10476"/>
                  </a:lnTo>
                  <a:lnTo>
                    <a:pt x="5303" y="10476"/>
                  </a:lnTo>
                  <a:lnTo>
                    <a:pt x="5303" y="9755"/>
                  </a:lnTo>
                  <a:close/>
                  <a:moveTo>
                    <a:pt x="2086" y="11171"/>
                  </a:moveTo>
                  <a:lnTo>
                    <a:pt x="2086" y="11891"/>
                  </a:lnTo>
                  <a:lnTo>
                    <a:pt x="1339" y="11891"/>
                  </a:lnTo>
                  <a:lnTo>
                    <a:pt x="1339" y="11171"/>
                  </a:lnTo>
                  <a:close/>
                  <a:moveTo>
                    <a:pt x="4067" y="11171"/>
                  </a:moveTo>
                  <a:lnTo>
                    <a:pt x="4067" y="11891"/>
                  </a:lnTo>
                  <a:lnTo>
                    <a:pt x="3321" y="11891"/>
                  </a:lnTo>
                  <a:lnTo>
                    <a:pt x="3321" y="11171"/>
                  </a:lnTo>
                  <a:close/>
                  <a:moveTo>
                    <a:pt x="6049" y="11171"/>
                  </a:moveTo>
                  <a:lnTo>
                    <a:pt x="6049" y="11891"/>
                  </a:lnTo>
                  <a:lnTo>
                    <a:pt x="5303" y="11891"/>
                  </a:lnTo>
                  <a:lnTo>
                    <a:pt x="5303" y="11171"/>
                  </a:lnTo>
                  <a:close/>
                  <a:moveTo>
                    <a:pt x="2086" y="12586"/>
                  </a:moveTo>
                  <a:lnTo>
                    <a:pt x="2086" y="13307"/>
                  </a:lnTo>
                  <a:lnTo>
                    <a:pt x="1339" y="13307"/>
                  </a:lnTo>
                  <a:lnTo>
                    <a:pt x="1339" y="12586"/>
                  </a:lnTo>
                  <a:close/>
                  <a:moveTo>
                    <a:pt x="4067" y="12612"/>
                  </a:moveTo>
                  <a:lnTo>
                    <a:pt x="4067" y="13307"/>
                  </a:lnTo>
                  <a:lnTo>
                    <a:pt x="3321" y="13307"/>
                  </a:lnTo>
                  <a:lnTo>
                    <a:pt x="3321" y="12612"/>
                  </a:lnTo>
                  <a:close/>
                  <a:moveTo>
                    <a:pt x="6049" y="12612"/>
                  </a:moveTo>
                  <a:lnTo>
                    <a:pt x="6049" y="13307"/>
                  </a:lnTo>
                  <a:lnTo>
                    <a:pt x="5303" y="13307"/>
                  </a:lnTo>
                  <a:lnTo>
                    <a:pt x="5303" y="12612"/>
                  </a:lnTo>
                  <a:close/>
                  <a:moveTo>
                    <a:pt x="2086" y="14028"/>
                  </a:moveTo>
                  <a:lnTo>
                    <a:pt x="2086" y="14388"/>
                  </a:lnTo>
                  <a:lnTo>
                    <a:pt x="1339" y="14388"/>
                  </a:lnTo>
                  <a:lnTo>
                    <a:pt x="1339" y="14028"/>
                  </a:lnTo>
                  <a:close/>
                  <a:moveTo>
                    <a:pt x="4067" y="14028"/>
                  </a:moveTo>
                  <a:lnTo>
                    <a:pt x="4067" y="14388"/>
                  </a:lnTo>
                  <a:lnTo>
                    <a:pt x="3321" y="14388"/>
                  </a:lnTo>
                  <a:lnTo>
                    <a:pt x="3321" y="14028"/>
                  </a:lnTo>
                  <a:close/>
                  <a:moveTo>
                    <a:pt x="6049" y="14028"/>
                  </a:moveTo>
                  <a:lnTo>
                    <a:pt x="6049" y="14414"/>
                  </a:lnTo>
                  <a:lnTo>
                    <a:pt x="5303" y="14414"/>
                  </a:lnTo>
                  <a:lnTo>
                    <a:pt x="5303" y="14028"/>
                  </a:lnTo>
                  <a:close/>
                  <a:moveTo>
                    <a:pt x="1" y="0"/>
                  </a:moveTo>
                  <a:lnTo>
                    <a:pt x="1" y="15726"/>
                  </a:lnTo>
                  <a:lnTo>
                    <a:pt x="8984" y="15726"/>
                  </a:lnTo>
                  <a:lnTo>
                    <a:pt x="8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0"/>
            <p:cNvSpPr/>
            <p:nvPr/>
          </p:nvSpPr>
          <p:spPr>
            <a:xfrm>
              <a:off x="1882659" y="4567518"/>
              <a:ext cx="273050" cy="575176"/>
            </a:xfrm>
            <a:custGeom>
              <a:rect b="b" l="l" r="r" t="t"/>
              <a:pathLst>
                <a:path extrusionOk="0" h="15727" w="7466">
                  <a:moveTo>
                    <a:pt x="2060" y="1519"/>
                  </a:moveTo>
                  <a:lnTo>
                    <a:pt x="2060" y="1905"/>
                  </a:lnTo>
                  <a:lnTo>
                    <a:pt x="1314" y="1905"/>
                  </a:lnTo>
                  <a:lnTo>
                    <a:pt x="1314" y="1519"/>
                  </a:lnTo>
                  <a:close/>
                  <a:moveTo>
                    <a:pt x="4042" y="1519"/>
                  </a:moveTo>
                  <a:lnTo>
                    <a:pt x="4042" y="1905"/>
                  </a:lnTo>
                  <a:lnTo>
                    <a:pt x="3295" y="1905"/>
                  </a:lnTo>
                  <a:lnTo>
                    <a:pt x="3295" y="1519"/>
                  </a:lnTo>
                  <a:close/>
                  <a:moveTo>
                    <a:pt x="6024" y="1519"/>
                  </a:moveTo>
                  <a:lnTo>
                    <a:pt x="6024" y="1905"/>
                  </a:lnTo>
                  <a:lnTo>
                    <a:pt x="5277" y="1905"/>
                  </a:lnTo>
                  <a:lnTo>
                    <a:pt x="5277" y="1519"/>
                  </a:lnTo>
                  <a:close/>
                  <a:moveTo>
                    <a:pt x="2060" y="2600"/>
                  </a:moveTo>
                  <a:lnTo>
                    <a:pt x="2060" y="3320"/>
                  </a:lnTo>
                  <a:lnTo>
                    <a:pt x="1314" y="3320"/>
                  </a:lnTo>
                  <a:lnTo>
                    <a:pt x="1314" y="2600"/>
                  </a:lnTo>
                  <a:close/>
                  <a:moveTo>
                    <a:pt x="4042" y="2625"/>
                  </a:moveTo>
                  <a:lnTo>
                    <a:pt x="4042" y="3320"/>
                  </a:lnTo>
                  <a:lnTo>
                    <a:pt x="3295" y="3320"/>
                  </a:lnTo>
                  <a:lnTo>
                    <a:pt x="3295" y="2625"/>
                  </a:lnTo>
                  <a:close/>
                  <a:moveTo>
                    <a:pt x="6024" y="2625"/>
                  </a:moveTo>
                  <a:lnTo>
                    <a:pt x="6024" y="3346"/>
                  </a:lnTo>
                  <a:lnTo>
                    <a:pt x="5277" y="3346"/>
                  </a:lnTo>
                  <a:lnTo>
                    <a:pt x="5277" y="2625"/>
                  </a:lnTo>
                  <a:close/>
                  <a:moveTo>
                    <a:pt x="2060" y="4041"/>
                  </a:moveTo>
                  <a:lnTo>
                    <a:pt x="2060" y="4762"/>
                  </a:lnTo>
                  <a:lnTo>
                    <a:pt x="1314" y="4762"/>
                  </a:lnTo>
                  <a:lnTo>
                    <a:pt x="1314" y="4041"/>
                  </a:lnTo>
                  <a:close/>
                  <a:moveTo>
                    <a:pt x="4042" y="4041"/>
                  </a:moveTo>
                  <a:lnTo>
                    <a:pt x="4042" y="4762"/>
                  </a:lnTo>
                  <a:lnTo>
                    <a:pt x="3295" y="4762"/>
                  </a:lnTo>
                  <a:lnTo>
                    <a:pt x="3295" y="4041"/>
                  </a:lnTo>
                  <a:close/>
                  <a:moveTo>
                    <a:pt x="6024" y="4041"/>
                  </a:moveTo>
                  <a:lnTo>
                    <a:pt x="6024" y="4762"/>
                  </a:lnTo>
                  <a:lnTo>
                    <a:pt x="5277" y="4762"/>
                  </a:lnTo>
                  <a:lnTo>
                    <a:pt x="5277" y="4041"/>
                  </a:lnTo>
                  <a:close/>
                  <a:moveTo>
                    <a:pt x="2060" y="5457"/>
                  </a:moveTo>
                  <a:lnTo>
                    <a:pt x="2060" y="6177"/>
                  </a:lnTo>
                  <a:lnTo>
                    <a:pt x="1314" y="6177"/>
                  </a:lnTo>
                  <a:lnTo>
                    <a:pt x="1314" y="5457"/>
                  </a:lnTo>
                  <a:close/>
                  <a:moveTo>
                    <a:pt x="4042" y="5457"/>
                  </a:moveTo>
                  <a:lnTo>
                    <a:pt x="4042" y="6177"/>
                  </a:lnTo>
                  <a:lnTo>
                    <a:pt x="3295" y="6177"/>
                  </a:lnTo>
                  <a:lnTo>
                    <a:pt x="3295" y="5457"/>
                  </a:lnTo>
                  <a:close/>
                  <a:moveTo>
                    <a:pt x="6024" y="5457"/>
                  </a:moveTo>
                  <a:lnTo>
                    <a:pt x="6024" y="6177"/>
                  </a:lnTo>
                  <a:lnTo>
                    <a:pt x="5277" y="6177"/>
                  </a:lnTo>
                  <a:lnTo>
                    <a:pt x="5277" y="5457"/>
                  </a:lnTo>
                  <a:close/>
                  <a:moveTo>
                    <a:pt x="2060" y="6898"/>
                  </a:moveTo>
                  <a:lnTo>
                    <a:pt x="2060" y="7619"/>
                  </a:lnTo>
                  <a:lnTo>
                    <a:pt x="1314" y="7619"/>
                  </a:lnTo>
                  <a:lnTo>
                    <a:pt x="1314" y="6898"/>
                  </a:lnTo>
                  <a:close/>
                  <a:moveTo>
                    <a:pt x="4042" y="6898"/>
                  </a:moveTo>
                  <a:lnTo>
                    <a:pt x="4042" y="7619"/>
                  </a:lnTo>
                  <a:lnTo>
                    <a:pt x="3295" y="7619"/>
                  </a:lnTo>
                  <a:lnTo>
                    <a:pt x="3295" y="6898"/>
                  </a:lnTo>
                  <a:close/>
                  <a:moveTo>
                    <a:pt x="6024" y="6898"/>
                  </a:moveTo>
                  <a:lnTo>
                    <a:pt x="6024" y="7619"/>
                  </a:lnTo>
                  <a:lnTo>
                    <a:pt x="5277" y="7619"/>
                  </a:lnTo>
                  <a:lnTo>
                    <a:pt x="5277" y="6898"/>
                  </a:lnTo>
                  <a:close/>
                  <a:moveTo>
                    <a:pt x="2060" y="8314"/>
                  </a:moveTo>
                  <a:lnTo>
                    <a:pt x="2060" y="9034"/>
                  </a:lnTo>
                  <a:lnTo>
                    <a:pt x="1314" y="9034"/>
                  </a:lnTo>
                  <a:lnTo>
                    <a:pt x="1314" y="8314"/>
                  </a:lnTo>
                  <a:close/>
                  <a:moveTo>
                    <a:pt x="4042" y="8314"/>
                  </a:moveTo>
                  <a:lnTo>
                    <a:pt x="4042" y="9034"/>
                  </a:lnTo>
                  <a:lnTo>
                    <a:pt x="3295" y="9034"/>
                  </a:lnTo>
                  <a:lnTo>
                    <a:pt x="3295" y="8314"/>
                  </a:lnTo>
                  <a:close/>
                  <a:moveTo>
                    <a:pt x="6024" y="8314"/>
                  </a:moveTo>
                  <a:lnTo>
                    <a:pt x="6024" y="9034"/>
                  </a:lnTo>
                  <a:lnTo>
                    <a:pt x="5277" y="9034"/>
                  </a:lnTo>
                  <a:lnTo>
                    <a:pt x="5277" y="8314"/>
                  </a:lnTo>
                  <a:close/>
                  <a:moveTo>
                    <a:pt x="2060" y="9755"/>
                  </a:moveTo>
                  <a:lnTo>
                    <a:pt x="2060" y="10450"/>
                  </a:lnTo>
                  <a:lnTo>
                    <a:pt x="1314" y="10450"/>
                  </a:lnTo>
                  <a:lnTo>
                    <a:pt x="1314" y="9755"/>
                  </a:lnTo>
                  <a:close/>
                  <a:moveTo>
                    <a:pt x="4042" y="9755"/>
                  </a:moveTo>
                  <a:lnTo>
                    <a:pt x="4042" y="10450"/>
                  </a:lnTo>
                  <a:lnTo>
                    <a:pt x="3295" y="10450"/>
                  </a:lnTo>
                  <a:lnTo>
                    <a:pt x="3295" y="9755"/>
                  </a:lnTo>
                  <a:close/>
                  <a:moveTo>
                    <a:pt x="6024" y="9755"/>
                  </a:moveTo>
                  <a:lnTo>
                    <a:pt x="6024" y="10476"/>
                  </a:lnTo>
                  <a:lnTo>
                    <a:pt x="5277" y="10476"/>
                  </a:lnTo>
                  <a:lnTo>
                    <a:pt x="5277" y="9755"/>
                  </a:lnTo>
                  <a:close/>
                  <a:moveTo>
                    <a:pt x="2060" y="11171"/>
                  </a:moveTo>
                  <a:lnTo>
                    <a:pt x="2060" y="11891"/>
                  </a:lnTo>
                  <a:lnTo>
                    <a:pt x="1314" y="11891"/>
                  </a:lnTo>
                  <a:lnTo>
                    <a:pt x="1314" y="11171"/>
                  </a:lnTo>
                  <a:close/>
                  <a:moveTo>
                    <a:pt x="4042" y="11171"/>
                  </a:moveTo>
                  <a:lnTo>
                    <a:pt x="4042" y="11891"/>
                  </a:lnTo>
                  <a:lnTo>
                    <a:pt x="3295" y="11891"/>
                  </a:lnTo>
                  <a:lnTo>
                    <a:pt x="3295" y="11171"/>
                  </a:lnTo>
                  <a:close/>
                  <a:moveTo>
                    <a:pt x="6024" y="11171"/>
                  </a:moveTo>
                  <a:lnTo>
                    <a:pt x="6024" y="11891"/>
                  </a:lnTo>
                  <a:lnTo>
                    <a:pt x="5277" y="11891"/>
                  </a:lnTo>
                  <a:lnTo>
                    <a:pt x="5277" y="11171"/>
                  </a:lnTo>
                  <a:close/>
                  <a:moveTo>
                    <a:pt x="2060" y="12586"/>
                  </a:moveTo>
                  <a:lnTo>
                    <a:pt x="2060" y="13307"/>
                  </a:lnTo>
                  <a:lnTo>
                    <a:pt x="1314" y="13307"/>
                  </a:lnTo>
                  <a:lnTo>
                    <a:pt x="1314" y="12586"/>
                  </a:lnTo>
                  <a:close/>
                  <a:moveTo>
                    <a:pt x="4042" y="12612"/>
                  </a:moveTo>
                  <a:lnTo>
                    <a:pt x="4042" y="13307"/>
                  </a:lnTo>
                  <a:lnTo>
                    <a:pt x="3295" y="13307"/>
                  </a:lnTo>
                  <a:lnTo>
                    <a:pt x="3295" y="12612"/>
                  </a:lnTo>
                  <a:close/>
                  <a:moveTo>
                    <a:pt x="6024" y="12612"/>
                  </a:moveTo>
                  <a:lnTo>
                    <a:pt x="6024" y="13307"/>
                  </a:lnTo>
                  <a:lnTo>
                    <a:pt x="5277" y="13307"/>
                  </a:lnTo>
                  <a:lnTo>
                    <a:pt x="5277" y="12612"/>
                  </a:lnTo>
                  <a:close/>
                  <a:moveTo>
                    <a:pt x="2060" y="14028"/>
                  </a:moveTo>
                  <a:lnTo>
                    <a:pt x="2060" y="14388"/>
                  </a:lnTo>
                  <a:lnTo>
                    <a:pt x="1314" y="14388"/>
                  </a:lnTo>
                  <a:lnTo>
                    <a:pt x="1314" y="14028"/>
                  </a:lnTo>
                  <a:close/>
                  <a:moveTo>
                    <a:pt x="4042" y="14028"/>
                  </a:moveTo>
                  <a:lnTo>
                    <a:pt x="4042" y="14388"/>
                  </a:lnTo>
                  <a:lnTo>
                    <a:pt x="3295" y="14388"/>
                  </a:lnTo>
                  <a:lnTo>
                    <a:pt x="3295" y="14028"/>
                  </a:lnTo>
                  <a:close/>
                  <a:moveTo>
                    <a:pt x="6024" y="14028"/>
                  </a:moveTo>
                  <a:lnTo>
                    <a:pt x="6024" y="14414"/>
                  </a:lnTo>
                  <a:lnTo>
                    <a:pt x="5277" y="14414"/>
                  </a:lnTo>
                  <a:lnTo>
                    <a:pt x="5277" y="14028"/>
                  </a:lnTo>
                  <a:close/>
                  <a:moveTo>
                    <a:pt x="1" y="0"/>
                  </a:moveTo>
                  <a:lnTo>
                    <a:pt x="1" y="15726"/>
                  </a:lnTo>
                  <a:lnTo>
                    <a:pt x="7465" y="15726"/>
                  </a:lnTo>
                  <a:lnTo>
                    <a:pt x="746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0"/>
            <p:cNvSpPr/>
            <p:nvPr/>
          </p:nvSpPr>
          <p:spPr>
            <a:xfrm>
              <a:off x="2802355" y="4567518"/>
              <a:ext cx="273965" cy="575176"/>
            </a:xfrm>
            <a:custGeom>
              <a:rect b="b" l="l" r="r" t="t"/>
              <a:pathLst>
                <a:path extrusionOk="0" h="15727" w="7491">
                  <a:moveTo>
                    <a:pt x="2085" y="1519"/>
                  </a:moveTo>
                  <a:lnTo>
                    <a:pt x="2085" y="1905"/>
                  </a:lnTo>
                  <a:lnTo>
                    <a:pt x="1339" y="1905"/>
                  </a:lnTo>
                  <a:lnTo>
                    <a:pt x="1339" y="1519"/>
                  </a:lnTo>
                  <a:close/>
                  <a:moveTo>
                    <a:pt x="4067" y="1519"/>
                  </a:moveTo>
                  <a:lnTo>
                    <a:pt x="4067" y="1905"/>
                  </a:lnTo>
                  <a:lnTo>
                    <a:pt x="3321" y="1905"/>
                  </a:lnTo>
                  <a:lnTo>
                    <a:pt x="3321" y="1519"/>
                  </a:lnTo>
                  <a:close/>
                  <a:moveTo>
                    <a:pt x="6049" y="1519"/>
                  </a:moveTo>
                  <a:lnTo>
                    <a:pt x="6049" y="1905"/>
                  </a:lnTo>
                  <a:lnTo>
                    <a:pt x="5303" y="1905"/>
                  </a:lnTo>
                  <a:lnTo>
                    <a:pt x="5303" y="1519"/>
                  </a:lnTo>
                  <a:close/>
                  <a:moveTo>
                    <a:pt x="2085" y="2600"/>
                  </a:moveTo>
                  <a:lnTo>
                    <a:pt x="2085" y="3320"/>
                  </a:lnTo>
                  <a:lnTo>
                    <a:pt x="1339" y="3320"/>
                  </a:lnTo>
                  <a:lnTo>
                    <a:pt x="1339" y="2600"/>
                  </a:lnTo>
                  <a:close/>
                  <a:moveTo>
                    <a:pt x="4067" y="2625"/>
                  </a:moveTo>
                  <a:lnTo>
                    <a:pt x="4067" y="3320"/>
                  </a:lnTo>
                  <a:lnTo>
                    <a:pt x="3321" y="3320"/>
                  </a:lnTo>
                  <a:lnTo>
                    <a:pt x="3321" y="2625"/>
                  </a:lnTo>
                  <a:close/>
                  <a:moveTo>
                    <a:pt x="6049" y="2625"/>
                  </a:moveTo>
                  <a:lnTo>
                    <a:pt x="6049" y="3346"/>
                  </a:lnTo>
                  <a:lnTo>
                    <a:pt x="5303" y="3346"/>
                  </a:lnTo>
                  <a:lnTo>
                    <a:pt x="5303" y="2625"/>
                  </a:lnTo>
                  <a:close/>
                  <a:moveTo>
                    <a:pt x="2085" y="4041"/>
                  </a:moveTo>
                  <a:lnTo>
                    <a:pt x="2085" y="4762"/>
                  </a:lnTo>
                  <a:lnTo>
                    <a:pt x="1339" y="4762"/>
                  </a:lnTo>
                  <a:lnTo>
                    <a:pt x="1339" y="4041"/>
                  </a:lnTo>
                  <a:close/>
                  <a:moveTo>
                    <a:pt x="4067" y="4041"/>
                  </a:moveTo>
                  <a:lnTo>
                    <a:pt x="4067" y="4762"/>
                  </a:lnTo>
                  <a:lnTo>
                    <a:pt x="3321" y="4762"/>
                  </a:lnTo>
                  <a:lnTo>
                    <a:pt x="3321" y="4041"/>
                  </a:lnTo>
                  <a:close/>
                  <a:moveTo>
                    <a:pt x="6049" y="4041"/>
                  </a:moveTo>
                  <a:lnTo>
                    <a:pt x="6049" y="4762"/>
                  </a:lnTo>
                  <a:lnTo>
                    <a:pt x="5303" y="4762"/>
                  </a:lnTo>
                  <a:lnTo>
                    <a:pt x="5303" y="4041"/>
                  </a:lnTo>
                  <a:close/>
                  <a:moveTo>
                    <a:pt x="2085" y="5457"/>
                  </a:moveTo>
                  <a:lnTo>
                    <a:pt x="2085" y="6177"/>
                  </a:lnTo>
                  <a:lnTo>
                    <a:pt x="1339" y="6177"/>
                  </a:lnTo>
                  <a:lnTo>
                    <a:pt x="1339" y="5457"/>
                  </a:lnTo>
                  <a:close/>
                  <a:moveTo>
                    <a:pt x="4067" y="5457"/>
                  </a:moveTo>
                  <a:lnTo>
                    <a:pt x="4067" y="6177"/>
                  </a:lnTo>
                  <a:lnTo>
                    <a:pt x="3321" y="6177"/>
                  </a:lnTo>
                  <a:lnTo>
                    <a:pt x="3321" y="5457"/>
                  </a:lnTo>
                  <a:close/>
                  <a:moveTo>
                    <a:pt x="6049" y="5457"/>
                  </a:moveTo>
                  <a:lnTo>
                    <a:pt x="6049" y="6177"/>
                  </a:lnTo>
                  <a:lnTo>
                    <a:pt x="5303" y="6177"/>
                  </a:lnTo>
                  <a:lnTo>
                    <a:pt x="5303" y="5457"/>
                  </a:lnTo>
                  <a:close/>
                  <a:moveTo>
                    <a:pt x="2085" y="6898"/>
                  </a:moveTo>
                  <a:lnTo>
                    <a:pt x="2085" y="7619"/>
                  </a:lnTo>
                  <a:lnTo>
                    <a:pt x="1339" y="7619"/>
                  </a:lnTo>
                  <a:lnTo>
                    <a:pt x="1339" y="6898"/>
                  </a:lnTo>
                  <a:close/>
                  <a:moveTo>
                    <a:pt x="4067" y="6898"/>
                  </a:moveTo>
                  <a:lnTo>
                    <a:pt x="4067" y="7619"/>
                  </a:lnTo>
                  <a:lnTo>
                    <a:pt x="3321" y="7619"/>
                  </a:lnTo>
                  <a:lnTo>
                    <a:pt x="3321" y="6898"/>
                  </a:lnTo>
                  <a:close/>
                  <a:moveTo>
                    <a:pt x="6049" y="6898"/>
                  </a:moveTo>
                  <a:lnTo>
                    <a:pt x="6049" y="7619"/>
                  </a:lnTo>
                  <a:lnTo>
                    <a:pt x="5303" y="7619"/>
                  </a:lnTo>
                  <a:lnTo>
                    <a:pt x="5303" y="6898"/>
                  </a:lnTo>
                  <a:close/>
                  <a:moveTo>
                    <a:pt x="2085" y="8314"/>
                  </a:moveTo>
                  <a:lnTo>
                    <a:pt x="2085" y="9034"/>
                  </a:lnTo>
                  <a:lnTo>
                    <a:pt x="1339" y="9034"/>
                  </a:lnTo>
                  <a:lnTo>
                    <a:pt x="1339" y="8314"/>
                  </a:lnTo>
                  <a:close/>
                  <a:moveTo>
                    <a:pt x="4067" y="8314"/>
                  </a:moveTo>
                  <a:lnTo>
                    <a:pt x="4067" y="9034"/>
                  </a:lnTo>
                  <a:lnTo>
                    <a:pt x="3321" y="9034"/>
                  </a:lnTo>
                  <a:lnTo>
                    <a:pt x="3321" y="8314"/>
                  </a:lnTo>
                  <a:close/>
                  <a:moveTo>
                    <a:pt x="6049" y="8314"/>
                  </a:moveTo>
                  <a:lnTo>
                    <a:pt x="6049" y="9034"/>
                  </a:lnTo>
                  <a:lnTo>
                    <a:pt x="5303" y="9034"/>
                  </a:lnTo>
                  <a:lnTo>
                    <a:pt x="5303" y="8314"/>
                  </a:lnTo>
                  <a:close/>
                  <a:moveTo>
                    <a:pt x="2085" y="9755"/>
                  </a:moveTo>
                  <a:lnTo>
                    <a:pt x="2085" y="10450"/>
                  </a:lnTo>
                  <a:lnTo>
                    <a:pt x="1339" y="10450"/>
                  </a:lnTo>
                  <a:lnTo>
                    <a:pt x="1339" y="9755"/>
                  </a:lnTo>
                  <a:close/>
                  <a:moveTo>
                    <a:pt x="4067" y="9755"/>
                  </a:moveTo>
                  <a:lnTo>
                    <a:pt x="4067" y="10450"/>
                  </a:lnTo>
                  <a:lnTo>
                    <a:pt x="3321" y="10450"/>
                  </a:lnTo>
                  <a:lnTo>
                    <a:pt x="3321" y="9755"/>
                  </a:lnTo>
                  <a:close/>
                  <a:moveTo>
                    <a:pt x="6049" y="9755"/>
                  </a:moveTo>
                  <a:lnTo>
                    <a:pt x="6049" y="10476"/>
                  </a:lnTo>
                  <a:lnTo>
                    <a:pt x="5303" y="10476"/>
                  </a:lnTo>
                  <a:lnTo>
                    <a:pt x="5303" y="9755"/>
                  </a:lnTo>
                  <a:close/>
                  <a:moveTo>
                    <a:pt x="2085" y="11171"/>
                  </a:moveTo>
                  <a:lnTo>
                    <a:pt x="2085" y="11891"/>
                  </a:lnTo>
                  <a:lnTo>
                    <a:pt x="1339" y="11891"/>
                  </a:lnTo>
                  <a:lnTo>
                    <a:pt x="1339" y="11171"/>
                  </a:lnTo>
                  <a:close/>
                  <a:moveTo>
                    <a:pt x="4067" y="11171"/>
                  </a:moveTo>
                  <a:lnTo>
                    <a:pt x="4067" y="11891"/>
                  </a:lnTo>
                  <a:lnTo>
                    <a:pt x="3321" y="11891"/>
                  </a:lnTo>
                  <a:lnTo>
                    <a:pt x="3321" y="11171"/>
                  </a:lnTo>
                  <a:close/>
                  <a:moveTo>
                    <a:pt x="6049" y="11171"/>
                  </a:moveTo>
                  <a:lnTo>
                    <a:pt x="6049" y="11891"/>
                  </a:lnTo>
                  <a:lnTo>
                    <a:pt x="5303" y="11891"/>
                  </a:lnTo>
                  <a:lnTo>
                    <a:pt x="5303" y="11171"/>
                  </a:lnTo>
                  <a:close/>
                  <a:moveTo>
                    <a:pt x="2085" y="12586"/>
                  </a:moveTo>
                  <a:lnTo>
                    <a:pt x="2085" y="13307"/>
                  </a:lnTo>
                  <a:lnTo>
                    <a:pt x="1339" y="13307"/>
                  </a:lnTo>
                  <a:lnTo>
                    <a:pt x="1339" y="12586"/>
                  </a:lnTo>
                  <a:close/>
                  <a:moveTo>
                    <a:pt x="4067" y="12612"/>
                  </a:moveTo>
                  <a:lnTo>
                    <a:pt x="4067" y="13307"/>
                  </a:lnTo>
                  <a:lnTo>
                    <a:pt x="3321" y="13307"/>
                  </a:lnTo>
                  <a:lnTo>
                    <a:pt x="3321" y="12612"/>
                  </a:lnTo>
                  <a:close/>
                  <a:moveTo>
                    <a:pt x="6049" y="12612"/>
                  </a:moveTo>
                  <a:lnTo>
                    <a:pt x="6049" y="13307"/>
                  </a:lnTo>
                  <a:lnTo>
                    <a:pt x="5303" y="13307"/>
                  </a:lnTo>
                  <a:lnTo>
                    <a:pt x="5303" y="12612"/>
                  </a:lnTo>
                  <a:close/>
                  <a:moveTo>
                    <a:pt x="2085" y="14028"/>
                  </a:moveTo>
                  <a:lnTo>
                    <a:pt x="2085" y="14388"/>
                  </a:lnTo>
                  <a:lnTo>
                    <a:pt x="1339" y="14388"/>
                  </a:lnTo>
                  <a:lnTo>
                    <a:pt x="1339" y="14028"/>
                  </a:lnTo>
                  <a:close/>
                  <a:moveTo>
                    <a:pt x="4067" y="14028"/>
                  </a:moveTo>
                  <a:lnTo>
                    <a:pt x="4067" y="14388"/>
                  </a:lnTo>
                  <a:lnTo>
                    <a:pt x="3321" y="14388"/>
                  </a:lnTo>
                  <a:lnTo>
                    <a:pt x="3321" y="14028"/>
                  </a:lnTo>
                  <a:close/>
                  <a:moveTo>
                    <a:pt x="6049" y="14028"/>
                  </a:moveTo>
                  <a:lnTo>
                    <a:pt x="6049" y="14414"/>
                  </a:lnTo>
                  <a:lnTo>
                    <a:pt x="5303" y="14414"/>
                  </a:lnTo>
                  <a:lnTo>
                    <a:pt x="5303" y="14028"/>
                  </a:lnTo>
                  <a:close/>
                  <a:moveTo>
                    <a:pt x="1" y="0"/>
                  </a:moveTo>
                  <a:lnTo>
                    <a:pt x="1" y="15726"/>
                  </a:lnTo>
                  <a:lnTo>
                    <a:pt x="7490" y="15726"/>
                  </a:lnTo>
                  <a:lnTo>
                    <a:pt x="749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0"/>
            <p:cNvSpPr/>
            <p:nvPr/>
          </p:nvSpPr>
          <p:spPr>
            <a:xfrm>
              <a:off x="3330430" y="3970687"/>
              <a:ext cx="329518" cy="1172953"/>
            </a:xfrm>
            <a:custGeom>
              <a:rect b="b" l="l" r="r" t="t"/>
              <a:pathLst>
                <a:path extrusionOk="0" h="32072" w="9010">
                  <a:moveTo>
                    <a:pt x="7877" y="9550"/>
                  </a:moveTo>
                  <a:lnTo>
                    <a:pt x="7877" y="9884"/>
                  </a:lnTo>
                  <a:lnTo>
                    <a:pt x="7131" y="9884"/>
                  </a:lnTo>
                  <a:lnTo>
                    <a:pt x="7131" y="9550"/>
                  </a:lnTo>
                  <a:close/>
                  <a:moveTo>
                    <a:pt x="2420" y="9550"/>
                  </a:moveTo>
                  <a:lnTo>
                    <a:pt x="2420" y="9910"/>
                  </a:lnTo>
                  <a:lnTo>
                    <a:pt x="1674" y="9910"/>
                  </a:lnTo>
                  <a:lnTo>
                    <a:pt x="1674" y="9550"/>
                  </a:lnTo>
                  <a:close/>
                  <a:moveTo>
                    <a:pt x="5149" y="9550"/>
                  </a:moveTo>
                  <a:lnTo>
                    <a:pt x="5149" y="9910"/>
                  </a:lnTo>
                  <a:lnTo>
                    <a:pt x="4402" y="9910"/>
                  </a:lnTo>
                  <a:lnTo>
                    <a:pt x="4402" y="9550"/>
                  </a:lnTo>
                  <a:close/>
                  <a:moveTo>
                    <a:pt x="2420" y="10631"/>
                  </a:moveTo>
                  <a:lnTo>
                    <a:pt x="2420" y="11352"/>
                  </a:lnTo>
                  <a:lnTo>
                    <a:pt x="1674" y="11352"/>
                  </a:lnTo>
                  <a:lnTo>
                    <a:pt x="1674" y="10631"/>
                  </a:lnTo>
                  <a:close/>
                  <a:moveTo>
                    <a:pt x="5149" y="10631"/>
                  </a:moveTo>
                  <a:lnTo>
                    <a:pt x="5149" y="11352"/>
                  </a:lnTo>
                  <a:lnTo>
                    <a:pt x="4402" y="11352"/>
                  </a:lnTo>
                  <a:lnTo>
                    <a:pt x="4402" y="10631"/>
                  </a:lnTo>
                  <a:close/>
                  <a:moveTo>
                    <a:pt x="7877" y="10631"/>
                  </a:moveTo>
                  <a:lnTo>
                    <a:pt x="7877" y="11352"/>
                  </a:lnTo>
                  <a:lnTo>
                    <a:pt x="7131" y="11352"/>
                  </a:lnTo>
                  <a:lnTo>
                    <a:pt x="7131" y="10631"/>
                  </a:lnTo>
                  <a:close/>
                  <a:moveTo>
                    <a:pt x="7877" y="12072"/>
                  </a:moveTo>
                  <a:lnTo>
                    <a:pt x="7877" y="12793"/>
                  </a:lnTo>
                  <a:lnTo>
                    <a:pt x="7131" y="12793"/>
                  </a:lnTo>
                  <a:lnTo>
                    <a:pt x="7131" y="12072"/>
                  </a:lnTo>
                  <a:close/>
                  <a:moveTo>
                    <a:pt x="2420" y="12098"/>
                  </a:moveTo>
                  <a:lnTo>
                    <a:pt x="2420" y="12819"/>
                  </a:lnTo>
                  <a:lnTo>
                    <a:pt x="1674" y="12819"/>
                  </a:lnTo>
                  <a:lnTo>
                    <a:pt x="1674" y="12098"/>
                  </a:lnTo>
                  <a:close/>
                  <a:moveTo>
                    <a:pt x="5149" y="12072"/>
                  </a:moveTo>
                  <a:lnTo>
                    <a:pt x="5149" y="12819"/>
                  </a:lnTo>
                  <a:lnTo>
                    <a:pt x="4402" y="12819"/>
                  </a:lnTo>
                  <a:lnTo>
                    <a:pt x="4402" y="12072"/>
                  </a:lnTo>
                  <a:close/>
                  <a:moveTo>
                    <a:pt x="2420" y="13539"/>
                  </a:moveTo>
                  <a:lnTo>
                    <a:pt x="2420" y="14260"/>
                  </a:lnTo>
                  <a:lnTo>
                    <a:pt x="1674" y="14260"/>
                  </a:lnTo>
                  <a:lnTo>
                    <a:pt x="1674" y="13539"/>
                  </a:lnTo>
                  <a:close/>
                  <a:moveTo>
                    <a:pt x="5149" y="13539"/>
                  </a:moveTo>
                  <a:lnTo>
                    <a:pt x="5149" y="14260"/>
                  </a:lnTo>
                  <a:lnTo>
                    <a:pt x="4402" y="14260"/>
                  </a:lnTo>
                  <a:lnTo>
                    <a:pt x="4402" y="13539"/>
                  </a:lnTo>
                  <a:close/>
                  <a:moveTo>
                    <a:pt x="7877" y="13539"/>
                  </a:moveTo>
                  <a:lnTo>
                    <a:pt x="7877" y="14260"/>
                  </a:lnTo>
                  <a:lnTo>
                    <a:pt x="7131" y="14260"/>
                  </a:lnTo>
                  <a:lnTo>
                    <a:pt x="7131" y="13539"/>
                  </a:lnTo>
                  <a:close/>
                  <a:moveTo>
                    <a:pt x="7877" y="14981"/>
                  </a:moveTo>
                  <a:lnTo>
                    <a:pt x="7877" y="15701"/>
                  </a:lnTo>
                  <a:lnTo>
                    <a:pt x="7131" y="15701"/>
                  </a:lnTo>
                  <a:lnTo>
                    <a:pt x="7131" y="14981"/>
                  </a:lnTo>
                  <a:close/>
                  <a:moveTo>
                    <a:pt x="2420" y="15006"/>
                  </a:moveTo>
                  <a:lnTo>
                    <a:pt x="2420" y="15727"/>
                  </a:lnTo>
                  <a:lnTo>
                    <a:pt x="1674" y="15727"/>
                  </a:lnTo>
                  <a:lnTo>
                    <a:pt x="1674" y="15006"/>
                  </a:lnTo>
                  <a:close/>
                  <a:moveTo>
                    <a:pt x="5149" y="14981"/>
                  </a:moveTo>
                  <a:lnTo>
                    <a:pt x="5149" y="15727"/>
                  </a:lnTo>
                  <a:lnTo>
                    <a:pt x="4402" y="15727"/>
                  </a:lnTo>
                  <a:lnTo>
                    <a:pt x="4402" y="14981"/>
                  </a:lnTo>
                  <a:close/>
                  <a:moveTo>
                    <a:pt x="2420" y="16448"/>
                  </a:moveTo>
                  <a:lnTo>
                    <a:pt x="2420" y="17169"/>
                  </a:lnTo>
                  <a:lnTo>
                    <a:pt x="1674" y="17169"/>
                  </a:lnTo>
                  <a:lnTo>
                    <a:pt x="1674" y="16448"/>
                  </a:lnTo>
                  <a:close/>
                  <a:moveTo>
                    <a:pt x="5149" y="16448"/>
                  </a:moveTo>
                  <a:lnTo>
                    <a:pt x="5149" y="17169"/>
                  </a:lnTo>
                  <a:lnTo>
                    <a:pt x="4402" y="17169"/>
                  </a:lnTo>
                  <a:lnTo>
                    <a:pt x="4402" y="16448"/>
                  </a:lnTo>
                  <a:close/>
                  <a:moveTo>
                    <a:pt x="7877" y="16448"/>
                  </a:moveTo>
                  <a:lnTo>
                    <a:pt x="7877" y="17169"/>
                  </a:lnTo>
                  <a:lnTo>
                    <a:pt x="7131" y="17169"/>
                  </a:lnTo>
                  <a:lnTo>
                    <a:pt x="7131" y="16448"/>
                  </a:lnTo>
                  <a:close/>
                  <a:moveTo>
                    <a:pt x="7877" y="17915"/>
                  </a:moveTo>
                  <a:lnTo>
                    <a:pt x="7877" y="18610"/>
                  </a:lnTo>
                  <a:lnTo>
                    <a:pt x="7131" y="18610"/>
                  </a:lnTo>
                  <a:lnTo>
                    <a:pt x="7131" y="17915"/>
                  </a:lnTo>
                  <a:close/>
                  <a:moveTo>
                    <a:pt x="2420" y="17915"/>
                  </a:moveTo>
                  <a:lnTo>
                    <a:pt x="2420" y="18636"/>
                  </a:lnTo>
                  <a:lnTo>
                    <a:pt x="1674" y="18636"/>
                  </a:lnTo>
                  <a:lnTo>
                    <a:pt x="1674" y="17915"/>
                  </a:lnTo>
                  <a:close/>
                  <a:moveTo>
                    <a:pt x="5149" y="17915"/>
                  </a:moveTo>
                  <a:lnTo>
                    <a:pt x="5149" y="18636"/>
                  </a:lnTo>
                  <a:lnTo>
                    <a:pt x="4402" y="18636"/>
                  </a:lnTo>
                  <a:lnTo>
                    <a:pt x="4402" y="17915"/>
                  </a:lnTo>
                  <a:close/>
                  <a:moveTo>
                    <a:pt x="2420" y="19356"/>
                  </a:moveTo>
                  <a:lnTo>
                    <a:pt x="2420" y="20077"/>
                  </a:lnTo>
                  <a:lnTo>
                    <a:pt x="1674" y="20077"/>
                  </a:lnTo>
                  <a:lnTo>
                    <a:pt x="1674" y="19356"/>
                  </a:lnTo>
                  <a:close/>
                  <a:moveTo>
                    <a:pt x="5149" y="19356"/>
                  </a:moveTo>
                  <a:lnTo>
                    <a:pt x="5149" y="20077"/>
                  </a:lnTo>
                  <a:lnTo>
                    <a:pt x="4402" y="20077"/>
                  </a:lnTo>
                  <a:lnTo>
                    <a:pt x="4402" y="19356"/>
                  </a:lnTo>
                  <a:close/>
                  <a:moveTo>
                    <a:pt x="7877" y="19356"/>
                  </a:moveTo>
                  <a:lnTo>
                    <a:pt x="7877" y="20077"/>
                  </a:lnTo>
                  <a:lnTo>
                    <a:pt x="7131" y="20077"/>
                  </a:lnTo>
                  <a:lnTo>
                    <a:pt x="7131" y="19356"/>
                  </a:lnTo>
                  <a:close/>
                  <a:moveTo>
                    <a:pt x="7877" y="20798"/>
                  </a:moveTo>
                  <a:lnTo>
                    <a:pt x="7877" y="21518"/>
                  </a:lnTo>
                  <a:lnTo>
                    <a:pt x="7131" y="21518"/>
                  </a:lnTo>
                  <a:lnTo>
                    <a:pt x="7131" y="20798"/>
                  </a:lnTo>
                  <a:close/>
                  <a:moveTo>
                    <a:pt x="2420" y="20823"/>
                  </a:moveTo>
                  <a:lnTo>
                    <a:pt x="2420" y="21544"/>
                  </a:lnTo>
                  <a:lnTo>
                    <a:pt x="1674" y="21544"/>
                  </a:lnTo>
                  <a:lnTo>
                    <a:pt x="1674" y="20823"/>
                  </a:lnTo>
                  <a:close/>
                  <a:moveTo>
                    <a:pt x="5149" y="20798"/>
                  </a:moveTo>
                  <a:lnTo>
                    <a:pt x="5149" y="21544"/>
                  </a:lnTo>
                  <a:lnTo>
                    <a:pt x="4402" y="21544"/>
                  </a:lnTo>
                  <a:lnTo>
                    <a:pt x="4402" y="20798"/>
                  </a:lnTo>
                  <a:close/>
                  <a:moveTo>
                    <a:pt x="2420" y="22265"/>
                  </a:moveTo>
                  <a:lnTo>
                    <a:pt x="2420" y="22985"/>
                  </a:lnTo>
                  <a:lnTo>
                    <a:pt x="1674" y="22985"/>
                  </a:lnTo>
                  <a:lnTo>
                    <a:pt x="1674" y="22265"/>
                  </a:lnTo>
                  <a:close/>
                  <a:moveTo>
                    <a:pt x="5149" y="22265"/>
                  </a:moveTo>
                  <a:lnTo>
                    <a:pt x="5149" y="22985"/>
                  </a:lnTo>
                  <a:lnTo>
                    <a:pt x="4402" y="22985"/>
                  </a:lnTo>
                  <a:lnTo>
                    <a:pt x="4402" y="22265"/>
                  </a:lnTo>
                  <a:close/>
                  <a:moveTo>
                    <a:pt x="7877" y="22265"/>
                  </a:moveTo>
                  <a:lnTo>
                    <a:pt x="7877" y="22985"/>
                  </a:lnTo>
                  <a:lnTo>
                    <a:pt x="7131" y="22985"/>
                  </a:lnTo>
                  <a:lnTo>
                    <a:pt x="7131" y="22265"/>
                  </a:lnTo>
                  <a:close/>
                  <a:moveTo>
                    <a:pt x="7877" y="23706"/>
                  </a:moveTo>
                  <a:lnTo>
                    <a:pt x="7877" y="24427"/>
                  </a:lnTo>
                  <a:lnTo>
                    <a:pt x="7131" y="24427"/>
                  </a:lnTo>
                  <a:lnTo>
                    <a:pt x="7131" y="23706"/>
                  </a:lnTo>
                  <a:close/>
                  <a:moveTo>
                    <a:pt x="2420" y="23732"/>
                  </a:moveTo>
                  <a:lnTo>
                    <a:pt x="2420" y="24453"/>
                  </a:lnTo>
                  <a:lnTo>
                    <a:pt x="1674" y="24453"/>
                  </a:lnTo>
                  <a:lnTo>
                    <a:pt x="1674" y="23732"/>
                  </a:lnTo>
                  <a:close/>
                  <a:moveTo>
                    <a:pt x="5149" y="23706"/>
                  </a:moveTo>
                  <a:lnTo>
                    <a:pt x="5149" y="24453"/>
                  </a:lnTo>
                  <a:lnTo>
                    <a:pt x="4402" y="24453"/>
                  </a:lnTo>
                  <a:lnTo>
                    <a:pt x="4402" y="23706"/>
                  </a:lnTo>
                  <a:close/>
                  <a:moveTo>
                    <a:pt x="2420" y="25173"/>
                  </a:moveTo>
                  <a:lnTo>
                    <a:pt x="2420" y="25894"/>
                  </a:lnTo>
                  <a:lnTo>
                    <a:pt x="1674" y="25894"/>
                  </a:lnTo>
                  <a:lnTo>
                    <a:pt x="1674" y="25173"/>
                  </a:lnTo>
                  <a:close/>
                  <a:moveTo>
                    <a:pt x="5149" y="25173"/>
                  </a:moveTo>
                  <a:lnTo>
                    <a:pt x="5149" y="25894"/>
                  </a:lnTo>
                  <a:lnTo>
                    <a:pt x="4402" y="25894"/>
                  </a:lnTo>
                  <a:lnTo>
                    <a:pt x="4402" y="25173"/>
                  </a:lnTo>
                  <a:close/>
                  <a:moveTo>
                    <a:pt x="7877" y="25173"/>
                  </a:moveTo>
                  <a:lnTo>
                    <a:pt x="7877" y="25894"/>
                  </a:lnTo>
                  <a:lnTo>
                    <a:pt x="7131" y="25894"/>
                  </a:lnTo>
                  <a:lnTo>
                    <a:pt x="7131" y="25173"/>
                  </a:lnTo>
                  <a:close/>
                  <a:moveTo>
                    <a:pt x="7877" y="26615"/>
                  </a:moveTo>
                  <a:lnTo>
                    <a:pt x="7877" y="27335"/>
                  </a:lnTo>
                  <a:lnTo>
                    <a:pt x="7131" y="27335"/>
                  </a:lnTo>
                  <a:lnTo>
                    <a:pt x="7131" y="26615"/>
                  </a:lnTo>
                  <a:close/>
                  <a:moveTo>
                    <a:pt x="2420" y="26640"/>
                  </a:moveTo>
                  <a:lnTo>
                    <a:pt x="2420" y="27361"/>
                  </a:lnTo>
                  <a:lnTo>
                    <a:pt x="1674" y="27361"/>
                  </a:lnTo>
                  <a:lnTo>
                    <a:pt x="1674" y="26640"/>
                  </a:lnTo>
                  <a:close/>
                  <a:moveTo>
                    <a:pt x="5149" y="26615"/>
                  </a:moveTo>
                  <a:lnTo>
                    <a:pt x="5149" y="27361"/>
                  </a:lnTo>
                  <a:lnTo>
                    <a:pt x="4402" y="27361"/>
                  </a:lnTo>
                  <a:lnTo>
                    <a:pt x="4402" y="26615"/>
                  </a:lnTo>
                  <a:close/>
                  <a:moveTo>
                    <a:pt x="2420" y="28082"/>
                  </a:moveTo>
                  <a:lnTo>
                    <a:pt x="2420" y="28802"/>
                  </a:lnTo>
                  <a:lnTo>
                    <a:pt x="1674" y="28802"/>
                  </a:lnTo>
                  <a:lnTo>
                    <a:pt x="1674" y="28082"/>
                  </a:lnTo>
                  <a:close/>
                  <a:moveTo>
                    <a:pt x="5149" y="28082"/>
                  </a:moveTo>
                  <a:lnTo>
                    <a:pt x="5149" y="28802"/>
                  </a:lnTo>
                  <a:lnTo>
                    <a:pt x="4402" y="28802"/>
                  </a:lnTo>
                  <a:lnTo>
                    <a:pt x="4402" y="28082"/>
                  </a:lnTo>
                  <a:close/>
                  <a:moveTo>
                    <a:pt x="7877" y="28082"/>
                  </a:moveTo>
                  <a:lnTo>
                    <a:pt x="7877" y="28802"/>
                  </a:lnTo>
                  <a:lnTo>
                    <a:pt x="7131" y="28802"/>
                  </a:lnTo>
                  <a:lnTo>
                    <a:pt x="7131" y="28082"/>
                  </a:lnTo>
                  <a:close/>
                  <a:moveTo>
                    <a:pt x="2420" y="29549"/>
                  </a:moveTo>
                  <a:lnTo>
                    <a:pt x="2420" y="29909"/>
                  </a:lnTo>
                  <a:lnTo>
                    <a:pt x="1674" y="29909"/>
                  </a:lnTo>
                  <a:lnTo>
                    <a:pt x="1674" y="29549"/>
                  </a:lnTo>
                  <a:close/>
                  <a:moveTo>
                    <a:pt x="5149" y="29523"/>
                  </a:moveTo>
                  <a:lnTo>
                    <a:pt x="5149" y="29909"/>
                  </a:lnTo>
                  <a:lnTo>
                    <a:pt x="4402" y="29909"/>
                  </a:lnTo>
                  <a:lnTo>
                    <a:pt x="4402" y="29523"/>
                  </a:lnTo>
                  <a:close/>
                  <a:moveTo>
                    <a:pt x="7877" y="29523"/>
                  </a:moveTo>
                  <a:lnTo>
                    <a:pt x="7877" y="29909"/>
                  </a:lnTo>
                  <a:lnTo>
                    <a:pt x="7131" y="29909"/>
                  </a:lnTo>
                  <a:lnTo>
                    <a:pt x="7131" y="29523"/>
                  </a:lnTo>
                  <a:close/>
                  <a:moveTo>
                    <a:pt x="4505" y="1"/>
                  </a:moveTo>
                  <a:lnTo>
                    <a:pt x="2086" y="3141"/>
                  </a:lnTo>
                  <a:lnTo>
                    <a:pt x="2086" y="4917"/>
                  </a:lnTo>
                  <a:lnTo>
                    <a:pt x="1030" y="4917"/>
                  </a:lnTo>
                  <a:lnTo>
                    <a:pt x="1030" y="8006"/>
                  </a:lnTo>
                  <a:lnTo>
                    <a:pt x="1" y="8006"/>
                  </a:lnTo>
                  <a:lnTo>
                    <a:pt x="1" y="32071"/>
                  </a:lnTo>
                  <a:lnTo>
                    <a:pt x="9009" y="32071"/>
                  </a:lnTo>
                  <a:lnTo>
                    <a:pt x="9009" y="8006"/>
                  </a:lnTo>
                  <a:lnTo>
                    <a:pt x="8006" y="8006"/>
                  </a:lnTo>
                  <a:lnTo>
                    <a:pt x="8006" y="4917"/>
                  </a:lnTo>
                  <a:lnTo>
                    <a:pt x="6925" y="4917"/>
                  </a:lnTo>
                  <a:lnTo>
                    <a:pt x="6925" y="3141"/>
                  </a:lnTo>
                  <a:lnTo>
                    <a:pt x="4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0"/>
            <p:cNvSpPr/>
            <p:nvPr/>
          </p:nvSpPr>
          <p:spPr>
            <a:xfrm>
              <a:off x="3068752" y="4473380"/>
              <a:ext cx="270198" cy="669313"/>
            </a:xfrm>
            <a:custGeom>
              <a:rect b="b" l="l" r="r" t="t"/>
              <a:pathLst>
                <a:path extrusionOk="0" h="18301" w="7388">
                  <a:moveTo>
                    <a:pt x="2085" y="4093"/>
                  </a:moveTo>
                  <a:lnTo>
                    <a:pt x="2085" y="4479"/>
                  </a:lnTo>
                  <a:lnTo>
                    <a:pt x="1339" y="4479"/>
                  </a:lnTo>
                  <a:lnTo>
                    <a:pt x="1339" y="4093"/>
                  </a:lnTo>
                  <a:close/>
                  <a:moveTo>
                    <a:pt x="4067" y="4093"/>
                  </a:moveTo>
                  <a:lnTo>
                    <a:pt x="4067" y="4479"/>
                  </a:lnTo>
                  <a:lnTo>
                    <a:pt x="3321" y="4479"/>
                  </a:lnTo>
                  <a:lnTo>
                    <a:pt x="3321" y="4093"/>
                  </a:lnTo>
                  <a:close/>
                  <a:moveTo>
                    <a:pt x="6023" y="4093"/>
                  </a:moveTo>
                  <a:lnTo>
                    <a:pt x="6023" y="4479"/>
                  </a:lnTo>
                  <a:lnTo>
                    <a:pt x="5303" y="4479"/>
                  </a:lnTo>
                  <a:lnTo>
                    <a:pt x="5303" y="4093"/>
                  </a:lnTo>
                  <a:close/>
                  <a:moveTo>
                    <a:pt x="2085" y="5174"/>
                  </a:moveTo>
                  <a:lnTo>
                    <a:pt x="2085" y="5894"/>
                  </a:lnTo>
                  <a:lnTo>
                    <a:pt x="1339" y="5894"/>
                  </a:lnTo>
                  <a:lnTo>
                    <a:pt x="1339" y="5174"/>
                  </a:lnTo>
                  <a:close/>
                  <a:moveTo>
                    <a:pt x="4067" y="5174"/>
                  </a:moveTo>
                  <a:lnTo>
                    <a:pt x="4067" y="5894"/>
                  </a:lnTo>
                  <a:lnTo>
                    <a:pt x="3321" y="5894"/>
                  </a:lnTo>
                  <a:lnTo>
                    <a:pt x="3321" y="5174"/>
                  </a:lnTo>
                  <a:close/>
                  <a:moveTo>
                    <a:pt x="6023" y="5199"/>
                  </a:moveTo>
                  <a:lnTo>
                    <a:pt x="6023" y="5894"/>
                  </a:lnTo>
                  <a:lnTo>
                    <a:pt x="5303" y="5894"/>
                  </a:lnTo>
                  <a:lnTo>
                    <a:pt x="5303" y="5199"/>
                  </a:lnTo>
                  <a:close/>
                  <a:moveTo>
                    <a:pt x="2085" y="6615"/>
                  </a:moveTo>
                  <a:lnTo>
                    <a:pt x="2085" y="7336"/>
                  </a:lnTo>
                  <a:lnTo>
                    <a:pt x="1339" y="7336"/>
                  </a:lnTo>
                  <a:lnTo>
                    <a:pt x="1339" y="6615"/>
                  </a:lnTo>
                  <a:close/>
                  <a:moveTo>
                    <a:pt x="4067" y="6615"/>
                  </a:moveTo>
                  <a:lnTo>
                    <a:pt x="4067" y="7336"/>
                  </a:lnTo>
                  <a:lnTo>
                    <a:pt x="3321" y="7336"/>
                  </a:lnTo>
                  <a:lnTo>
                    <a:pt x="3321" y="6615"/>
                  </a:lnTo>
                  <a:close/>
                  <a:moveTo>
                    <a:pt x="6023" y="6615"/>
                  </a:moveTo>
                  <a:lnTo>
                    <a:pt x="6023" y="7336"/>
                  </a:lnTo>
                  <a:lnTo>
                    <a:pt x="5303" y="7336"/>
                  </a:lnTo>
                  <a:lnTo>
                    <a:pt x="5303" y="6615"/>
                  </a:lnTo>
                  <a:close/>
                  <a:moveTo>
                    <a:pt x="2085" y="8031"/>
                  </a:moveTo>
                  <a:lnTo>
                    <a:pt x="2085" y="8751"/>
                  </a:lnTo>
                  <a:lnTo>
                    <a:pt x="1339" y="8751"/>
                  </a:lnTo>
                  <a:lnTo>
                    <a:pt x="1339" y="8031"/>
                  </a:lnTo>
                  <a:close/>
                  <a:moveTo>
                    <a:pt x="4067" y="8031"/>
                  </a:moveTo>
                  <a:lnTo>
                    <a:pt x="4067" y="8751"/>
                  </a:lnTo>
                  <a:lnTo>
                    <a:pt x="3321" y="8751"/>
                  </a:lnTo>
                  <a:lnTo>
                    <a:pt x="3321" y="8031"/>
                  </a:lnTo>
                  <a:close/>
                  <a:moveTo>
                    <a:pt x="6023" y="8031"/>
                  </a:moveTo>
                  <a:lnTo>
                    <a:pt x="6023" y="8751"/>
                  </a:lnTo>
                  <a:lnTo>
                    <a:pt x="5303" y="8751"/>
                  </a:lnTo>
                  <a:lnTo>
                    <a:pt x="5303" y="8031"/>
                  </a:lnTo>
                  <a:close/>
                  <a:moveTo>
                    <a:pt x="2085" y="9472"/>
                  </a:moveTo>
                  <a:lnTo>
                    <a:pt x="2085" y="10193"/>
                  </a:lnTo>
                  <a:lnTo>
                    <a:pt x="1339" y="10193"/>
                  </a:lnTo>
                  <a:lnTo>
                    <a:pt x="1339" y="9472"/>
                  </a:lnTo>
                  <a:close/>
                  <a:moveTo>
                    <a:pt x="4067" y="9472"/>
                  </a:moveTo>
                  <a:lnTo>
                    <a:pt x="4067" y="10193"/>
                  </a:lnTo>
                  <a:lnTo>
                    <a:pt x="3321" y="10193"/>
                  </a:lnTo>
                  <a:lnTo>
                    <a:pt x="3321" y="9472"/>
                  </a:lnTo>
                  <a:close/>
                  <a:moveTo>
                    <a:pt x="6023" y="9472"/>
                  </a:moveTo>
                  <a:lnTo>
                    <a:pt x="6023" y="10193"/>
                  </a:lnTo>
                  <a:lnTo>
                    <a:pt x="5303" y="10193"/>
                  </a:lnTo>
                  <a:lnTo>
                    <a:pt x="5303" y="9472"/>
                  </a:lnTo>
                  <a:close/>
                  <a:moveTo>
                    <a:pt x="2085" y="10888"/>
                  </a:moveTo>
                  <a:lnTo>
                    <a:pt x="2085" y="11608"/>
                  </a:lnTo>
                  <a:lnTo>
                    <a:pt x="1339" y="11608"/>
                  </a:lnTo>
                  <a:lnTo>
                    <a:pt x="1339" y="10888"/>
                  </a:lnTo>
                  <a:close/>
                  <a:moveTo>
                    <a:pt x="4067" y="10888"/>
                  </a:moveTo>
                  <a:lnTo>
                    <a:pt x="4067" y="11608"/>
                  </a:lnTo>
                  <a:lnTo>
                    <a:pt x="3321" y="11608"/>
                  </a:lnTo>
                  <a:lnTo>
                    <a:pt x="3321" y="10888"/>
                  </a:lnTo>
                  <a:close/>
                  <a:moveTo>
                    <a:pt x="6023" y="10888"/>
                  </a:moveTo>
                  <a:lnTo>
                    <a:pt x="6023" y="11608"/>
                  </a:lnTo>
                  <a:lnTo>
                    <a:pt x="5303" y="11608"/>
                  </a:lnTo>
                  <a:lnTo>
                    <a:pt x="5303" y="10888"/>
                  </a:lnTo>
                  <a:close/>
                  <a:moveTo>
                    <a:pt x="2085" y="12329"/>
                  </a:moveTo>
                  <a:lnTo>
                    <a:pt x="2085" y="13024"/>
                  </a:lnTo>
                  <a:lnTo>
                    <a:pt x="1339" y="13024"/>
                  </a:lnTo>
                  <a:lnTo>
                    <a:pt x="1339" y="12329"/>
                  </a:lnTo>
                  <a:close/>
                  <a:moveTo>
                    <a:pt x="4067" y="12329"/>
                  </a:moveTo>
                  <a:lnTo>
                    <a:pt x="4067" y="13024"/>
                  </a:lnTo>
                  <a:lnTo>
                    <a:pt x="3321" y="13024"/>
                  </a:lnTo>
                  <a:lnTo>
                    <a:pt x="3321" y="12329"/>
                  </a:lnTo>
                  <a:close/>
                  <a:moveTo>
                    <a:pt x="6023" y="12329"/>
                  </a:moveTo>
                  <a:lnTo>
                    <a:pt x="6023" y="13024"/>
                  </a:lnTo>
                  <a:lnTo>
                    <a:pt x="5303" y="13024"/>
                  </a:lnTo>
                  <a:lnTo>
                    <a:pt x="5303" y="12329"/>
                  </a:lnTo>
                  <a:close/>
                  <a:moveTo>
                    <a:pt x="2085" y="13745"/>
                  </a:moveTo>
                  <a:lnTo>
                    <a:pt x="2085" y="14465"/>
                  </a:lnTo>
                  <a:lnTo>
                    <a:pt x="1339" y="14465"/>
                  </a:lnTo>
                  <a:lnTo>
                    <a:pt x="1339" y="13745"/>
                  </a:lnTo>
                  <a:close/>
                  <a:moveTo>
                    <a:pt x="4067" y="13745"/>
                  </a:moveTo>
                  <a:lnTo>
                    <a:pt x="4067" y="14465"/>
                  </a:lnTo>
                  <a:lnTo>
                    <a:pt x="3321" y="14465"/>
                  </a:lnTo>
                  <a:lnTo>
                    <a:pt x="3321" y="13745"/>
                  </a:lnTo>
                  <a:close/>
                  <a:moveTo>
                    <a:pt x="6023" y="13745"/>
                  </a:moveTo>
                  <a:lnTo>
                    <a:pt x="6023" y="14465"/>
                  </a:lnTo>
                  <a:lnTo>
                    <a:pt x="5303" y="14465"/>
                  </a:lnTo>
                  <a:lnTo>
                    <a:pt x="5303" y="13745"/>
                  </a:lnTo>
                  <a:close/>
                  <a:moveTo>
                    <a:pt x="2085" y="15160"/>
                  </a:moveTo>
                  <a:lnTo>
                    <a:pt x="2085" y="15881"/>
                  </a:lnTo>
                  <a:lnTo>
                    <a:pt x="1339" y="15881"/>
                  </a:lnTo>
                  <a:lnTo>
                    <a:pt x="1339" y="15160"/>
                  </a:lnTo>
                  <a:close/>
                  <a:moveTo>
                    <a:pt x="4067" y="15160"/>
                  </a:moveTo>
                  <a:lnTo>
                    <a:pt x="4067" y="15881"/>
                  </a:lnTo>
                  <a:lnTo>
                    <a:pt x="3321" y="15881"/>
                  </a:lnTo>
                  <a:lnTo>
                    <a:pt x="3321" y="15160"/>
                  </a:lnTo>
                  <a:close/>
                  <a:moveTo>
                    <a:pt x="6023" y="15186"/>
                  </a:moveTo>
                  <a:lnTo>
                    <a:pt x="6023" y="15881"/>
                  </a:lnTo>
                  <a:lnTo>
                    <a:pt x="5303" y="15881"/>
                  </a:lnTo>
                  <a:lnTo>
                    <a:pt x="5303" y="15186"/>
                  </a:lnTo>
                  <a:close/>
                  <a:moveTo>
                    <a:pt x="2085" y="16602"/>
                  </a:moveTo>
                  <a:lnTo>
                    <a:pt x="2085" y="16962"/>
                  </a:lnTo>
                  <a:lnTo>
                    <a:pt x="1339" y="16962"/>
                  </a:lnTo>
                  <a:lnTo>
                    <a:pt x="1339" y="16602"/>
                  </a:lnTo>
                  <a:close/>
                  <a:moveTo>
                    <a:pt x="4067" y="16602"/>
                  </a:moveTo>
                  <a:lnTo>
                    <a:pt x="4067" y="16962"/>
                  </a:lnTo>
                  <a:lnTo>
                    <a:pt x="3321" y="16962"/>
                  </a:lnTo>
                  <a:lnTo>
                    <a:pt x="3321" y="16602"/>
                  </a:lnTo>
                  <a:close/>
                  <a:moveTo>
                    <a:pt x="6023" y="16602"/>
                  </a:moveTo>
                  <a:lnTo>
                    <a:pt x="6023" y="16962"/>
                  </a:lnTo>
                  <a:lnTo>
                    <a:pt x="5303" y="16962"/>
                  </a:lnTo>
                  <a:lnTo>
                    <a:pt x="5303" y="16602"/>
                  </a:lnTo>
                  <a:close/>
                  <a:moveTo>
                    <a:pt x="1" y="0"/>
                  </a:moveTo>
                  <a:lnTo>
                    <a:pt x="1" y="18300"/>
                  </a:lnTo>
                  <a:lnTo>
                    <a:pt x="7388" y="18300"/>
                  </a:lnTo>
                  <a:lnTo>
                    <a:pt x="73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6" name="Google Shape;836;p40"/>
          <p:cNvGrpSpPr/>
          <p:nvPr/>
        </p:nvGrpSpPr>
        <p:grpSpPr>
          <a:xfrm>
            <a:off x="3928981" y="647500"/>
            <a:ext cx="5234330" cy="4515281"/>
            <a:chOff x="3928981" y="647500"/>
            <a:chExt cx="5234330" cy="4515281"/>
          </a:xfrm>
        </p:grpSpPr>
        <p:sp>
          <p:nvSpPr>
            <p:cNvPr id="837" name="Google Shape;837;p40"/>
            <p:cNvSpPr/>
            <p:nvPr/>
          </p:nvSpPr>
          <p:spPr>
            <a:xfrm>
              <a:off x="7173700" y="1267609"/>
              <a:ext cx="1736075" cy="1275100"/>
            </a:xfrm>
            <a:custGeom>
              <a:rect b="b" l="l" r="r" t="t"/>
              <a:pathLst>
                <a:path extrusionOk="0" h="51004" w="69443">
                  <a:moveTo>
                    <a:pt x="31025" y="0"/>
                  </a:moveTo>
                  <a:cubicBezTo>
                    <a:pt x="28776" y="0"/>
                    <a:pt x="26498" y="937"/>
                    <a:pt x="24836" y="3005"/>
                  </a:cubicBezTo>
                  <a:cubicBezTo>
                    <a:pt x="22879" y="5495"/>
                    <a:pt x="22274" y="9729"/>
                    <a:pt x="23840" y="12505"/>
                  </a:cubicBezTo>
                  <a:cubicBezTo>
                    <a:pt x="23270" y="12301"/>
                    <a:pt x="22684" y="12203"/>
                    <a:pt x="22104" y="12203"/>
                  </a:cubicBezTo>
                  <a:cubicBezTo>
                    <a:pt x="20656" y="12203"/>
                    <a:pt x="19255" y="12820"/>
                    <a:pt x="18289" y="13964"/>
                  </a:cubicBezTo>
                  <a:cubicBezTo>
                    <a:pt x="17008" y="15529"/>
                    <a:pt x="17008" y="18731"/>
                    <a:pt x="18111" y="20439"/>
                  </a:cubicBezTo>
                  <a:cubicBezTo>
                    <a:pt x="17448" y="20311"/>
                    <a:pt x="16783" y="20248"/>
                    <a:pt x="16126" y="20248"/>
                  </a:cubicBezTo>
                  <a:cubicBezTo>
                    <a:pt x="12237" y="20248"/>
                    <a:pt x="8597" y="22434"/>
                    <a:pt x="6832" y="26025"/>
                  </a:cubicBezTo>
                  <a:cubicBezTo>
                    <a:pt x="4911" y="30153"/>
                    <a:pt x="5871" y="35846"/>
                    <a:pt x="9465" y="38621"/>
                  </a:cubicBezTo>
                  <a:cubicBezTo>
                    <a:pt x="3131" y="38835"/>
                    <a:pt x="0" y="46413"/>
                    <a:pt x="4377" y="51003"/>
                  </a:cubicBezTo>
                  <a:cubicBezTo>
                    <a:pt x="24231" y="43104"/>
                    <a:pt x="45081" y="34494"/>
                    <a:pt x="64935" y="26595"/>
                  </a:cubicBezTo>
                  <a:cubicBezTo>
                    <a:pt x="69442" y="24139"/>
                    <a:pt x="66076" y="19485"/>
                    <a:pt x="61808" y="19485"/>
                  </a:cubicBezTo>
                  <a:cubicBezTo>
                    <a:pt x="61190" y="19485"/>
                    <a:pt x="60553" y="19583"/>
                    <a:pt x="59919" y="19799"/>
                  </a:cubicBezTo>
                  <a:cubicBezTo>
                    <a:pt x="59598" y="17166"/>
                    <a:pt x="58211" y="14817"/>
                    <a:pt x="56040" y="13288"/>
                  </a:cubicBezTo>
                  <a:cubicBezTo>
                    <a:pt x="54365" y="12115"/>
                    <a:pt x="52559" y="11271"/>
                    <a:pt x="50639" y="11271"/>
                  </a:cubicBezTo>
                  <a:cubicBezTo>
                    <a:pt x="50111" y="11271"/>
                    <a:pt x="49575" y="11335"/>
                    <a:pt x="49031" y="11473"/>
                  </a:cubicBezTo>
                  <a:cubicBezTo>
                    <a:pt x="49066" y="8982"/>
                    <a:pt x="47572" y="6705"/>
                    <a:pt x="45295" y="5816"/>
                  </a:cubicBezTo>
                  <a:cubicBezTo>
                    <a:pt x="44566" y="5542"/>
                    <a:pt x="43822" y="5404"/>
                    <a:pt x="43098" y="5404"/>
                  </a:cubicBezTo>
                  <a:cubicBezTo>
                    <a:pt x="41560" y="5404"/>
                    <a:pt x="40108" y="6028"/>
                    <a:pt x="39068" y="7310"/>
                  </a:cubicBezTo>
                  <a:cubicBezTo>
                    <a:pt x="38663" y="2766"/>
                    <a:pt x="34888" y="0"/>
                    <a:pt x="3102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0"/>
            <p:cNvSpPr/>
            <p:nvPr/>
          </p:nvSpPr>
          <p:spPr>
            <a:xfrm>
              <a:off x="5858100" y="2115584"/>
              <a:ext cx="1735975" cy="1275725"/>
            </a:xfrm>
            <a:custGeom>
              <a:rect b="b" l="l" r="r" t="t"/>
              <a:pathLst>
                <a:path extrusionOk="0" h="51029" w="69439">
                  <a:moveTo>
                    <a:pt x="31037" y="0"/>
                  </a:moveTo>
                  <a:cubicBezTo>
                    <a:pt x="28785" y="0"/>
                    <a:pt x="26501" y="945"/>
                    <a:pt x="24836" y="3030"/>
                  </a:cubicBezTo>
                  <a:cubicBezTo>
                    <a:pt x="22879" y="5520"/>
                    <a:pt x="22274" y="9755"/>
                    <a:pt x="23804" y="12530"/>
                  </a:cubicBezTo>
                  <a:cubicBezTo>
                    <a:pt x="23245" y="12327"/>
                    <a:pt x="22665" y="12228"/>
                    <a:pt x="22091" y="12228"/>
                  </a:cubicBezTo>
                  <a:cubicBezTo>
                    <a:pt x="20656" y="12228"/>
                    <a:pt x="19255" y="12845"/>
                    <a:pt x="18289" y="13989"/>
                  </a:cubicBezTo>
                  <a:cubicBezTo>
                    <a:pt x="17008" y="15554"/>
                    <a:pt x="17008" y="18757"/>
                    <a:pt x="18111" y="20464"/>
                  </a:cubicBezTo>
                  <a:cubicBezTo>
                    <a:pt x="17447" y="20336"/>
                    <a:pt x="16783" y="20273"/>
                    <a:pt x="16126" y="20273"/>
                  </a:cubicBezTo>
                  <a:cubicBezTo>
                    <a:pt x="12237" y="20273"/>
                    <a:pt x="8597" y="22459"/>
                    <a:pt x="6832" y="26051"/>
                  </a:cubicBezTo>
                  <a:cubicBezTo>
                    <a:pt x="4910" y="30142"/>
                    <a:pt x="5871" y="35871"/>
                    <a:pt x="9465" y="38646"/>
                  </a:cubicBezTo>
                  <a:cubicBezTo>
                    <a:pt x="3131" y="38824"/>
                    <a:pt x="0" y="46403"/>
                    <a:pt x="4341" y="51028"/>
                  </a:cubicBezTo>
                  <a:cubicBezTo>
                    <a:pt x="24195" y="43094"/>
                    <a:pt x="45081" y="34483"/>
                    <a:pt x="64935" y="26584"/>
                  </a:cubicBezTo>
                  <a:cubicBezTo>
                    <a:pt x="69439" y="24131"/>
                    <a:pt x="66081" y="19509"/>
                    <a:pt x="61818" y="19509"/>
                  </a:cubicBezTo>
                  <a:cubicBezTo>
                    <a:pt x="61197" y="19509"/>
                    <a:pt x="60556" y="19607"/>
                    <a:pt x="59918" y="19824"/>
                  </a:cubicBezTo>
                  <a:cubicBezTo>
                    <a:pt x="59598" y="17191"/>
                    <a:pt x="58211" y="14843"/>
                    <a:pt x="56040" y="13313"/>
                  </a:cubicBezTo>
                  <a:cubicBezTo>
                    <a:pt x="54348" y="12128"/>
                    <a:pt x="52522" y="11279"/>
                    <a:pt x="50579" y="11279"/>
                  </a:cubicBezTo>
                  <a:cubicBezTo>
                    <a:pt x="50071" y="11279"/>
                    <a:pt x="49555" y="11337"/>
                    <a:pt x="49031" y="11462"/>
                  </a:cubicBezTo>
                  <a:cubicBezTo>
                    <a:pt x="49066" y="8972"/>
                    <a:pt x="47572" y="6730"/>
                    <a:pt x="45259" y="5805"/>
                  </a:cubicBezTo>
                  <a:cubicBezTo>
                    <a:pt x="44554" y="5537"/>
                    <a:pt x="43832" y="5402"/>
                    <a:pt x="43125" y="5402"/>
                  </a:cubicBezTo>
                  <a:cubicBezTo>
                    <a:pt x="41584" y="5402"/>
                    <a:pt x="40117" y="6042"/>
                    <a:pt x="39068" y="7335"/>
                  </a:cubicBezTo>
                  <a:cubicBezTo>
                    <a:pt x="38664" y="2774"/>
                    <a:pt x="34896" y="0"/>
                    <a:pt x="310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0"/>
            <p:cNvSpPr/>
            <p:nvPr/>
          </p:nvSpPr>
          <p:spPr>
            <a:xfrm>
              <a:off x="6462075" y="2285759"/>
              <a:ext cx="1380575" cy="789775"/>
            </a:xfrm>
            <a:custGeom>
              <a:rect b="b" l="l" r="r" t="t"/>
              <a:pathLst>
                <a:path extrusionOk="0" h="31591" w="55223">
                  <a:moveTo>
                    <a:pt x="46100" y="1"/>
                  </a:moveTo>
                  <a:cubicBezTo>
                    <a:pt x="26004" y="1"/>
                    <a:pt x="7488" y="12285"/>
                    <a:pt x="1" y="31590"/>
                  </a:cubicBezTo>
                  <a:cubicBezTo>
                    <a:pt x="15763" y="27819"/>
                    <a:pt x="30209" y="24830"/>
                    <a:pt x="45971" y="21023"/>
                  </a:cubicBezTo>
                  <a:cubicBezTo>
                    <a:pt x="48960" y="14333"/>
                    <a:pt x="52233" y="7573"/>
                    <a:pt x="55222" y="848"/>
                  </a:cubicBezTo>
                  <a:cubicBezTo>
                    <a:pt x="52167" y="277"/>
                    <a:pt x="49116" y="1"/>
                    <a:pt x="461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0"/>
            <p:cNvSpPr/>
            <p:nvPr/>
          </p:nvSpPr>
          <p:spPr>
            <a:xfrm>
              <a:off x="7329375" y="1607084"/>
              <a:ext cx="1814625" cy="1210475"/>
            </a:xfrm>
            <a:custGeom>
              <a:rect b="b" l="l" r="r" t="t"/>
              <a:pathLst>
                <a:path extrusionOk="0" h="48419" w="72585">
                  <a:moveTo>
                    <a:pt x="58766" y="1"/>
                  </a:moveTo>
                  <a:cubicBezTo>
                    <a:pt x="49059" y="1"/>
                    <a:pt x="39490" y="2834"/>
                    <a:pt x="30528" y="8390"/>
                  </a:cubicBezTo>
                  <a:cubicBezTo>
                    <a:pt x="17364" y="16574"/>
                    <a:pt x="6405" y="30486"/>
                    <a:pt x="0" y="47280"/>
                  </a:cubicBezTo>
                  <a:cubicBezTo>
                    <a:pt x="22843" y="47814"/>
                    <a:pt x="49671" y="47885"/>
                    <a:pt x="72514" y="48419"/>
                  </a:cubicBezTo>
                  <a:lnTo>
                    <a:pt x="72585" y="1915"/>
                  </a:lnTo>
                  <a:cubicBezTo>
                    <a:pt x="67981" y="635"/>
                    <a:pt x="63358" y="1"/>
                    <a:pt x="587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0"/>
            <p:cNvSpPr/>
            <p:nvPr/>
          </p:nvSpPr>
          <p:spPr>
            <a:xfrm>
              <a:off x="8233125" y="1992059"/>
              <a:ext cx="297125" cy="689400"/>
            </a:xfrm>
            <a:custGeom>
              <a:rect b="b" l="l" r="r" t="t"/>
              <a:pathLst>
                <a:path extrusionOk="0" h="27576" w="11885">
                  <a:moveTo>
                    <a:pt x="3380" y="3381"/>
                  </a:moveTo>
                  <a:lnTo>
                    <a:pt x="3380" y="5053"/>
                  </a:lnTo>
                  <a:lnTo>
                    <a:pt x="1637" y="5053"/>
                  </a:lnTo>
                  <a:lnTo>
                    <a:pt x="1637" y="3381"/>
                  </a:lnTo>
                  <a:close/>
                  <a:moveTo>
                    <a:pt x="6903" y="3381"/>
                  </a:moveTo>
                  <a:lnTo>
                    <a:pt x="6903" y="5053"/>
                  </a:lnTo>
                  <a:lnTo>
                    <a:pt x="5124" y="5053"/>
                  </a:lnTo>
                  <a:lnTo>
                    <a:pt x="5124" y="3381"/>
                  </a:lnTo>
                  <a:close/>
                  <a:moveTo>
                    <a:pt x="10390" y="3381"/>
                  </a:moveTo>
                  <a:lnTo>
                    <a:pt x="10390" y="5053"/>
                  </a:lnTo>
                  <a:lnTo>
                    <a:pt x="8646" y="5053"/>
                  </a:lnTo>
                  <a:lnTo>
                    <a:pt x="8646" y="3381"/>
                  </a:lnTo>
                  <a:close/>
                  <a:moveTo>
                    <a:pt x="6903" y="6761"/>
                  </a:moveTo>
                  <a:lnTo>
                    <a:pt x="6903" y="8433"/>
                  </a:lnTo>
                  <a:lnTo>
                    <a:pt x="5124" y="8433"/>
                  </a:lnTo>
                  <a:lnTo>
                    <a:pt x="5124" y="6761"/>
                  </a:lnTo>
                  <a:close/>
                  <a:moveTo>
                    <a:pt x="10390" y="6761"/>
                  </a:moveTo>
                  <a:lnTo>
                    <a:pt x="10390" y="8433"/>
                  </a:lnTo>
                  <a:lnTo>
                    <a:pt x="8646" y="8433"/>
                  </a:lnTo>
                  <a:lnTo>
                    <a:pt x="8646" y="6761"/>
                  </a:lnTo>
                  <a:close/>
                  <a:moveTo>
                    <a:pt x="3380" y="6761"/>
                  </a:moveTo>
                  <a:lnTo>
                    <a:pt x="3380" y="8469"/>
                  </a:lnTo>
                  <a:lnTo>
                    <a:pt x="1637" y="8469"/>
                  </a:lnTo>
                  <a:lnTo>
                    <a:pt x="1637" y="6761"/>
                  </a:lnTo>
                  <a:close/>
                  <a:moveTo>
                    <a:pt x="10390" y="10141"/>
                  </a:moveTo>
                  <a:lnTo>
                    <a:pt x="10390" y="11814"/>
                  </a:lnTo>
                  <a:lnTo>
                    <a:pt x="8646" y="11814"/>
                  </a:lnTo>
                  <a:lnTo>
                    <a:pt x="8646" y="10141"/>
                  </a:lnTo>
                  <a:close/>
                  <a:moveTo>
                    <a:pt x="3380" y="10141"/>
                  </a:moveTo>
                  <a:lnTo>
                    <a:pt x="3380" y="11849"/>
                  </a:lnTo>
                  <a:lnTo>
                    <a:pt x="1637" y="11849"/>
                  </a:lnTo>
                  <a:lnTo>
                    <a:pt x="1637" y="10141"/>
                  </a:lnTo>
                  <a:close/>
                  <a:moveTo>
                    <a:pt x="6903" y="10141"/>
                  </a:moveTo>
                  <a:lnTo>
                    <a:pt x="6903" y="11849"/>
                  </a:lnTo>
                  <a:lnTo>
                    <a:pt x="5124" y="11849"/>
                  </a:lnTo>
                  <a:lnTo>
                    <a:pt x="5124" y="10141"/>
                  </a:lnTo>
                  <a:close/>
                  <a:moveTo>
                    <a:pt x="3380" y="13521"/>
                  </a:moveTo>
                  <a:lnTo>
                    <a:pt x="3380" y="15229"/>
                  </a:lnTo>
                  <a:lnTo>
                    <a:pt x="1637" y="15229"/>
                  </a:lnTo>
                  <a:lnTo>
                    <a:pt x="1637" y="13521"/>
                  </a:lnTo>
                  <a:close/>
                  <a:moveTo>
                    <a:pt x="6903" y="13521"/>
                  </a:moveTo>
                  <a:lnTo>
                    <a:pt x="6903" y="15229"/>
                  </a:lnTo>
                  <a:lnTo>
                    <a:pt x="5124" y="15229"/>
                  </a:lnTo>
                  <a:lnTo>
                    <a:pt x="5124" y="13521"/>
                  </a:lnTo>
                  <a:close/>
                  <a:moveTo>
                    <a:pt x="10390" y="13521"/>
                  </a:moveTo>
                  <a:lnTo>
                    <a:pt x="10390" y="15229"/>
                  </a:lnTo>
                  <a:lnTo>
                    <a:pt x="8646" y="15229"/>
                  </a:lnTo>
                  <a:lnTo>
                    <a:pt x="8646" y="13521"/>
                  </a:lnTo>
                  <a:close/>
                  <a:moveTo>
                    <a:pt x="3380" y="16902"/>
                  </a:moveTo>
                  <a:lnTo>
                    <a:pt x="3380" y="18609"/>
                  </a:lnTo>
                  <a:lnTo>
                    <a:pt x="1637" y="18609"/>
                  </a:lnTo>
                  <a:lnTo>
                    <a:pt x="1637" y="16902"/>
                  </a:lnTo>
                  <a:close/>
                  <a:moveTo>
                    <a:pt x="6903" y="16902"/>
                  </a:moveTo>
                  <a:lnTo>
                    <a:pt x="6903" y="18609"/>
                  </a:lnTo>
                  <a:lnTo>
                    <a:pt x="5124" y="18609"/>
                  </a:lnTo>
                  <a:lnTo>
                    <a:pt x="5124" y="16902"/>
                  </a:lnTo>
                  <a:close/>
                  <a:moveTo>
                    <a:pt x="10390" y="16902"/>
                  </a:moveTo>
                  <a:lnTo>
                    <a:pt x="10390" y="18609"/>
                  </a:lnTo>
                  <a:lnTo>
                    <a:pt x="8646" y="18609"/>
                  </a:lnTo>
                  <a:lnTo>
                    <a:pt x="8646" y="16902"/>
                  </a:lnTo>
                  <a:close/>
                  <a:moveTo>
                    <a:pt x="3380" y="20282"/>
                  </a:moveTo>
                  <a:lnTo>
                    <a:pt x="3380" y="21990"/>
                  </a:lnTo>
                  <a:lnTo>
                    <a:pt x="1637" y="21990"/>
                  </a:lnTo>
                  <a:lnTo>
                    <a:pt x="1637" y="20282"/>
                  </a:lnTo>
                  <a:close/>
                  <a:moveTo>
                    <a:pt x="6903" y="20282"/>
                  </a:moveTo>
                  <a:lnTo>
                    <a:pt x="6903" y="21990"/>
                  </a:lnTo>
                  <a:lnTo>
                    <a:pt x="5124" y="21990"/>
                  </a:lnTo>
                  <a:lnTo>
                    <a:pt x="5124" y="20282"/>
                  </a:lnTo>
                  <a:close/>
                  <a:moveTo>
                    <a:pt x="10390" y="20282"/>
                  </a:moveTo>
                  <a:lnTo>
                    <a:pt x="10390" y="21990"/>
                  </a:lnTo>
                  <a:lnTo>
                    <a:pt x="8646" y="21990"/>
                  </a:lnTo>
                  <a:lnTo>
                    <a:pt x="8646" y="20282"/>
                  </a:lnTo>
                  <a:close/>
                  <a:moveTo>
                    <a:pt x="6903" y="25405"/>
                  </a:moveTo>
                  <a:lnTo>
                    <a:pt x="6903" y="26295"/>
                  </a:lnTo>
                  <a:lnTo>
                    <a:pt x="5124" y="26295"/>
                  </a:lnTo>
                  <a:lnTo>
                    <a:pt x="5124" y="25405"/>
                  </a:lnTo>
                  <a:close/>
                  <a:moveTo>
                    <a:pt x="10390" y="25405"/>
                  </a:moveTo>
                  <a:lnTo>
                    <a:pt x="10390" y="26295"/>
                  </a:lnTo>
                  <a:lnTo>
                    <a:pt x="8646" y="26295"/>
                  </a:lnTo>
                  <a:lnTo>
                    <a:pt x="8646" y="25405"/>
                  </a:lnTo>
                  <a:close/>
                  <a:moveTo>
                    <a:pt x="3380" y="25441"/>
                  </a:moveTo>
                  <a:lnTo>
                    <a:pt x="3380" y="26331"/>
                  </a:lnTo>
                  <a:lnTo>
                    <a:pt x="1637" y="26331"/>
                  </a:lnTo>
                  <a:lnTo>
                    <a:pt x="1637" y="25441"/>
                  </a:lnTo>
                  <a:close/>
                  <a:moveTo>
                    <a:pt x="0" y="1"/>
                  </a:moveTo>
                  <a:lnTo>
                    <a:pt x="0" y="27576"/>
                  </a:lnTo>
                  <a:lnTo>
                    <a:pt x="11884" y="27576"/>
                  </a:lnTo>
                  <a:lnTo>
                    <a:pt x="118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0"/>
            <p:cNvSpPr/>
            <p:nvPr/>
          </p:nvSpPr>
          <p:spPr>
            <a:xfrm>
              <a:off x="8655650" y="1763459"/>
              <a:ext cx="361150" cy="988275"/>
            </a:xfrm>
            <a:custGeom>
              <a:rect b="b" l="l" r="r" t="t"/>
              <a:pathLst>
                <a:path extrusionOk="0" h="39531" w="14446">
                  <a:moveTo>
                    <a:pt x="5693" y="8469"/>
                  </a:moveTo>
                  <a:lnTo>
                    <a:pt x="5693" y="10675"/>
                  </a:lnTo>
                  <a:lnTo>
                    <a:pt x="3345" y="10675"/>
                  </a:lnTo>
                  <a:lnTo>
                    <a:pt x="3345" y="8469"/>
                  </a:lnTo>
                  <a:close/>
                  <a:moveTo>
                    <a:pt x="11101" y="8469"/>
                  </a:moveTo>
                  <a:lnTo>
                    <a:pt x="11101" y="10675"/>
                  </a:lnTo>
                  <a:lnTo>
                    <a:pt x="8789" y="10675"/>
                  </a:lnTo>
                  <a:lnTo>
                    <a:pt x="8789" y="8469"/>
                  </a:lnTo>
                  <a:close/>
                  <a:moveTo>
                    <a:pt x="5693" y="12845"/>
                  </a:moveTo>
                  <a:lnTo>
                    <a:pt x="5693" y="15051"/>
                  </a:lnTo>
                  <a:lnTo>
                    <a:pt x="3345" y="15051"/>
                  </a:lnTo>
                  <a:lnTo>
                    <a:pt x="3345" y="12845"/>
                  </a:lnTo>
                  <a:close/>
                  <a:moveTo>
                    <a:pt x="11101" y="12845"/>
                  </a:moveTo>
                  <a:lnTo>
                    <a:pt x="11101" y="15051"/>
                  </a:lnTo>
                  <a:lnTo>
                    <a:pt x="8789" y="15051"/>
                  </a:lnTo>
                  <a:lnTo>
                    <a:pt x="8789" y="12845"/>
                  </a:lnTo>
                  <a:close/>
                  <a:moveTo>
                    <a:pt x="5693" y="17222"/>
                  </a:moveTo>
                  <a:lnTo>
                    <a:pt x="5693" y="19428"/>
                  </a:lnTo>
                  <a:lnTo>
                    <a:pt x="3345" y="19428"/>
                  </a:lnTo>
                  <a:lnTo>
                    <a:pt x="3345" y="17222"/>
                  </a:lnTo>
                  <a:close/>
                  <a:moveTo>
                    <a:pt x="11101" y="17222"/>
                  </a:moveTo>
                  <a:lnTo>
                    <a:pt x="11101" y="19428"/>
                  </a:lnTo>
                  <a:lnTo>
                    <a:pt x="8789" y="19428"/>
                  </a:lnTo>
                  <a:lnTo>
                    <a:pt x="8789" y="17222"/>
                  </a:lnTo>
                  <a:close/>
                  <a:moveTo>
                    <a:pt x="5693" y="21598"/>
                  </a:moveTo>
                  <a:lnTo>
                    <a:pt x="5693" y="23804"/>
                  </a:lnTo>
                  <a:lnTo>
                    <a:pt x="3345" y="23804"/>
                  </a:lnTo>
                  <a:lnTo>
                    <a:pt x="3345" y="21598"/>
                  </a:lnTo>
                  <a:close/>
                  <a:moveTo>
                    <a:pt x="11101" y="21598"/>
                  </a:moveTo>
                  <a:lnTo>
                    <a:pt x="11101" y="23804"/>
                  </a:lnTo>
                  <a:lnTo>
                    <a:pt x="8789" y="23804"/>
                  </a:lnTo>
                  <a:lnTo>
                    <a:pt x="8789" y="21598"/>
                  </a:lnTo>
                  <a:close/>
                  <a:moveTo>
                    <a:pt x="11101" y="25974"/>
                  </a:moveTo>
                  <a:lnTo>
                    <a:pt x="11101" y="28145"/>
                  </a:lnTo>
                  <a:lnTo>
                    <a:pt x="8789" y="28145"/>
                  </a:lnTo>
                  <a:lnTo>
                    <a:pt x="8789" y="25974"/>
                  </a:lnTo>
                  <a:close/>
                  <a:moveTo>
                    <a:pt x="5693" y="25974"/>
                  </a:moveTo>
                  <a:lnTo>
                    <a:pt x="5693" y="28180"/>
                  </a:lnTo>
                  <a:lnTo>
                    <a:pt x="3345" y="28180"/>
                  </a:lnTo>
                  <a:lnTo>
                    <a:pt x="3345" y="25974"/>
                  </a:lnTo>
                  <a:close/>
                  <a:moveTo>
                    <a:pt x="5693" y="30351"/>
                  </a:moveTo>
                  <a:lnTo>
                    <a:pt x="5693" y="32521"/>
                  </a:lnTo>
                  <a:lnTo>
                    <a:pt x="3345" y="32521"/>
                  </a:lnTo>
                  <a:lnTo>
                    <a:pt x="3345" y="30351"/>
                  </a:lnTo>
                  <a:close/>
                  <a:moveTo>
                    <a:pt x="11101" y="30351"/>
                  </a:moveTo>
                  <a:lnTo>
                    <a:pt x="11101" y="32521"/>
                  </a:lnTo>
                  <a:lnTo>
                    <a:pt x="8789" y="32521"/>
                  </a:lnTo>
                  <a:lnTo>
                    <a:pt x="8789" y="30351"/>
                  </a:lnTo>
                  <a:close/>
                  <a:moveTo>
                    <a:pt x="11101" y="34727"/>
                  </a:moveTo>
                  <a:lnTo>
                    <a:pt x="11101" y="37040"/>
                  </a:lnTo>
                  <a:lnTo>
                    <a:pt x="8789" y="37040"/>
                  </a:lnTo>
                  <a:lnTo>
                    <a:pt x="8789" y="34727"/>
                  </a:lnTo>
                  <a:close/>
                  <a:moveTo>
                    <a:pt x="5693" y="34727"/>
                  </a:moveTo>
                  <a:lnTo>
                    <a:pt x="5693" y="37076"/>
                  </a:lnTo>
                  <a:lnTo>
                    <a:pt x="3345" y="37076"/>
                  </a:lnTo>
                  <a:lnTo>
                    <a:pt x="3345" y="34727"/>
                  </a:lnTo>
                  <a:close/>
                  <a:moveTo>
                    <a:pt x="7223" y="0"/>
                  </a:moveTo>
                  <a:lnTo>
                    <a:pt x="0" y="5764"/>
                  </a:lnTo>
                  <a:lnTo>
                    <a:pt x="0" y="39531"/>
                  </a:lnTo>
                  <a:lnTo>
                    <a:pt x="14446" y="39531"/>
                  </a:lnTo>
                  <a:lnTo>
                    <a:pt x="14446" y="5764"/>
                  </a:lnTo>
                  <a:lnTo>
                    <a:pt x="722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0"/>
            <p:cNvSpPr/>
            <p:nvPr/>
          </p:nvSpPr>
          <p:spPr>
            <a:xfrm>
              <a:off x="3928981" y="2670231"/>
              <a:ext cx="5234330" cy="2492550"/>
            </a:xfrm>
            <a:custGeom>
              <a:rect b="b" l="l" r="r" t="t"/>
              <a:pathLst>
                <a:path extrusionOk="0" h="84158" w="176731">
                  <a:moveTo>
                    <a:pt x="142388" y="1"/>
                  </a:moveTo>
                  <a:cubicBezTo>
                    <a:pt x="123803" y="1"/>
                    <a:pt x="105169" y="2997"/>
                    <a:pt x="87779" y="8940"/>
                  </a:cubicBezTo>
                  <a:cubicBezTo>
                    <a:pt x="59456" y="18582"/>
                    <a:pt x="34265" y="35697"/>
                    <a:pt x="14838" y="58433"/>
                  </a:cubicBezTo>
                  <a:cubicBezTo>
                    <a:pt x="8362" y="66047"/>
                    <a:pt x="1602" y="78536"/>
                    <a:pt x="1" y="84087"/>
                  </a:cubicBezTo>
                  <a:lnTo>
                    <a:pt x="176126" y="84158"/>
                  </a:lnTo>
                  <a:lnTo>
                    <a:pt x="176731" y="3496"/>
                  </a:lnTo>
                  <a:cubicBezTo>
                    <a:pt x="165510" y="1162"/>
                    <a:pt x="153958" y="1"/>
                    <a:pt x="1423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40"/>
            <p:cNvSpPr/>
            <p:nvPr/>
          </p:nvSpPr>
          <p:spPr>
            <a:xfrm>
              <a:off x="4840539" y="2773359"/>
              <a:ext cx="4305911" cy="2389421"/>
            </a:xfrm>
            <a:custGeom>
              <a:rect b="b" l="l" r="r" t="t"/>
              <a:pathLst>
                <a:path extrusionOk="0" h="80676" w="145384">
                  <a:moveTo>
                    <a:pt x="133581" y="0"/>
                  </a:moveTo>
                  <a:cubicBezTo>
                    <a:pt x="107286" y="0"/>
                    <a:pt x="80828" y="4060"/>
                    <a:pt x="57250" y="15385"/>
                  </a:cubicBezTo>
                  <a:cubicBezTo>
                    <a:pt x="30137" y="28408"/>
                    <a:pt x="7223" y="51571"/>
                    <a:pt x="0" y="80605"/>
                  </a:cubicBezTo>
                  <a:lnTo>
                    <a:pt x="49102" y="80676"/>
                  </a:lnTo>
                  <a:cubicBezTo>
                    <a:pt x="53478" y="58616"/>
                    <a:pt x="66003" y="38441"/>
                    <a:pt x="83224" y="23853"/>
                  </a:cubicBezTo>
                  <a:cubicBezTo>
                    <a:pt x="100480" y="9265"/>
                    <a:pt x="122754" y="1082"/>
                    <a:pt x="145384" y="263"/>
                  </a:cubicBezTo>
                  <a:cubicBezTo>
                    <a:pt x="141460" y="92"/>
                    <a:pt x="137522" y="0"/>
                    <a:pt x="13358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5" name="Google Shape;845;p40"/>
            <p:cNvGrpSpPr/>
            <p:nvPr/>
          </p:nvGrpSpPr>
          <p:grpSpPr>
            <a:xfrm>
              <a:off x="6508326" y="647500"/>
              <a:ext cx="1642818" cy="969497"/>
              <a:chOff x="6508326" y="647500"/>
              <a:chExt cx="1642818" cy="969497"/>
            </a:xfrm>
          </p:grpSpPr>
          <p:sp>
            <p:nvSpPr>
              <p:cNvPr id="846" name="Google Shape;846;p40"/>
              <p:cNvSpPr/>
              <p:nvPr/>
            </p:nvSpPr>
            <p:spPr>
              <a:xfrm>
                <a:off x="7488556" y="647500"/>
                <a:ext cx="662589" cy="184773"/>
              </a:xfrm>
              <a:custGeom>
                <a:rect b="b" l="l" r="r" t="t"/>
                <a:pathLst>
                  <a:path extrusionOk="0" h="5118" w="18353">
                    <a:moveTo>
                      <a:pt x="6422" y="1"/>
                    </a:moveTo>
                    <a:cubicBezTo>
                      <a:pt x="6170" y="1"/>
                      <a:pt x="5915" y="33"/>
                      <a:pt x="5663" y="99"/>
                    </a:cubicBezTo>
                    <a:cubicBezTo>
                      <a:pt x="4531" y="407"/>
                      <a:pt x="3836" y="1643"/>
                      <a:pt x="3733" y="2827"/>
                    </a:cubicBezTo>
                    <a:cubicBezTo>
                      <a:pt x="3329" y="2455"/>
                      <a:pt x="2804" y="2260"/>
                      <a:pt x="2276" y="2260"/>
                    </a:cubicBezTo>
                    <a:cubicBezTo>
                      <a:pt x="1928" y="2260"/>
                      <a:pt x="1579" y="2344"/>
                      <a:pt x="1262" y="2518"/>
                    </a:cubicBezTo>
                    <a:cubicBezTo>
                      <a:pt x="490" y="2956"/>
                      <a:pt x="1" y="4243"/>
                      <a:pt x="181" y="5118"/>
                    </a:cubicBezTo>
                    <a:lnTo>
                      <a:pt x="18352" y="4835"/>
                    </a:lnTo>
                    <a:cubicBezTo>
                      <a:pt x="18158" y="4147"/>
                      <a:pt x="17432" y="3749"/>
                      <a:pt x="16721" y="3749"/>
                    </a:cubicBezTo>
                    <a:cubicBezTo>
                      <a:pt x="16395" y="3749"/>
                      <a:pt x="16071" y="3833"/>
                      <a:pt x="15804" y="4011"/>
                    </a:cubicBezTo>
                    <a:cubicBezTo>
                      <a:pt x="15650" y="3342"/>
                      <a:pt x="15161" y="2775"/>
                      <a:pt x="14517" y="2544"/>
                    </a:cubicBezTo>
                    <a:cubicBezTo>
                      <a:pt x="14365" y="2489"/>
                      <a:pt x="14211" y="2464"/>
                      <a:pt x="14058" y="2464"/>
                    </a:cubicBezTo>
                    <a:cubicBezTo>
                      <a:pt x="13565" y="2464"/>
                      <a:pt x="13082" y="2719"/>
                      <a:pt x="12690" y="3033"/>
                    </a:cubicBezTo>
                    <a:cubicBezTo>
                      <a:pt x="12870" y="2055"/>
                      <a:pt x="12407" y="1077"/>
                      <a:pt x="11531" y="613"/>
                    </a:cubicBezTo>
                    <a:cubicBezTo>
                      <a:pt x="11225" y="481"/>
                      <a:pt x="10906" y="418"/>
                      <a:pt x="10590" y="418"/>
                    </a:cubicBezTo>
                    <a:cubicBezTo>
                      <a:pt x="9924" y="418"/>
                      <a:pt x="9275" y="699"/>
                      <a:pt x="8803" y="1205"/>
                    </a:cubicBezTo>
                    <a:cubicBezTo>
                      <a:pt x="8236" y="436"/>
                      <a:pt x="7350" y="1"/>
                      <a:pt x="6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0"/>
              <p:cNvSpPr/>
              <p:nvPr/>
            </p:nvSpPr>
            <p:spPr>
              <a:xfrm>
                <a:off x="6508326" y="1477800"/>
                <a:ext cx="499202" cy="139197"/>
              </a:xfrm>
              <a:custGeom>
                <a:rect b="b" l="l" r="r" t="t"/>
                <a:pathLst>
                  <a:path extrusionOk="0" h="5118" w="18353">
                    <a:moveTo>
                      <a:pt x="6422" y="1"/>
                    </a:moveTo>
                    <a:cubicBezTo>
                      <a:pt x="6170" y="1"/>
                      <a:pt x="5915" y="33"/>
                      <a:pt x="5663" y="99"/>
                    </a:cubicBezTo>
                    <a:cubicBezTo>
                      <a:pt x="4531" y="407"/>
                      <a:pt x="3836" y="1643"/>
                      <a:pt x="3733" y="2827"/>
                    </a:cubicBezTo>
                    <a:cubicBezTo>
                      <a:pt x="3329" y="2455"/>
                      <a:pt x="2804" y="2260"/>
                      <a:pt x="2276" y="2260"/>
                    </a:cubicBezTo>
                    <a:cubicBezTo>
                      <a:pt x="1928" y="2260"/>
                      <a:pt x="1579" y="2344"/>
                      <a:pt x="1262" y="2518"/>
                    </a:cubicBezTo>
                    <a:cubicBezTo>
                      <a:pt x="490" y="2956"/>
                      <a:pt x="1" y="4243"/>
                      <a:pt x="181" y="5118"/>
                    </a:cubicBezTo>
                    <a:lnTo>
                      <a:pt x="18352" y="4835"/>
                    </a:lnTo>
                    <a:cubicBezTo>
                      <a:pt x="18158" y="4147"/>
                      <a:pt x="17432" y="3749"/>
                      <a:pt x="16721" y="3749"/>
                    </a:cubicBezTo>
                    <a:cubicBezTo>
                      <a:pt x="16395" y="3749"/>
                      <a:pt x="16071" y="3833"/>
                      <a:pt x="15804" y="4011"/>
                    </a:cubicBezTo>
                    <a:cubicBezTo>
                      <a:pt x="15650" y="3342"/>
                      <a:pt x="15161" y="2775"/>
                      <a:pt x="14517" y="2544"/>
                    </a:cubicBezTo>
                    <a:cubicBezTo>
                      <a:pt x="14365" y="2489"/>
                      <a:pt x="14211" y="2464"/>
                      <a:pt x="14058" y="2464"/>
                    </a:cubicBezTo>
                    <a:cubicBezTo>
                      <a:pt x="13565" y="2464"/>
                      <a:pt x="13082" y="2719"/>
                      <a:pt x="12690" y="3033"/>
                    </a:cubicBezTo>
                    <a:cubicBezTo>
                      <a:pt x="12870" y="2055"/>
                      <a:pt x="12407" y="1077"/>
                      <a:pt x="11531" y="613"/>
                    </a:cubicBezTo>
                    <a:cubicBezTo>
                      <a:pt x="11225" y="481"/>
                      <a:pt x="10906" y="418"/>
                      <a:pt x="10590" y="418"/>
                    </a:cubicBezTo>
                    <a:cubicBezTo>
                      <a:pt x="9924" y="418"/>
                      <a:pt x="9275" y="699"/>
                      <a:pt x="8803" y="1205"/>
                    </a:cubicBezTo>
                    <a:cubicBezTo>
                      <a:pt x="8236" y="436"/>
                      <a:pt x="7350" y="1"/>
                      <a:pt x="6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8" name="Google Shape;848;p40"/>
            <p:cNvGrpSpPr/>
            <p:nvPr/>
          </p:nvGrpSpPr>
          <p:grpSpPr>
            <a:xfrm>
              <a:off x="7421099" y="3642931"/>
              <a:ext cx="1722909" cy="1519831"/>
              <a:chOff x="7421099" y="3623674"/>
              <a:chExt cx="1722909" cy="1519831"/>
            </a:xfrm>
          </p:grpSpPr>
          <p:grpSp>
            <p:nvGrpSpPr>
              <p:cNvPr id="849" name="Google Shape;849;p40"/>
              <p:cNvGrpSpPr/>
              <p:nvPr/>
            </p:nvGrpSpPr>
            <p:grpSpPr>
              <a:xfrm>
                <a:off x="7791355" y="3623674"/>
                <a:ext cx="1352653" cy="1519815"/>
                <a:chOff x="-1175666" y="2980025"/>
                <a:chExt cx="671625" cy="754625"/>
              </a:xfrm>
            </p:grpSpPr>
            <p:sp>
              <p:nvSpPr>
                <p:cNvPr id="850" name="Google Shape;850;p40"/>
                <p:cNvSpPr/>
                <p:nvPr/>
              </p:nvSpPr>
              <p:spPr>
                <a:xfrm>
                  <a:off x="-1175666" y="2980025"/>
                  <a:ext cx="671625" cy="614350"/>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40"/>
                <p:cNvSpPr/>
                <p:nvPr/>
              </p:nvSpPr>
              <p:spPr>
                <a:xfrm>
                  <a:off x="-960391"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40"/>
                <p:cNvSpPr/>
                <p:nvPr/>
              </p:nvSpPr>
              <p:spPr>
                <a:xfrm>
                  <a:off x="-886566"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40"/>
                <p:cNvSpPr/>
                <p:nvPr/>
              </p:nvSpPr>
              <p:spPr>
                <a:xfrm>
                  <a:off x="-923041" y="3296975"/>
                  <a:ext cx="72075" cy="88975"/>
                </a:xfrm>
                <a:custGeom>
                  <a:rect b="b" l="l" r="r" t="t"/>
                  <a:pathLst>
                    <a:path extrusionOk="0" fill="none" h="3559" w="2883">
                      <a:moveTo>
                        <a:pt x="1" y="3559"/>
                      </a:moveTo>
                      <a:cubicBezTo>
                        <a:pt x="677" y="2171"/>
                        <a:pt x="1673" y="961"/>
                        <a:pt x="2883"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4" name="Google Shape;854;p40"/>
              <p:cNvGrpSpPr/>
              <p:nvPr/>
            </p:nvGrpSpPr>
            <p:grpSpPr>
              <a:xfrm flipH="1">
                <a:off x="7421099" y="4246348"/>
                <a:ext cx="811605" cy="897158"/>
                <a:chOff x="-1076047" y="3105595"/>
                <a:chExt cx="569068" cy="629055"/>
              </a:xfrm>
            </p:grpSpPr>
            <p:sp>
              <p:nvSpPr>
                <p:cNvPr id="855" name="Google Shape;855;p40"/>
                <p:cNvSpPr/>
                <p:nvPr/>
              </p:nvSpPr>
              <p:spPr>
                <a:xfrm>
                  <a:off x="-1076047" y="3105595"/>
                  <a:ext cx="569068" cy="520539"/>
                </a:xfrm>
                <a:custGeom>
                  <a:rect b="b" l="l" r="r" t="t"/>
                  <a:pathLst>
                    <a:path extrusionOk="0" h="24574" w="26865">
                      <a:moveTo>
                        <a:pt x="13980" y="1"/>
                      </a:moveTo>
                      <a:cubicBezTo>
                        <a:pt x="11220" y="1"/>
                        <a:pt x="8853" y="2919"/>
                        <a:pt x="8647" y="5705"/>
                      </a:cubicBezTo>
                      <a:cubicBezTo>
                        <a:pt x="7860" y="5339"/>
                        <a:pt x="7028" y="5163"/>
                        <a:pt x="6208" y="5163"/>
                      </a:cubicBezTo>
                      <a:cubicBezTo>
                        <a:pt x="4394" y="5163"/>
                        <a:pt x="2633" y="6022"/>
                        <a:pt x="1531" y="7590"/>
                      </a:cubicBezTo>
                      <a:cubicBezTo>
                        <a:pt x="1" y="9796"/>
                        <a:pt x="357" y="13283"/>
                        <a:pt x="2349" y="15098"/>
                      </a:cubicBezTo>
                      <a:cubicBezTo>
                        <a:pt x="940" y="19441"/>
                        <a:pt x="4344" y="23389"/>
                        <a:pt x="8350" y="23389"/>
                      </a:cubicBezTo>
                      <a:cubicBezTo>
                        <a:pt x="9300" y="23389"/>
                        <a:pt x="10283" y="23167"/>
                        <a:pt x="11244" y="22677"/>
                      </a:cubicBezTo>
                      <a:cubicBezTo>
                        <a:pt x="12389" y="23921"/>
                        <a:pt x="14351" y="24573"/>
                        <a:pt x="16207" y="24573"/>
                      </a:cubicBezTo>
                      <a:cubicBezTo>
                        <a:pt x="17005" y="24573"/>
                        <a:pt x="17783" y="24453"/>
                        <a:pt x="18467" y="24207"/>
                      </a:cubicBezTo>
                      <a:cubicBezTo>
                        <a:pt x="20816" y="23317"/>
                        <a:pt x="22381" y="21182"/>
                        <a:pt x="22559" y="18692"/>
                      </a:cubicBezTo>
                      <a:cubicBezTo>
                        <a:pt x="25406" y="17944"/>
                        <a:pt x="26864" y="14173"/>
                        <a:pt x="26509" y="11255"/>
                      </a:cubicBezTo>
                      <a:cubicBezTo>
                        <a:pt x="26153" y="8338"/>
                        <a:pt x="22417" y="5918"/>
                        <a:pt x="19499" y="5847"/>
                      </a:cubicBezTo>
                      <a:cubicBezTo>
                        <a:pt x="19535" y="2823"/>
                        <a:pt x="17258" y="296"/>
                        <a:pt x="14269" y="12"/>
                      </a:cubicBezTo>
                      <a:cubicBezTo>
                        <a:pt x="14172" y="4"/>
                        <a:pt x="14076" y="1"/>
                        <a:pt x="139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0"/>
                <p:cNvSpPr/>
                <p:nvPr/>
              </p:nvSpPr>
              <p:spPr>
                <a:xfrm>
                  <a:off x="-912050" y="3316550"/>
                  <a:ext cx="101425" cy="418100"/>
                </a:xfrm>
                <a:custGeom>
                  <a:rect b="b" l="l" r="r" t="t"/>
                  <a:pathLst>
                    <a:path extrusionOk="0" fill="none" h="16724" w="4057">
                      <a:moveTo>
                        <a:pt x="3203" y="16723"/>
                      </a:moveTo>
                      <a:cubicBezTo>
                        <a:pt x="4057" y="10924"/>
                        <a:pt x="2954" y="5053"/>
                        <a:pt x="0"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0"/>
                <p:cNvSpPr/>
                <p:nvPr/>
              </p:nvSpPr>
              <p:spPr>
                <a:xfrm>
                  <a:off x="-838225" y="3361025"/>
                  <a:ext cx="132575" cy="157475"/>
                </a:xfrm>
                <a:custGeom>
                  <a:rect b="b" l="l" r="r" t="t"/>
                  <a:pathLst>
                    <a:path extrusionOk="0" fill="none" h="6299" w="5303">
                      <a:moveTo>
                        <a:pt x="1" y="6298"/>
                      </a:moveTo>
                      <a:cubicBezTo>
                        <a:pt x="1104" y="3701"/>
                        <a:pt x="2954" y="1530"/>
                        <a:pt x="5302" y="0"/>
                      </a:cubicBezTo>
                    </a:path>
                  </a:pathLst>
                </a:custGeom>
                <a:noFill/>
                <a:ln cap="flat" cmpd="sng" w="26675">
                  <a:solidFill>
                    <a:schemeClr val="accent2"/>
                  </a:solidFill>
                  <a:prstDash val="solid"/>
                  <a:miter lim="355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58" name="Google Shape;858;p40"/>
            <p:cNvGrpSpPr/>
            <p:nvPr/>
          </p:nvGrpSpPr>
          <p:grpSpPr>
            <a:xfrm>
              <a:off x="4151098" y="3196517"/>
              <a:ext cx="939567" cy="1627968"/>
              <a:chOff x="2446475" y="2871300"/>
              <a:chExt cx="1078475" cy="1868650"/>
            </a:xfrm>
          </p:grpSpPr>
          <p:sp>
            <p:nvSpPr>
              <p:cNvPr id="859" name="Google Shape;859;p40"/>
              <p:cNvSpPr/>
              <p:nvPr/>
            </p:nvSpPr>
            <p:spPr>
              <a:xfrm>
                <a:off x="2963825" y="3424050"/>
                <a:ext cx="76600" cy="1315900"/>
              </a:xfrm>
              <a:custGeom>
                <a:rect b="b" l="l" r="r" t="t"/>
                <a:pathLst>
                  <a:path extrusionOk="0" h="52636" w="3064">
                    <a:moveTo>
                      <a:pt x="953" y="0"/>
                    </a:moveTo>
                    <a:cubicBezTo>
                      <a:pt x="618" y="0"/>
                      <a:pt x="361" y="283"/>
                      <a:pt x="361" y="592"/>
                    </a:cubicBezTo>
                    <a:lnTo>
                      <a:pt x="1" y="52636"/>
                    </a:lnTo>
                    <a:lnTo>
                      <a:pt x="3064" y="52636"/>
                    </a:lnTo>
                    <a:lnTo>
                      <a:pt x="11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40"/>
              <p:cNvSpPr/>
              <p:nvPr/>
            </p:nvSpPr>
            <p:spPr>
              <a:xfrm>
                <a:off x="2953525" y="2871300"/>
                <a:ext cx="61175" cy="552775"/>
              </a:xfrm>
              <a:custGeom>
                <a:rect b="b" l="l" r="r" t="t"/>
                <a:pathLst>
                  <a:path extrusionOk="0" h="22111" w="2447">
                    <a:moveTo>
                      <a:pt x="1314" y="1"/>
                    </a:moveTo>
                    <a:lnTo>
                      <a:pt x="1" y="18018"/>
                    </a:lnTo>
                    <a:lnTo>
                      <a:pt x="1314" y="22110"/>
                    </a:lnTo>
                    <a:lnTo>
                      <a:pt x="2446" y="18018"/>
                    </a:lnTo>
                    <a:lnTo>
                      <a:pt x="131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0"/>
              <p:cNvSpPr/>
              <p:nvPr/>
            </p:nvSpPr>
            <p:spPr>
              <a:xfrm>
                <a:off x="2995350" y="3437550"/>
                <a:ext cx="529600" cy="161550"/>
              </a:xfrm>
              <a:custGeom>
                <a:rect b="b" l="l" r="r" t="t"/>
                <a:pathLst>
                  <a:path extrusionOk="0" h="6462" w="21184">
                    <a:moveTo>
                      <a:pt x="3913" y="1"/>
                    </a:moveTo>
                    <a:lnTo>
                      <a:pt x="1" y="52"/>
                    </a:lnTo>
                    <a:lnTo>
                      <a:pt x="3270" y="2137"/>
                    </a:lnTo>
                    <a:lnTo>
                      <a:pt x="21184" y="6461"/>
                    </a:lnTo>
                    <a:lnTo>
                      <a:pt x="391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0"/>
              <p:cNvSpPr/>
              <p:nvPr/>
            </p:nvSpPr>
            <p:spPr>
              <a:xfrm>
                <a:off x="2446475" y="3438200"/>
                <a:ext cx="529600" cy="160250"/>
              </a:xfrm>
              <a:custGeom>
                <a:rect b="b" l="l" r="r" t="t"/>
                <a:pathLst>
                  <a:path extrusionOk="0" h="6410" w="21184">
                    <a:moveTo>
                      <a:pt x="17272" y="1"/>
                    </a:moveTo>
                    <a:lnTo>
                      <a:pt x="1" y="6410"/>
                    </a:lnTo>
                    <a:lnTo>
                      <a:pt x="1" y="6410"/>
                    </a:lnTo>
                    <a:lnTo>
                      <a:pt x="17915" y="2137"/>
                    </a:lnTo>
                    <a:lnTo>
                      <a:pt x="21184" y="52"/>
                    </a:lnTo>
                    <a:lnTo>
                      <a:pt x="172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0"/>
              <p:cNvSpPr/>
              <p:nvPr/>
            </p:nvSpPr>
            <p:spPr>
              <a:xfrm>
                <a:off x="2954175" y="3396375"/>
                <a:ext cx="60525" cy="60525"/>
              </a:xfrm>
              <a:custGeom>
                <a:rect b="b" l="l" r="r" t="t"/>
                <a:pathLst>
                  <a:path extrusionOk="0" h="2421" w="2421">
                    <a:moveTo>
                      <a:pt x="1210" y="1"/>
                    </a:moveTo>
                    <a:cubicBezTo>
                      <a:pt x="541" y="1"/>
                      <a:pt x="1" y="541"/>
                      <a:pt x="1" y="1210"/>
                    </a:cubicBezTo>
                    <a:cubicBezTo>
                      <a:pt x="1" y="1880"/>
                      <a:pt x="541" y="2420"/>
                      <a:pt x="1210" y="2420"/>
                    </a:cubicBezTo>
                    <a:cubicBezTo>
                      <a:pt x="1880" y="2420"/>
                      <a:pt x="2420" y="1880"/>
                      <a:pt x="2420" y="1210"/>
                    </a:cubicBezTo>
                    <a:cubicBezTo>
                      <a:pt x="2420" y="541"/>
                      <a:pt x="1880" y="1"/>
                      <a:pt x="12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4" name="Google Shape;864;p40"/>
            <p:cNvGrpSpPr/>
            <p:nvPr/>
          </p:nvGrpSpPr>
          <p:grpSpPr>
            <a:xfrm>
              <a:off x="4809861" y="2285742"/>
              <a:ext cx="939567" cy="1627968"/>
              <a:chOff x="2446475" y="2871300"/>
              <a:chExt cx="1078475" cy="1868650"/>
            </a:xfrm>
          </p:grpSpPr>
          <p:sp>
            <p:nvSpPr>
              <p:cNvPr id="865" name="Google Shape;865;p40"/>
              <p:cNvSpPr/>
              <p:nvPr/>
            </p:nvSpPr>
            <p:spPr>
              <a:xfrm>
                <a:off x="2963825" y="3424050"/>
                <a:ext cx="76600" cy="1315900"/>
              </a:xfrm>
              <a:custGeom>
                <a:rect b="b" l="l" r="r" t="t"/>
                <a:pathLst>
                  <a:path extrusionOk="0" h="52636" w="3064">
                    <a:moveTo>
                      <a:pt x="953" y="0"/>
                    </a:moveTo>
                    <a:cubicBezTo>
                      <a:pt x="618" y="0"/>
                      <a:pt x="361" y="283"/>
                      <a:pt x="361" y="592"/>
                    </a:cubicBezTo>
                    <a:lnTo>
                      <a:pt x="1" y="52636"/>
                    </a:lnTo>
                    <a:lnTo>
                      <a:pt x="3064" y="52636"/>
                    </a:lnTo>
                    <a:lnTo>
                      <a:pt x="11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40"/>
              <p:cNvSpPr/>
              <p:nvPr/>
            </p:nvSpPr>
            <p:spPr>
              <a:xfrm>
                <a:off x="2953525" y="2871300"/>
                <a:ext cx="61175" cy="552775"/>
              </a:xfrm>
              <a:custGeom>
                <a:rect b="b" l="l" r="r" t="t"/>
                <a:pathLst>
                  <a:path extrusionOk="0" h="22111" w="2447">
                    <a:moveTo>
                      <a:pt x="1314" y="1"/>
                    </a:moveTo>
                    <a:lnTo>
                      <a:pt x="1" y="18018"/>
                    </a:lnTo>
                    <a:lnTo>
                      <a:pt x="1314" y="22110"/>
                    </a:lnTo>
                    <a:lnTo>
                      <a:pt x="2446" y="18018"/>
                    </a:lnTo>
                    <a:lnTo>
                      <a:pt x="131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40"/>
              <p:cNvSpPr/>
              <p:nvPr/>
            </p:nvSpPr>
            <p:spPr>
              <a:xfrm>
                <a:off x="2995350" y="3437550"/>
                <a:ext cx="529600" cy="161550"/>
              </a:xfrm>
              <a:custGeom>
                <a:rect b="b" l="l" r="r" t="t"/>
                <a:pathLst>
                  <a:path extrusionOk="0" h="6462" w="21184">
                    <a:moveTo>
                      <a:pt x="3913" y="1"/>
                    </a:moveTo>
                    <a:lnTo>
                      <a:pt x="1" y="52"/>
                    </a:lnTo>
                    <a:lnTo>
                      <a:pt x="3270" y="2137"/>
                    </a:lnTo>
                    <a:lnTo>
                      <a:pt x="21184" y="6461"/>
                    </a:lnTo>
                    <a:lnTo>
                      <a:pt x="391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0"/>
              <p:cNvSpPr/>
              <p:nvPr/>
            </p:nvSpPr>
            <p:spPr>
              <a:xfrm>
                <a:off x="2446475" y="3438200"/>
                <a:ext cx="529600" cy="160250"/>
              </a:xfrm>
              <a:custGeom>
                <a:rect b="b" l="l" r="r" t="t"/>
                <a:pathLst>
                  <a:path extrusionOk="0" h="6410" w="21184">
                    <a:moveTo>
                      <a:pt x="17272" y="1"/>
                    </a:moveTo>
                    <a:lnTo>
                      <a:pt x="1" y="6410"/>
                    </a:lnTo>
                    <a:lnTo>
                      <a:pt x="1" y="6410"/>
                    </a:lnTo>
                    <a:lnTo>
                      <a:pt x="17915" y="2137"/>
                    </a:lnTo>
                    <a:lnTo>
                      <a:pt x="21184" y="52"/>
                    </a:lnTo>
                    <a:lnTo>
                      <a:pt x="172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0"/>
              <p:cNvSpPr/>
              <p:nvPr/>
            </p:nvSpPr>
            <p:spPr>
              <a:xfrm>
                <a:off x="2954175" y="3396375"/>
                <a:ext cx="60525" cy="60525"/>
              </a:xfrm>
              <a:custGeom>
                <a:rect b="b" l="l" r="r" t="t"/>
                <a:pathLst>
                  <a:path extrusionOk="0" h="2421" w="2421">
                    <a:moveTo>
                      <a:pt x="1210" y="1"/>
                    </a:moveTo>
                    <a:cubicBezTo>
                      <a:pt x="541" y="1"/>
                      <a:pt x="1" y="541"/>
                      <a:pt x="1" y="1210"/>
                    </a:cubicBezTo>
                    <a:cubicBezTo>
                      <a:pt x="1" y="1880"/>
                      <a:pt x="541" y="2420"/>
                      <a:pt x="1210" y="2420"/>
                    </a:cubicBezTo>
                    <a:cubicBezTo>
                      <a:pt x="1880" y="2420"/>
                      <a:pt x="2420" y="1880"/>
                      <a:pt x="2420" y="1210"/>
                    </a:cubicBezTo>
                    <a:cubicBezTo>
                      <a:pt x="2420" y="541"/>
                      <a:pt x="1880" y="1"/>
                      <a:pt x="12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0" name="Google Shape;870;p40"/>
            <p:cNvGrpSpPr/>
            <p:nvPr/>
          </p:nvGrpSpPr>
          <p:grpSpPr>
            <a:xfrm>
              <a:off x="5642436" y="1698317"/>
              <a:ext cx="939567" cy="1627968"/>
              <a:chOff x="2446475" y="2871300"/>
              <a:chExt cx="1078475" cy="1868650"/>
            </a:xfrm>
          </p:grpSpPr>
          <p:sp>
            <p:nvSpPr>
              <p:cNvPr id="871" name="Google Shape;871;p40"/>
              <p:cNvSpPr/>
              <p:nvPr/>
            </p:nvSpPr>
            <p:spPr>
              <a:xfrm>
                <a:off x="2963825" y="3424050"/>
                <a:ext cx="76600" cy="1315900"/>
              </a:xfrm>
              <a:custGeom>
                <a:rect b="b" l="l" r="r" t="t"/>
                <a:pathLst>
                  <a:path extrusionOk="0" h="52636" w="3064">
                    <a:moveTo>
                      <a:pt x="953" y="0"/>
                    </a:moveTo>
                    <a:cubicBezTo>
                      <a:pt x="618" y="0"/>
                      <a:pt x="361" y="283"/>
                      <a:pt x="361" y="592"/>
                    </a:cubicBezTo>
                    <a:lnTo>
                      <a:pt x="1" y="52636"/>
                    </a:lnTo>
                    <a:lnTo>
                      <a:pt x="3064" y="52636"/>
                    </a:lnTo>
                    <a:lnTo>
                      <a:pt x="11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40"/>
              <p:cNvSpPr/>
              <p:nvPr/>
            </p:nvSpPr>
            <p:spPr>
              <a:xfrm>
                <a:off x="2953525" y="2871300"/>
                <a:ext cx="61175" cy="552775"/>
              </a:xfrm>
              <a:custGeom>
                <a:rect b="b" l="l" r="r" t="t"/>
                <a:pathLst>
                  <a:path extrusionOk="0" h="22111" w="2447">
                    <a:moveTo>
                      <a:pt x="1314" y="1"/>
                    </a:moveTo>
                    <a:lnTo>
                      <a:pt x="1" y="18018"/>
                    </a:lnTo>
                    <a:lnTo>
                      <a:pt x="1314" y="22110"/>
                    </a:lnTo>
                    <a:lnTo>
                      <a:pt x="2446" y="18018"/>
                    </a:lnTo>
                    <a:lnTo>
                      <a:pt x="131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40"/>
              <p:cNvSpPr/>
              <p:nvPr/>
            </p:nvSpPr>
            <p:spPr>
              <a:xfrm>
                <a:off x="2995350" y="3437550"/>
                <a:ext cx="529600" cy="161550"/>
              </a:xfrm>
              <a:custGeom>
                <a:rect b="b" l="l" r="r" t="t"/>
                <a:pathLst>
                  <a:path extrusionOk="0" h="6462" w="21184">
                    <a:moveTo>
                      <a:pt x="3913" y="1"/>
                    </a:moveTo>
                    <a:lnTo>
                      <a:pt x="1" y="52"/>
                    </a:lnTo>
                    <a:lnTo>
                      <a:pt x="3270" y="2137"/>
                    </a:lnTo>
                    <a:lnTo>
                      <a:pt x="21184" y="6461"/>
                    </a:lnTo>
                    <a:lnTo>
                      <a:pt x="391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0"/>
              <p:cNvSpPr/>
              <p:nvPr/>
            </p:nvSpPr>
            <p:spPr>
              <a:xfrm>
                <a:off x="2446475" y="3438200"/>
                <a:ext cx="529600" cy="160250"/>
              </a:xfrm>
              <a:custGeom>
                <a:rect b="b" l="l" r="r" t="t"/>
                <a:pathLst>
                  <a:path extrusionOk="0" h="6410" w="21184">
                    <a:moveTo>
                      <a:pt x="17272" y="1"/>
                    </a:moveTo>
                    <a:lnTo>
                      <a:pt x="1" y="6410"/>
                    </a:lnTo>
                    <a:lnTo>
                      <a:pt x="1" y="6410"/>
                    </a:lnTo>
                    <a:lnTo>
                      <a:pt x="17915" y="2137"/>
                    </a:lnTo>
                    <a:lnTo>
                      <a:pt x="21184" y="52"/>
                    </a:lnTo>
                    <a:lnTo>
                      <a:pt x="172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40"/>
              <p:cNvSpPr/>
              <p:nvPr/>
            </p:nvSpPr>
            <p:spPr>
              <a:xfrm>
                <a:off x="2954175" y="3396375"/>
                <a:ext cx="60525" cy="60525"/>
              </a:xfrm>
              <a:custGeom>
                <a:rect b="b" l="l" r="r" t="t"/>
                <a:pathLst>
                  <a:path extrusionOk="0" h="2421" w="2421">
                    <a:moveTo>
                      <a:pt x="1210" y="1"/>
                    </a:moveTo>
                    <a:cubicBezTo>
                      <a:pt x="541" y="1"/>
                      <a:pt x="1" y="541"/>
                      <a:pt x="1" y="1210"/>
                    </a:cubicBezTo>
                    <a:cubicBezTo>
                      <a:pt x="1" y="1880"/>
                      <a:pt x="541" y="2420"/>
                      <a:pt x="1210" y="2420"/>
                    </a:cubicBezTo>
                    <a:cubicBezTo>
                      <a:pt x="1880" y="2420"/>
                      <a:pt x="2420" y="1880"/>
                      <a:pt x="2420" y="1210"/>
                    </a:cubicBezTo>
                    <a:cubicBezTo>
                      <a:pt x="2420" y="541"/>
                      <a:pt x="1880" y="1"/>
                      <a:pt x="12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theme/theme1.xml><?xml version="1.0" encoding="utf-8"?>
<a:theme xmlns:a="http://schemas.openxmlformats.org/drawingml/2006/main" xmlns:r="http://schemas.openxmlformats.org/officeDocument/2006/relationships" name="Wind Power Plant Pitch Deck by Slidesgo">
  <a:themeElements>
    <a:clrScheme name="Simple Light">
      <a:dk1>
        <a:srgbClr val="000000"/>
      </a:dk1>
      <a:lt1>
        <a:srgbClr val="FFFFFF"/>
      </a:lt1>
      <a:dk2>
        <a:srgbClr val="D5E484"/>
      </a:dk2>
      <a:lt2>
        <a:srgbClr val="82C429"/>
      </a:lt2>
      <a:accent1>
        <a:srgbClr val="5D9E06"/>
      </a:accent1>
      <a:accent2>
        <a:srgbClr val="026201"/>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