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Londrina Solid"/>
      <p:regular r:id="rId17"/>
    </p:embeddedFont>
    <p:embeddedFont>
      <p:font typeface="Lilita One"/>
      <p:regular r:id="rId18"/>
    </p:embeddedFont>
    <p:embeddedFont>
      <p:font typeface="DM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bold.fntdata"/><Relationship Id="rId22" Type="http://schemas.openxmlformats.org/officeDocument/2006/relationships/font" Target="fonts/DMSans-boldItalic.fntdata"/><Relationship Id="rId21"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ondrinaSolid-regular.fntdata"/><Relationship Id="rId16" Type="http://schemas.openxmlformats.org/officeDocument/2006/relationships/slide" Target="slides/slide12.xml"/><Relationship Id="rId19" Type="http://schemas.openxmlformats.org/officeDocument/2006/relationships/font" Target="fonts/DMSans-regular.fntdata"/><Relationship Id="rId18" Type="http://schemas.openxmlformats.org/officeDocument/2006/relationships/font" Target="fonts/Lilita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05abc212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05abc212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05f9a7819c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05f9a7819c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05f9a7819c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05f9a7819c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05f9a7819c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05f9a7819c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0503559f8b_0_4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0503559f8b_0_4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503559f8b_0_4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503559f8b_0_4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05a36d1cd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05a36d1cd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05f9a7819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05f9a781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05f9a781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05f9a781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05f9a7819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05f9a7819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05f9a7819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05f9a7819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05f9a7819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05f9a7819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 name="Google Shape;10;p2"/>
          <p:cNvSpPr txBox="1"/>
          <p:nvPr>
            <p:ph type="ctrTitle"/>
          </p:nvPr>
        </p:nvSpPr>
        <p:spPr>
          <a:xfrm flipH="1">
            <a:off x="712225" y="576800"/>
            <a:ext cx="5386500" cy="1754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2200" y="2390625"/>
            <a:ext cx="5386500" cy="4323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2" name="Google Shape;12;p2"/>
          <p:cNvGrpSpPr/>
          <p:nvPr/>
        </p:nvGrpSpPr>
        <p:grpSpPr>
          <a:xfrm>
            <a:off x="5415880" y="342560"/>
            <a:ext cx="472093" cy="385486"/>
            <a:chOff x="3093501" y="886401"/>
            <a:chExt cx="376440" cy="307405"/>
          </a:xfrm>
        </p:grpSpPr>
        <p:sp>
          <p:nvSpPr>
            <p:cNvPr id="13" name="Google Shape;13;p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480461" y="4506754"/>
            <a:ext cx="319710" cy="261048"/>
            <a:chOff x="3093501" y="886401"/>
            <a:chExt cx="376440" cy="307405"/>
          </a:xfrm>
        </p:grpSpPr>
        <p:sp>
          <p:nvSpPr>
            <p:cNvPr id="18" name="Google Shape;18;p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pic>
        <p:nvPicPr>
          <p:cNvPr id="114" name="Google Shape;114;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115" name="Google Shape;115;p11"/>
          <p:cNvSpPr txBox="1"/>
          <p:nvPr>
            <p:ph hasCustomPrompt="1" type="title"/>
          </p:nvPr>
        </p:nvSpPr>
        <p:spPr>
          <a:xfrm>
            <a:off x="1317600" y="535300"/>
            <a:ext cx="6508800" cy="173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6" name="Google Shape;116;p11"/>
          <p:cNvSpPr txBox="1"/>
          <p:nvPr>
            <p:ph idx="1" type="subTitle"/>
          </p:nvPr>
        </p:nvSpPr>
        <p:spPr>
          <a:xfrm>
            <a:off x="1317600" y="2186125"/>
            <a:ext cx="6508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117" name="Google Shape;117;p11"/>
          <p:cNvSpPr/>
          <p:nvPr/>
        </p:nvSpPr>
        <p:spPr>
          <a:xfrm rot="527880">
            <a:off x="519218" y="15715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1342692">
            <a:off x="4686573" y="3079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1"/>
          <p:cNvGrpSpPr/>
          <p:nvPr/>
        </p:nvGrpSpPr>
        <p:grpSpPr>
          <a:xfrm flipH="1">
            <a:off x="8387848" y="608004"/>
            <a:ext cx="319710" cy="261048"/>
            <a:chOff x="3093501" y="886401"/>
            <a:chExt cx="376440" cy="307405"/>
          </a:xfrm>
        </p:grpSpPr>
        <p:sp>
          <p:nvSpPr>
            <p:cNvPr id="120" name="Google Shape;120;p11"/>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24" name="Shape 1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4">
    <p:spTree>
      <p:nvGrpSpPr>
        <p:cNvPr id="125" name="Shape 125"/>
        <p:cNvGrpSpPr/>
        <p:nvPr/>
      </p:nvGrpSpPr>
      <p:grpSpPr>
        <a:xfrm>
          <a:off x="0" y="0"/>
          <a:ext cx="0" cy="0"/>
          <a:chOff x="0" y="0"/>
          <a:chExt cx="0" cy="0"/>
        </a:xfrm>
      </p:grpSpPr>
      <p:pic>
        <p:nvPicPr>
          <p:cNvPr id="126" name="Google Shape;126;p13"/>
          <p:cNvPicPr preferRelativeResize="0"/>
          <p:nvPr/>
        </p:nvPicPr>
        <p:blipFill>
          <a:blip r:embed="rId2">
            <a:alphaModFix/>
          </a:blip>
          <a:stretch>
            <a:fillRect/>
          </a:stretch>
        </p:blipFill>
        <p:spPr>
          <a:xfrm>
            <a:off x="0" y="0"/>
            <a:ext cx="9144003" cy="5143501"/>
          </a:xfrm>
          <a:prstGeom prst="rect">
            <a:avLst/>
          </a:prstGeom>
          <a:noFill/>
          <a:ln>
            <a:noFill/>
          </a:ln>
        </p:spPr>
      </p:pic>
      <p:sp>
        <p:nvSpPr>
          <p:cNvPr id="127" name="Google Shape;127;p13"/>
          <p:cNvSpPr txBox="1"/>
          <p:nvPr>
            <p:ph hasCustomPrompt="1" type="title"/>
          </p:nvPr>
        </p:nvSpPr>
        <p:spPr>
          <a:xfrm>
            <a:off x="709375" y="55212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8" name="Google Shape;128;p13"/>
          <p:cNvSpPr txBox="1"/>
          <p:nvPr>
            <p:ph idx="1" type="subTitle"/>
          </p:nvPr>
        </p:nvSpPr>
        <p:spPr>
          <a:xfrm>
            <a:off x="709375" y="123152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129" name="Google Shape;129;p13"/>
          <p:cNvSpPr txBox="1"/>
          <p:nvPr>
            <p:ph hasCustomPrompt="1" idx="2" type="title"/>
          </p:nvPr>
        </p:nvSpPr>
        <p:spPr>
          <a:xfrm>
            <a:off x="709375" y="344402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3"/>
          <p:cNvSpPr txBox="1"/>
          <p:nvPr>
            <p:ph idx="3" type="subTitle"/>
          </p:nvPr>
        </p:nvSpPr>
        <p:spPr>
          <a:xfrm>
            <a:off x="709375" y="412342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131" name="Google Shape;131;p13"/>
          <p:cNvSpPr txBox="1"/>
          <p:nvPr>
            <p:ph hasCustomPrompt="1" idx="4" type="title"/>
          </p:nvPr>
        </p:nvSpPr>
        <p:spPr>
          <a:xfrm>
            <a:off x="709375" y="199807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2" name="Google Shape;132;p13"/>
          <p:cNvSpPr txBox="1"/>
          <p:nvPr>
            <p:ph idx="5" type="subTitle"/>
          </p:nvPr>
        </p:nvSpPr>
        <p:spPr>
          <a:xfrm>
            <a:off x="709375" y="267747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grpSp>
        <p:nvGrpSpPr>
          <p:cNvPr id="133" name="Google Shape;133;p13"/>
          <p:cNvGrpSpPr/>
          <p:nvPr/>
        </p:nvGrpSpPr>
        <p:grpSpPr>
          <a:xfrm flipH="1">
            <a:off x="8321986" y="555229"/>
            <a:ext cx="319710" cy="261048"/>
            <a:chOff x="3093501" y="886401"/>
            <a:chExt cx="376440" cy="307405"/>
          </a:xfrm>
        </p:grpSpPr>
        <p:sp>
          <p:nvSpPr>
            <p:cNvPr id="134" name="Google Shape;134;p1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13"/>
          <p:cNvGrpSpPr/>
          <p:nvPr/>
        </p:nvGrpSpPr>
        <p:grpSpPr>
          <a:xfrm flipH="1">
            <a:off x="447911" y="402829"/>
            <a:ext cx="319710" cy="261048"/>
            <a:chOff x="3093501" y="886401"/>
            <a:chExt cx="376440" cy="307405"/>
          </a:xfrm>
        </p:grpSpPr>
        <p:sp>
          <p:nvSpPr>
            <p:cNvPr id="139" name="Google Shape;139;p1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4_1">
    <p:spTree>
      <p:nvGrpSpPr>
        <p:cNvPr id="143" name="Shape 143"/>
        <p:cNvGrpSpPr/>
        <p:nvPr/>
      </p:nvGrpSpPr>
      <p:grpSpPr>
        <a:xfrm>
          <a:off x="0" y="0"/>
          <a:ext cx="0" cy="0"/>
          <a:chOff x="0" y="0"/>
          <a:chExt cx="0" cy="0"/>
        </a:xfrm>
      </p:grpSpPr>
      <p:pic>
        <p:nvPicPr>
          <p:cNvPr id="144" name="Google Shape;144;p14"/>
          <p:cNvPicPr preferRelativeResize="0"/>
          <p:nvPr/>
        </p:nvPicPr>
        <p:blipFill>
          <a:blip r:embed="rId2">
            <a:alphaModFix/>
          </a:blip>
          <a:stretch>
            <a:fillRect/>
          </a:stretch>
        </p:blipFill>
        <p:spPr>
          <a:xfrm>
            <a:off x="0" y="0"/>
            <a:ext cx="9144003" cy="5143501"/>
          </a:xfrm>
          <a:prstGeom prst="rect">
            <a:avLst/>
          </a:prstGeom>
          <a:noFill/>
          <a:ln>
            <a:noFill/>
          </a:ln>
        </p:spPr>
      </p:pic>
      <p:sp>
        <p:nvSpPr>
          <p:cNvPr id="145" name="Google Shape;145;p14"/>
          <p:cNvSpPr txBox="1"/>
          <p:nvPr>
            <p:ph idx="1" type="subTitle"/>
          </p:nvPr>
        </p:nvSpPr>
        <p:spPr>
          <a:xfrm>
            <a:off x="709875"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6" name="Google Shape;146;p14"/>
          <p:cNvSpPr txBox="1"/>
          <p:nvPr>
            <p:ph type="title"/>
          </p:nvPr>
        </p:nvSpPr>
        <p:spPr>
          <a:xfrm>
            <a:off x="709875"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47" name="Google Shape;147;p14"/>
          <p:cNvSpPr txBox="1"/>
          <p:nvPr>
            <p:ph idx="2"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3" type="subTitle"/>
          </p:nvPr>
        </p:nvSpPr>
        <p:spPr>
          <a:xfrm>
            <a:off x="6140400"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9" name="Google Shape;149;p14"/>
          <p:cNvSpPr txBox="1"/>
          <p:nvPr>
            <p:ph idx="4" type="title"/>
          </p:nvPr>
        </p:nvSpPr>
        <p:spPr>
          <a:xfrm>
            <a:off x="6140400"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50" name="Google Shape;150;p14"/>
          <p:cNvSpPr txBox="1"/>
          <p:nvPr>
            <p:ph idx="5" type="subTitle"/>
          </p:nvPr>
        </p:nvSpPr>
        <p:spPr>
          <a:xfrm>
            <a:off x="3431500"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1" name="Google Shape;151;p14"/>
          <p:cNvSpPr txBox="1"/>
          <p:nvPr>
            <p:ph idx="6" type="title"/>
          </p:nvPr>
        </p:nvSpPr>
        <p:spPr>
          <a:xfrm>
            <a:off x="3431500"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52" name="Google Shape;152;p14"/>
          <p:cNvSpPr txBox="1"/>
          <p:nvPr>
            <p:ph hasCustomPrompt="1" idx="7" type="title"/>
          </p:nvPr>
        </p:nvSpPr>
        <p:spPr>
          <a:xfrm>
            <a:off x="1404975"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3" name="Google Shape;153;p14"/>
          <p:cNvSpPr txBox="1"/>
          <p:nvPr>
            <p:ph hasCustomPrompt="1" idx="8" type="title"/>
          </p:nvPr>
        </p:nvSpPr>
        <p:spPr>
          <a:xfrm>
            <a:off x="4124350"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4" name="Google Shape;154;p14"/>
          <p:cNvSpPr txBox="1"/>
          <p:nvPr>
            <p:ph hasCustomPrompt="1" idx="9" type="title"/>
          </p:nvPr>
        </p:nvSpPr>
        <p:spPr>
          <a:xfrm>
            <a:off x="6843725"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5" name="Google Shape;155;p14"/>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14"/>
          <p:cNvGrpSpPr/>
          <p:nvPr/>
        </p:nvGrpSpPr>
        <p:grpSpPr>
          <a:xfrm rot="5400000">
            <a:off x="-115316" y="4031073"/>
            <a:ext cx="1223111" cy="1284342"/>
            <a:chOff x="6183384" y="3220573"/>
            <a:chExt cx="1223111" cy="1284342"/>
          </a:xfrm>
        </p:grpSpPr>
        <p:sp>
          <p:nvSpPr>
            <p:cNvPr id="157" name="Google Shape;157;p14"/>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4"/>
          <p:cNvGrpSpPr/>
          <p:nvPr/>
        </p:nvGrpSpPr>
        <p:grpSpPr>
          <a:xfrm>
            <a:off x="243881" y="157609"/>
            <a:ext cx="821637" cy="748565"/>
            <a:chOff x="5516129" y="1632730"/>
            <a:chExt cx="652196" cy="594193"/>
          </a:xfrm>
        </p:grpSpPr>
        <p:sp>
          <p:nvSpPr>
            <p:cNvPr id="160" name="Google Shape;160;p14"/>
            <p:cNvSpPr/>
            <p:nvPr/>
          </p:nvSpPr>
          <p:spPr>
            <a:xfrm>
              <a:off x="5516129" y="1632730"/>
              <a:ext cx="652196" cy="594193"/>
            </a:xfrm>
            <a:custGeom>
              <a:rect b="b" l="l" r="r" t="t"/>
              <a:pathLst>
                <a:path extrusionOk="0" h="11955" w="13122">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5634372" y="1720506"/>
              <a:ext cx="418594" cy="418594"/>
            </a:xfrm>
            <a:custGeom>
              <a:rect b="b" l="l" r="r" t="t"/>
              <a:pathLst>
                <a:path extrusionOk="0" h="8422" w="8422">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5755199" y="1720357"/>
              <a:ext cx="208005" cy="37774"/>
            </a:xfrm>
            <a:custGeom>
              <a:rect b="b" l="l" r="r" t="t"/>
              <a:pathLst>
                <a:path extrusionOk="0" h="760" w="4185">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5682981" y="1767674"/>
              <a:ext cx="341208" cy="70677"/>
            </a:xfrm>
            <a:custGeom>
              <a:rect b="b" l="l" r="r" t="t"/>
              <a:pathLst>
                <a:path extrusionOk="0" h="1422" w="6865">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641827" y="1840737"/>
              <a:ext cx="410592" cy="89713"/>
            </a:xfrm>
            <a:custGeom>
              <a:rect b="b" l="l" r="r" t="t"/>
              <a:pathLst>
                <a:path extrusionOk="0" h="1805" w="8261">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674929" y="2038803"/>
              <a:ext cx="342102" cy="75846"/>
            </a:xfrm>
            <a:custGeom>
              <a:rect b="b" l="l" r="r" t="t"/>
              <a:pathLst>
                <a:path extrusionOk="0" h="1526" w="6883">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5636062" y="1936017"/>
              <a:ext cx="412034" cy="96622"/>
            </a:xfrm>
            <a:custGeom>
              <a:rect b="b" l="l" r="r" t="t"/>
              <a:pathLst>
                <a:path extrusionOk="0" h="1944" w="829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4"/>
          <p:cNvSpPr/>
          <p:nvPr/>
        </p:nvSpPr>
        <p:spPr>
          <a:xfrm rot="2003581">
            <a:off x="8537299" y="171415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527880">
            <a:off x="1357143" y="35140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rot="-5400000">
            <a:off x="5851649" y="4593979"/>
            <a:ext cx="166101"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71" name="Shape 171"/>
        <p:cNvGrpSpPr/>
        <p:nvPr/>
      </p:nvGrpSpPr>
      <p:grpSpPr>
        <a:xfrm>
          <a:off x="0" y="0"/>
          <a:ext cx="0" cy="0"/>
          <a:chOff x="0" y="0"/>
          <a:chExt cx="0" cy="0"/>
        </a:xfrm>
      </p:grpSpPr>
      <p:pic>
        <p:nvPicPr>
          <p:cNvPr id="172" name="Google Shape;172;p15"/>
          <p:cNvPicPr preferRelativeResize="0"/>
          <p:nvPr/>
        </p:nvPicPr>
        <p:blipFill>
          <a:blip r:embed="rId2">
            <a:alphaModFix/>
          </a:blip>
          <a:stretch>
            <a:fillRect/>
          </a:stretch>
        </p:blipFill>
        <p:spPr>
          <a:xfrm>
            <a:off x="0" y="0"/>
            <a:ext cx="9144003" cy="5143501"/>
          </a:xfrm>
          <a:prstGeom prst="rect">
            <a:avLst/>
          </a:prstGeom>
          <a:noFill/>
          <a:ln>
            <a:noFill/>
          </a:ln>
        </p:spPr>
      </p:pic>
      <p:sp>
        <p:nvSpPr>
          <p:cNvPr id="173" name="Google Shape;173;p15"/>
          <p:cNvSpPr txBox="1"/>
          <p:nvPr>
            <p:ph type="title"/>
          </p:nvPr>
        </p:nvSpPr>
        <p:spPr>
          <a:xfrm>
            <a:off x="3420025" y="3286300"/>
            <a:ext cx="5013000" cy="54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sz="3000"/>
            </a:lvl1pPr>
            <a:lvl2pPr lvl="1" rtl="0" algn="r">
              <a:lnSpc>
                <a:spcPct val="115000"/>
              </a:lnSpc>
              <a:spcBef>
                <a:spcPts val="0"/>
              </a:spcBef>
              <a:spcAft>
                <a:spcPts val="0"/>
              </a:spcAft>
              <a:buSzPts val="2400"/>
              <a:buNone/>
              <a:defRPr sz="2400"/>
            </a:lvl2pPr>
            <a:lvl3pPr lvl="2" rtl="0" algn="r">
              <a:lnSpc>
                <a:spcPct val="115000"/>
              </a:lnSpc>
              <a:spcBef>
                <a:spcPts val="0"/>
              </a:spcBef>
              <a:spcAft>
                <a:spcPts val="0"/>
              </a:spcAft>
              <a:buSzPts val="2400"/>
              <a:buNone/>
              <a:defRPr sz="2400"/>
            </a:lvl3pPr>
            <a:lvl4pPr lvl="3" rtl="0" algn="r">
              <a:lnSpc>
                <a:spcPct val="115000"/>
              </a:lnSpc>
              <a:spcBef>
                <a:spcPts val="0"/>
              </a:spcBef>
              <a:spcAft>
                <a:spcPts val="0"/>
              </a:spcAft>
              <a:buSzPts val="2400"/>
              <a:buNone/>
              <a:defRPr sz="2400"/>
            </a:lvl4pPr>
            <a:lvl5pPr lvl="4" rtl="0" algn="r">
              <a:lnSpc>
                <a:spcPct val="115000"/>
              </a:lnSpc>
              <a:spcBef>
                <a:spcPts val="0"/>
              </a:spcBef>
              <a:spcAft>
                <a:spcPts val="0"/>
              </a:spcAft>
              <a:buSzPts val="2400"/>
              <a:buNone/>
              <a:defRPr sz="2400"/>
            </a:lvl5pPr>
            <a:lvl6pPr lvl="5" rtl="0" algn="r">
              <a:lnSpc>
                <a:spcPct val="115000"/>
              </a:lnSpc>
              <a:spcBef>
                <a:spcPts val="0"/>
              </a:spcBef>
              <a:spcAft>
                <a:spcPts val="0"/>
              </a:spcAft>
              <a:buSzPts val="2400"/>
              <a:buNone/>
              <a:defRPr sz="2400"/>
            </a:lvl6pPr>
            <a:lvl7pPr lvl="6" rtl="0" algn="r">
              <a:lnSpc>
                <a:spcPct val="115000"/>
              </a:lnSpc>
              <a:spcBef>
                <a:spcPts val="0"/>
              </a:spcBef>
              <a:spcAft>
                <a:spcPts val="0"/>
              </a:spcAft>
              <a:buSzPts val="2400"/>
              <a:buNone/>
              <a:defRPr sz="2400"/>
            </a:lvl7pPr>
            <a:lvl8pPr lvl="7" rtl="0" algn="r">
              <a:lnSpc>
                <a:spcPct val="115000"/>
              </a:lnSpc>
              <a:spcBef>
                <a:spcPts val="0"/>
              </a:spcBef>
              <a:spcAft>
                <a:spcPts val="0"/>
              </a:spcAft>
              <a:buSzPts val="2400"/>
              <a:buNone/>
              <a:defRPr sz="2400"/>
            </a:lvl8pPr>
            <a:lvl9pPr lvl="8" rtl="0" algn="r">
              <a:lnSpc>
                <a:spcPct val="115000"/>
              </a:lnSpc>
              <a:spcBef>
                <a:spcPts val="0"/>
              </a:spcBef>
              <a:spcAft>
                <a:spcPts val="0"/>
              </a:spcAft>
              <a:buSzPts val="2400"/>
              <a:buNone/>
              <a:defRPr sz="2400"/>
            </a:lvl9pPr>
          </a:lstStyle>
          <a:p/>
        </p:txBody>
      </p:sp>
      <p:sp>
        <p:nvSpPr>
          <p:cNvPr id="174" name="Google Shape;174;p15"/>
          <p:cNvSpPr txBox="1"/>
          <p:nvPr>
            <p:ph idx="1" type="subTitle"/>
          </p:nvPr>
        </p:nvSpPr>
        <p:spPr>
          <a:xfrm>
            <a:off x="3420025" y="1308800"/>
            <a:ext cx="5013000" cy="19020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000"/>
              <a:buNone/>
              <a:defRPr sz="2400"/>
            </a:lvl1pPr>
            <a:lvl2pPr lvl="1" rtl="0" algn="r">
              <a:lnSpc>
                <a:spcPct val="115000"/>
              </a:lnSpc>
              <a:spcBef>
                <a:spcPts val="0"/>
              </a:spcBef>
              <a:spcAft>
                <a:spcPts val="0"/>
              </a:spcAft>
              <a:buSzPts val="1400"/>
              <a:buNone/>
              <a:defRPr/>
            </a:lvl2pPr>
            <a:lvl3pPr lvl="2" rtl="0" algn="r">
              <a:lnSpc>
                <a:spcPct val="115000"/>
              </a:lnSpc>
              <a:spcBef>
                <a:spcPts val="0"/>
              </a:spcBef>
              <a:spcAft>
                <a:spcPts val="0"/>
              </a:spcAft>
              <a:buSzPts val="1400"/>
              <a:buNone/>
              <a:defRPr/>
            </a:lvl3pPr>
            <a:lvl4pPr lvl="3" rtl="0" algn="r">
              <a:lnSpc>
                <a:spcPct val="115000"/>
              </a:lnSpc>
              <a:spcBef>
                <a:spcPts val="0"/>
              </a:spcBef>
              <a:spcAft>
                <a:spcPts val="0"/>
              </a:spcAft>
              <a:buSzPts val="1400"/>
              <a:buNone/>
              <a:defRPr/>
            </a:lvl4pPr>
            <a:lvl5pPr lvl="4" rtl="0" algn="r">
              <a:lnSpc>
                <a:spcPct val="115000"/>
              </a:lnSpc>
              <a:spcBef>
                <a:spcPts val="0"/>
              </a:spcBef>
              <a:spcAft>
                <a:spcPts val="0"/>
              </a:spcAft>
              <a:buSzPts val="1400"/>
              <a:buNone/>
              <a:defRPr/>
            </a:lvl5pPr>
            <a:lvl6pPr lvl="5" rtl="0" algn="r">
              <a:lnSpc>
                <a:spcPct val="115000"/>
              </a:lnSpc>
              <a:spcBef>
                <a:spcPts val="0"/>
              </a:spcBef>
              <a:spcAft>
                <a:spcPts val="0"/>
              </a:spcAft>
              <a:buSzPts val="1400"/>
              <a:buNone/>
              <a:defRPr/>
            </a:lvl6pPr>
            <a:lvl7pPr lvl="6" rtl="0" algn="r">
              <a:lnSpc>
                <a:spcPct val="115000"/>
              </a:lnSpc>
              <a:spcBef>
                <a:spcPts val="0"/>
              </a:spcBef>
              <a:spcAft>
                <a:spcPts val="0"/>
              </a:spcAft>
              <a:buSzPts val="1400"/>
              <a:buNone/>
              <a:defRPr/>
            </a:lvl7pPr>
            <a:lvl8pPr lvl="7" rtl="0" algn="r">
              <a:lnSpc>
                <a:spcPct val="115000"/>
              </a:lnSpc>
              <a:spcBef>
                <a:spcPts val="0"/>
              </a:spcBef>
              <a:spcAft>
                <a:spcPts val="0"/>
              </a:spcAft>
              <a:buSzPts val="1400"/>
              <a:buNone/>
              <a:defRPr/>
            </a:lvl8pPr>
            <a:lvl9pPr lvl="8" rtl="0" algn="r">
              <a:lnSpc>
                <a:spcPct val="115000"/>
              </a:lnSpc>
              <a:spcBef>
                <a:spcPts val="0"/>
              </a:spcBef>
              <a:spcAft>
                <a:spcPts val="0"/>
              </a:spcAft>
              <a:buSzPts val="1400"/>
              <a:buNone/>
              <a:defRPr/>
            </a:lvl9pPr>
          </a:lstStyle>
          <a:p/>
        </p:txBody>
      </p:sp>
      <p:grpSp>
        <p:nvGrpSpPr>
          <p:cNvPr id="175" name="Google Shape;175;p15"/>
          <p:cNvGrpSpPr/>
          <p:nvPr/>
        </p:nvGrpSpPr>
        <p:grpSpPr>
          <a:xfrm>
            <a:off x="-1073259" y="-47900"/>
            <a:ext cx="4087807" cy="2111185"/>
            <a:chOff x="-1073259" y="-47900"/>
            <a:chExt cx="4087807" cy="2111185"/>
          </a:xfrm>
        </p:grpSpPr>
        <p:sp>
          <p:nvSpPr>
            <p:cNvPr id="176" name="Google Shape;176;p15"/>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5"/>
          <p:cNvSpPr/>
          <p:nvPr/>
        </p:nvSpPr>
        <p:spPr>
          <a:xfrm rot="2003581">
            <a:off x="3129649" y="4640928"/>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9" name="Shape 179"/>
        <p:cNvGrpSpPr/>
        <p:nvPr/>
      </p:nvGrpSpPr>
      <p:grpSpPr>
        <a:xfrm>
          <a:off x="0" y="0"/>
          <a:ext cx="0" cy="0"/>
          <a:chOff x="0" y="0"/>
          <a:chExt cx="0" cy="0"/>
        </a:xfrm>
      </p:grpSpPr>
      <p:pic>
        <p:nvPicPr>
          <p:cNvPr id="180" name="Google Shape;180;p16"/>
          <p:cNvPicPr preferRelativeResize="0"/>
          <p:nvPr/>
        </p:nvPicPr>
        <p:blipFill>
          <a:blip r:embed="rId2">
            <a:alphaModFix/>
          </a:blip>
          <a:stretch>
            <a:fillRect/>
          </a:stretch>
        </p:blipFill>
        <p:spPr>
          <a:xfrm>
            <a:off x="0" y="0"/>
            <a:ext cx="9144003" cy="5143501"/>
          </a:xfrm>
          <a:prstGeom prst="rect">
            <a:avLst/>
          </a:prstGeom>
          <a:noFill/>
          <a:ln>
            <a:noFill/>
          </a:ln>
        </p:spPr>
      </p:pic>
      <p:sp>
        <p:nvSpPr>
          <p:cNvPr id="181" name="Google Shape;181;p16"/>
          <p:cNvSpPr txBox="1"/>
          <p:nvPr>
            <p:ph type="title"/>
          </p:nvPr>
        </p:nvSpPr>
        <p:spPr>
          <a:xfrm>
            <a:off x="713500" y="540425"/>
            <a:ext cx="2945400" cy="113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182" name="Google Shape;182;p16"/>
          <p:cNvSpPr txBox="1"/>
          <p:nvPr>
            <p:ph idx="1" type="subTitle"/>
          </p:nvPr>
        </p:nvSpPr>
        <p:spPr>
          <a:xfrm>
            <a:off x="3409950" y="1896484"/>
            <a:ext cx="2324100" cy="525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3" name="Google Shape;183;p16"/>
          <p:cNvSpPr txBox="1"/>
          <p:nvPr>
            <p:ph idx="2" type="title"/>
          </p:nvPr>
        </p:nvSpPr>
        <p:spPr>
          <a:xfrm>
            <a:off x="3409950" y="1481113"/>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84" name="Google Shape;184;p16"/>
          <p:cNvSpPr txBox="1"/>
          <p:nvPr>
            <p:ph hasCustomPrompt="1" idx="3" type="title"/>
          </p:nvPr>
        </p:nvSpPr>
        <p:spPr>
          <a:xfrm>
            <a:off x="4263750" y="799272"/>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85" name="Google Shape;185;p16"/>
          <p:cNvSpPr txBox="1"/>
          <p:nvPr>
            <p:ph idx="4" type="subTitle"/>
          </p:nvPr>
        </p:nvSpPr>
        <p:spPr>
          <a:xfrm>
            <a:off x="6099950" y="1892125"/>
            <a:ext cx="2324100" cy="525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6" name="Google Shape;186;p16"/>
          <p:cNvSpPr txBox="1"/>
          <p:nvPr>
            <p:ph idx="5" type="title"/>
          </p:nvPr>
        </p:nvSpPr>
        <p:spPr>
          <a:xfrm>
            <a:off x="6099950" y="1476000"/>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87" name="Google Shape;187;p16"/>
          <p:cNvSpPr txBox="1"/>
          <p:nvPr>
            <p:ph hasCustomPrompt="1" idx="6" type="title"/>
          </p:nvPr>
        </p:nvSpPr>
        <p:spPr>
          <a:xfrm>
            <a:off x="6953750" y="794160"/>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88" name="Google Shape;188;p16"/>
          <p:cNvSpPr txBox="1"/>
          <p:nvPr>
            <p:ph idx="7" type="subTitle"/>
          </p:nvPr>
        </p:nvSpPr>
        <p:spPr>
          <a:xfrm>
            <a:off x="3409950" y="4061698"/>
            <a:ext cx="2324100" cy="521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9" name="Google Shape;189;p16"/>
          <p:cNvSpPr txBox="1"/>
          <p:nvPr>
            <p:ph idx="8" type="title"/>
          </p:nvPr>
        </p:nvSpPr>
        <p:spPr>
          <a:xfrm>
            <a:off x="3409950" y="3646363"/>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90" name="Google Shape;190;p16"/>
          <p:cNvSpPr txBox="1"/>
          <p:nvPr>
            <p:ph hasCustomPrompt="1" idx="9" type="title"/>
          </p:nvPr>
        </p:nvSpPr>
        <p:spPr>
          <a:xfrm>
            <a:off x="4263750" y="2964522"/>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91" name="Google Shape;191;p16"/>
          <p:cNvSpPr txBox="1"/>
          <p:nvPr>
            <p:ph idx="13" type="subTitle"/>
          </p:nvPr>
        </p:nvSpPr>
        <p:spPr>
          <a:xfrm>
            <a:off x="6099950" y="4057375"/>
            <a:ext cx="2324100" cy="521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2" name="Google Shape;192;p16"/>
          <p:cNvSpPr txBox="1"/>
          <p:nvPr>
            <p:ph idx="14" type="title"/>
          </p:nvPr>
        </p:nvSpPr>
        <p:spPr>
          <a:xfrm>
            <a:off x="6099950" y="3641250"/>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93" name="Google Shape;193;p16"/>
          <p:cNvSpPr txBox="1"/>
          <p:nvPr>
            <p:ph hasCustomPrompt="1" idx="15" type="title"/>
          </p:nvPr>
        </p:nvSpPr>
        <p:spPr>
          <a:xfrm>
            <a:off x="6953750" y="2959410"/>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94" name="Google Shape;194;p16"/>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6"/>
          <p:cNvGrpSpPr/>
          <p:nvPr/>
        </p:nvGrpSpPr>
        <p:grpSpPr>
          <a:xfrm rot="5400000">
            <a:off x="-115316" y="4031073"/>
            <a:ext cx="1223111" cy="1284342"/>
            <a:chOff x="6183384" y="3220573"/>
            <a:chExt cx="1223111" cy="1284342"/>
          </a:xfrm>
        </p:grpSpPr>
        <p:sp>
          <p:nvSpPr>
            <p:cNvPr id="196" name="Google Shape;196;p16"/>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6"/>
          <p:cNvSpPr/>
          <p:nvPr/>
        </p:nvSpPr>
        <p:spPr>
          <a:xfrm rot="10800000">
            <a:off x="7780722" y="-182174"/>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rot="528001">
            <a:off x="8497174" y="29711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rot="528001">
            <a:off x="3387099" y="420092"/>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
    <p:spTree>
      <p:nvGrpSpPr>
        <p:cNvPr id="201" name="Shape 201"/>
        <p:cNvGrpSpPr/>
        <p:nvPr/>
      </p:nvGrpSpPr>
      <p:grpSpPr>
        <a:xfrm>
          <a:off x="0" y="0"/>
          <a:ext cx="0" cy="0"/>
          <a:chOff x="0" y="0"/>
          <a:chExt cx="0" cy="0"/>
        </a:xfrm>
      </p:grpSpPr>
      <p:pic>
        <p:nvPicPr>
          <p:cNvPr id="202" name="Google Shape;202;p17"/>
          <p:cNvPicPr preferRelativeResize="0"/>
          <p:nvPr/>
        </p:nvPicPr>
        <p:blipFill>
          <a:blip r:embed="rId2">
            <a:alphaModFix/>
          </a:blip>
          <a:stretch>
            <a:fillRect/>
          </a:stretch>
        </p:blipFill>
        <p:spPr>
          <a:xfrm>
            <a:off x="0" y="0"/>
            <a:ext cx="9144003" cy="5143501"/>
          </a:xfrm>
          <a:prstGeom prst="rect">
            <a:avLst/>
          </a:prstGeom>
          <a:noFill/>
          <a:ln>
            <a:noFill/>
          </a:ln>
        </p:spPr>
      </p:pic>
      <p:sp>
        <p:nvSpPr>
          <p:cNvPr id="203" name="Google Shape;203;p17"/>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17"/>
          <p:cNvSpPr txBox="1"/>
          <p:nvPr>
            <p:ph idx="1" type="subTitle"/>
          </p:nvPr>
        </p:nvSpPr>
        <p:spPr>
          <a:xfrm>
            <a:off x="709875" y="2927375"/>
            <a:ext cx="2451000" cy="1321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17"/>
          <p:cNvSpPr txBox="1"/>
          <p:nvPr>
            <p:ph idx="2" type="title"/>
          </p:nvPr>
        </p:nvSpPr>
        <p:spPr>
          <a:xfrm>
            <a:off x="709875" y="2359625"/>
            <a:ext cx="2451000" cy="5373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06" name="Google Shape;206;p17"/>
          <p:cNvSpPr txBox="1"/>
          <p:nvPr>
            <p:ph idx="3" type="subTitle"/>
          </p:nvPr>
        </p:nvSpPr>
        <p:spPr>
          <a:xfrm>
            <a:off x="3430550" y="2927375"/>
            <a:ext cx="2451000" cy="1321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17"/>
          <p:cNvSpPr txBox="1"/>
          <p:nvPr>
            <p:ph idx="4" type="title"/>
          </p:nvPr>
        </p:nvSpPr>
        <p:spPr>
          <a:xfrm>
            <a:off x="3430551" y="2359625"/>
            <a:ext cx="2451000" cy="5373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08" name="Google Shape;208;p17"/>
          <p:cNvSpPr/>
          <p:nvPr/>
        </p:nvSpPr>
        <p:spPr>
          <a:xfrm rot="2003581">
            <a:off x="340474" y="461130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7"/>
          <p:cNvGrpSpPr/>
          <p:nvPr/>
        </p:nvGrpSpPr>
        <p:grpSpPr>
          <a:xfrm flipH="1">
            <a:off x="7573662" y="4466228"/>
            <a:ext cx="472093" cy="385486"/>
            <a:chOff x="3093501" y="886401"/>
            <a:chExt cx="376440" cy="307405"/>
          </a:xfrm>
        </p:grpSpPr>
        <p:sp>
          <p:nvSpPr>
            <p:cNvPr id="210" name="Google Shape;210;p1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7"/>
          <p:cNvGrpSpPr/>
          <p:nvPr/>
        </p:nvGrpSpPr>
        <p:grpSpPr>
          <a:xfrm flipH="1">
            <a:off x="5157411" y="306454"/>
            <a:ext cx="319710" cy="261048"/>
            <a:chOff x="3093501" y="886401"/>
            <a:chExt cx="376440" cy="307405"/>
          </a:xfrm>
        </p:grpSpPr>
        <p:sp>
          <p:nvSpPr>
            <p:cNvPr id="215" name="Google Shape;215;p1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7"/>
          <p:cNvSpPr/>
          <p:nvPr/>
        </p:nvSpPr>
        <p:spPr>
          <a:xfrm rot="-1342692">
            <a:off x="8627698" y="33740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220" name="Shape 220"/>
        <p:cNvGrpSpPr/>
        <p:nvPr/>
      </p:nvGrpSpPr>
      <p:grpSpPr>
        <a:xfrm>
          <a:off x="0" y="0"/>
          <a:ext cx="0" cy="0"/>
          <a:chOff x="0" y="0"/>
          <a:chExt cx="0" cy="0"/>
        </a:xfrm>
      </p:grpSpPr>
      <p:pic>
        <p:nvPicPr>
          <p:cNvPr id="221" name="Google Shape;221;p18"/>
          <p:cNvPicPr preferRelativeResize="0"/>
          <p:nvPr/>
        </p:nvPicPr>
        <p:blipFill>
          <a:blip r:embed="rId2">
            <a:alphaModFix/>
          </a:blip>
          <a:stretch>
            <a:fillRect/>
          </a:stretch>
        </p:blipFill>
        <p:spPr>
          <a:xfrm>
            <a:off x="0" y="0"/>
            <a:ext cx="9144003" cy="5143501"/>
          </a:xfrm>
          <a:prstGeom prst="rect">
            <a:avLst/>
          </a:prstGeom>
          <a:noFill/>
          <a:ln>
            <a:noFill/>
          </a:ln>
        </p:spPr>
      </p:pic>
      <p:sp>
        <p:nvSpPr>
          <p:cNvPr id="222" name="Google Shape;222;p18"/>
          <p:cNvSpPr txBox="1"/>
          <p:nvPr>
            <p:ph type="title"/>
          </p:nvPr>
        </p:nvSpPr>
        <p:spPr>
          <a:xfrm>
            <a:off x="1887138" y="535300"/>
            <a:ext cx="53340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18"/>
          <p:cNvSpPr txBox="1"/>
          <p:nvPr>
            <p:ph idx="1" type="subTitle"/>
          </p:nvPr>
        </p:nvSpPr>
        <p:spPr>
          <a:xfrm>
            <a:off x="1887138" y="3749100"/>
            <a:ext cx="2631600" cy="766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18"/>
          <p:cNvSpPr txBox="1"/>
          <p:nvPr>
            <p:ph idx="2" type="title"/>
          </p:nvPr>
        </p:nvSpPr>
        <p:spPr>
          <a:xfrm>
            <a:off x="1887138" y="3181350"/>
            <a:ext cx="2631600" cy="537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25" name="Google Shape;225;p18"/>
          <p:cNvSpPr txBox="1"/>
          <p:nvPr>
            <p:ph idx="3" type="subTitle"/>
          </p:nvPr>
        </p:nvSpPr>
        <p:spPr>
          <a:xfrm>
            <a:off x="4589576" y="3749100"/>
            <a:ext cx="2631600" cy="766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18"/>
          <p:cNvSpPr txBox="1"/>
          <p:nvPr>
            <p:ph idx="4" type="title"/>
          </p:nvPr>
        </p:nvSpPr>
        <p:spPr>
          <a:xfrm>
            <a:off x="4589576" y="3181350"/>
            <a:ext cx="2631600" cy="537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27" name="Google Shape;227;p18"/>
          <p:cNvSpPr/>
          <p:nvPr>
            <p:ph idx="5" type="pic"/>
          </p:nvPr>
        </p:nvSpPr>
        <p:spPr>
          <a:xfrm>
            <a:off x="2429225" y="1451838"/>
            <a:ext cx="1547400" cy="1547400"/>
          </a:xfrm>
          <a:prstGeom prst="ellipse">
            <a:avLst/>
          </a:prstGeom>
          <a:noFill/>
          <a:ln cap="flat" cmpd="sng" w="114300">
            <a:solidFill>
              <a:schemeClr val="dk2"/>
            </a:solidFill>
            <a:prstDash val="solid"/>
            <a:round/>
            <a:headEnd len="sm" w="sm" type="none"/>
            <a:tailEnd len="sm" w="sm" type="none"/>
          </a:ln>
        </p:spPr>
      </p:sp>
      <p:sp>
        <p:nvSpPr>
          <p:cNvPr id="228" name="Google Shape;228;p18"/>
          <p:cNvSpPr/>
          <p:nvPr>
            <p:ph idx="6" type="pic"/>
          </p:nvPr>
        </p:nvSpPr>
        <p:spPr>
          <a:xfrm>
            <a:off x="5131675" y="1451838"/>
            <a:ext cx="1547400" cy="1547400"/>
          </a:xfrm>
          <a:prstGeom prst="ellipse">
            <a:avLst/>
          </a:prstGeom>
          <a:noFill/>
          <a:ln cap="flat" cmpd="sng" w="114300">
            <a:solidFill>
              <a:schemeClr val="dk2"/>
            </a:solidFill>
            <a:prstDash val="solid"/>
            <a:round/>
            <a:headEnd len="sm" w="sm" type="none"/>
            <a:tailEnd len="sm" w="sm" type="none"/>
          </a:ln>
        </p:spPr>
      </p:sp>
      <p:sp>
        <p:nvSpPr>
          <p:cNvPr id="229" name="Google Shape;229;p18"/>
          <p:cNvSpPr/>
          <p:nvPr/>
        </p:nvSpPr>
        <p:spPr>
          <a:xfrm rot="528001">
            <a:off x="4237349" y="294529"/>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rot="-1342692">
            <a:off x="1466648" y="452902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527880">
            <a:off x="939393" y="37138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rot="-262689">
            <a:off x="504708" y="3002595"/>
            <a:ext cx="91164"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33" name="Shape 233"/>
        <p:cNvGrpSpPr/>
        <p:nvPr/>
      </p:nvGrpSpPr>
      <p:grpSpPr>
        <a:xfrm>
          <a:off x="0" y="0"/>
          <a:ext cx="0" cy="0"/>
          <a:chOff x="0" y="0"/>
          <a:chExt cx="0" cy="0"/>
        </a:xfrm>
      </p:grpSpPr>
      <p:pic>
        <p:nvPicPr>
          <p:cNvPr id="234" name="Google Shape;234;p19"/>
          <p:cNvPicPr preferRelativeResize="0"/>
          <p:nvPr/>
        </p:nvPicPr>
        <p:blipFill>
          <a:blip r:embed="rId2">
            <a:alphaModFix/>
          </a:blip>
          <a:stretch>
            <a:fillRect/>
          </a:stretch>
        </p:blipFill>
        <p:spPr>
          <a:xfrm>
            <a:off x="0" y="0"/>
            <a:ext cx="9144003" cy="5143501"/>
          </a:xfrm>
          <a:prstGeom prst="rect">
            <a:avLst/>
          </a:prstGeom>
          <a:noFill/>
          <a:ln>
            <a:noFill/>
          </a:ln>
        </p:spPr>
      </p:pic>
      <p:sp>
        <p:nvSpPr>
          <p:cNvPr id="235" name="Google Shape;235;p1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9"/>
          <p:cNvSpPr txBox="1"/>
          <p:nvPr>
            <p:ph idx="1" type="subTitle"/>
          </p:nvPr>
        </p:nvSpPr>
        <p:spPr>
          <a:xfrm>
            <a:off x="709875"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7" name="Google Shape;237;p19"/>
          <p:cNvSpPr txBox="1"/>
          <p:nvPr>
            <p:ph idx="2" type="title"/>
          </p:nvPr>
        </p:nvSpPr>
        <p:spPr>
          <a:xfrm>
            <a:off x="709875"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38" name="Google Shape;238;p19"/>
          <p:cNvSpPr txBox="1"/>
          <p:nvPr>
            <p:ph idx="3" type="subTitle"/>
          </p:nvPr>
        </p:nvSpPr>
        <p:spPr>
          <a:xfrm>
            <a:off x="3427936"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9" name="Google Shape;239;p19"/>
          <p:cNvSpPr txBox="1"/>
          <p:nvPr>
            <p:ph idx="4" type="title"/>
          </p:nvPr>
        </p:nvSpPr>
        <p:spPr>
          <a:xfrm>
            <a:off x="3427935"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40" name="Google Shape;240;p19"/>
          <p:cNvSpPr txBox="1"/>
          <p:nvPr>
            <p:ph idx="5" type="subTitle"/>
          </p:nvPr>
        </p:nvSpPr>
        <p:spPr>
          <a:xfrm>
            <a:off x="6145999"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19"/>
          <p:cNvSpPr txBox="1"/>
          <p:nvPr>
            <p:ph idx="6" type="title"/>
          </p:nvPr>
        </p:nvSpPr>
        <p:spPr>
          <a:xfrm>
            <a:off x="6145997"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42" name="Google Shape;242;p19"/>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9"/>
          <p:cNvGrpSpPr/>
          <p:nvPr/>
        </p:nvGrpSpPr>
        <p:grpSpPr>
          <a:xfrm rot="5400000">
            <a:off x="-115316" y="4031073"/>
            <a:ext cx="1223111" cy="1284342"/>
            <a:chOff x="6183384" y="3220573"/>
            <a:chExt cx="1223111" cy="1284342"/>
          </a:xfrm>
        </p:grpSpPr>
        <p:sp>
          <p:nvSpPr>
            <p:cNvPr id="244" name="Google Shape;244;p19"/>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9"/>
          <p:cNvSpPr/>
          <p:nvPr/>
        </p:nvSpPr>
        <p:spPr>
          <a:xfrm flipH="1" rot="-5400000">
            <a:off x="-190630" y="4103830"/>
            <a:ext cx="1230348" cy="1067789"/>
          </a:xfrm>
          <a:custGeom>
            <a:rect b="b" l="l" r="r" t="t"/>
            <a:pathLst>
              <a:path extrusionOk="0" h="13157" w="15160">
                <a:moveTo>
                  <a:pt x="214" y="1"/>
                </a:moveTo>
                <a:cubicBezTo>
                  <a:pt x="170" y="1"/>
                  <a:pt x="127" y="28"/>
                  <a:pt x="122" y="87"/>
                </a:cubicBezTo>
                <a:cubicBezTo>
                  <a:pt x="87" y="307"/>
                  <a:pt x="58" y="533"/>
                  <a:pt x="41" y="747"/>
                </a:cubicBezTo>
                <a:cubicBezTo>
                  <a:pt x="35" y="799"/>
                  <a:pt x="76" y="845"/>
                  <a:pt x="128" y="851"/>
                </a:cubicBezTo>
                <a:lnTo>
                  <a:pt x="134" y="851"/>
                </a:lnTo>
                <a:cubicBezTo>
                  <a:pt x="180" y="851"/>
                  <a:pt x="220" y="811"/>
                  <a:pt x="226" y="764"/>
                </a:cubicBezTo>
                <a:cubicBezTo>
                  <a:pt x="249" y="550"/>
                  <a:pt x="273" y="336"/>
                  <a:pt x="307" y="116"/>
                </a:cubicBezTo>
                <a:cubicBezTo>
                  <a:pt x="323" y="42"/>
                  <a:pt x="268" y="1"/>
                  <a:pt x="214" y="1"/>
                </a:cubicBezTo>
                <a:close/>
                <a:moveTo>
                  <a:pt x="89" y="1320"/>
                </a:moveTo>
                <a:cubicBezTo>
                  <a:pt x="41" y="1320"/>
                  <a:pt x="1" y="1358"/>
                  <a:pt x="1" y="1407"/>
                </a:cubicBezTo>
                <a:lnTo>
                  <a:pt x="1" y="1656"/>
                </a:lnTo>
                <a:cubicBezTo>
                  <a:pt x="1" y="1795"/>
                  <a:pt x="6" y="1934"/>
                  <a:pt x="12" y="2072"/>
                </a:cubicBezTo>
                <a:cubicBezTo>
                  <a:pt x="12" y="2125"/>
                  <a:pt x="53" y="2165"/>
                  <a:pt x="105" y="2165"/>
                </a:cubicBezTo>
                <a:lnTo>
                  <a:pt x="110" y="2165"/>
                </a:lnTo>
                <a:cubicBezTo>
                  <a:pt x="163" y="2159"/>
                  <a:pt x="203" y="2119"/>
                  <a:pt x="197" y="2067"/>
                </a:cubicBezTo>
                <a:cubicBezTo>
                  <a:pt x="192" y="1928"/>
                  <a:pt x="192" y="1795"/>
                  <a:pt x="192" y="1656"/>
                </a:cubicBezTo>
                <a:lnTo>
                  <a:pt x="192" y="1413"/>
                </a:lnTo>
                <a:cubicBezTo>
                  <a:pt x="192" y="1361"/>
                  <a:pt x="151" y="1320"/>
                  <a:pt x="99" y="1320"/>
                </a:cubicBezTo>
                <a:cubicBezTo>
                  <a:pt x="96" y="1320"/>
                  <a:pt x="92" y="1320"/>
                  <a:pt x="89" y="1320"/>
                </a:cubicBezTo>
                <a:close/>
                <a:moveTo>
                  <a:pt x="159" y="2630"/>
                </a:moveTo>
                <a:cubicBezTo>
                  <a:pt x="107" y="2630"/>
                  <a:pt x="55" y="2669"/>
                  <a:pt x="64" y="2738"/>
                </a:cubicBezTo>
                <a:cubicBezTo>
                  <a:pt x="93" y="2958"/>
                  <a:pt x="128" y="3178"/>
                  <a:pt x="168" y="3392"/>
                </a:cubicBezTo>
                <a:cubicBezTo>
                  <a:pt x="180" y="3438"/>
                  <a:pt x="215" y="3467"/>
                  <a:pt x="261" y="3467"/>
                </a:cubicBezTo>
                <a:lnTo>
                  <a:pt x="278" y="3467"/>
                </a:lnTo>
                <a:cubicBezTo>
                  <a:pt x="330" y="3456"/>
                  <a:pt x="359" y="3410"/>
                  <a:pt x="354" y="3357"/>
                </a:cubicBezTo>
                <a:cubicBezTo>
                  <a:pt x="313" y="3149"/>
                  <a:pt x="278" y="2929"/>
                  <a:pt x="249" y="2715"/>
                </a:cubicBezTo>
                <a:cubicBezTo>
                  <a:pt x="244" y="2657"/>
                  <a:pt x="202" y="2630"/>
                  <a:pt x="159" y="2630"/>
                </a:cubicBezTo>
                <a:close/>
                <a:moveTo>
                  <a:pt x="411" y="3916"/>
                </a:moveTo>
                <a:cubicBezTo>
                  <a:pt x="404" y="3916"/>
                  <a:pt x="396" y="3917"/>
                  <a:pt x="388" y="3919"/>
                </a:cubicBezTo>
                <a:cubicBezTo>
                  <a:pt x="342" y="3936"/>
                  <a:pt x="313" y="3988"/>
                  <a:pt x="325" y="4035"/>
                </a:cubicBezTo>
                <a:cubicBezTo>
                  <a:pt x="388" y="4249"/>
                  <a:pt x="458" y="4463"/>
                  <a:pt x="533" y="4665"/>
                </a:cubicBezTo>
                <a:cubicBezTo>
                  <a:pt x="544" y="4706"/>
                  <a:pt x="578" y="4729"/>
                  <a:pt x="618" y="4729"/>
                </a:cubicBezTo>
                <a:lnTo>
                  <a:pt x="618" y="4729"/>
                </a:lnTo>
                <a:cubicBezTo>
                  <a:pt x="630" y="4729"/>
                  <a:pt x="644" y="4728"/>
                  <a:pt x="655" y="4723"/>
                </a:cubicBezTo>
                <a:cubicBezTo>
                  <a:pt x="701" y="4706"/>
                  <a:pt x="730" y="4648"/>
                  <a:pt x="707" y="4602"/>
                </a:cubicBezTo>
                <a:cubicBezTo>
                  <a:pt x="631" y="4399"/>
                  <a:pt x="562" y="4191"/>
                  <a:pt x="504" y="3983"/>
                </a:cubicBezTo>
                <a:cubicBezTo>
                  <a:pt x="494" y="3943"/>
                  <a:pt x="455" y="3916"/>
                  <a:pt x="411" y="3916"/>
                </a:cubicBezTo>
                <a:close/>
                <a:moveTo>
                  <a:pt x="618" y="4729"/>
                </a:moveTo>
                <a:cubicBezTo>
                  <a:pt x="617" y="4729"/>
                  <a:pt x="615" y="4729"/>
                  <a:pt x="614" y="4729"/>
                </a:cubicBezTo>
                <a:lnTo>
                  <a:pt x="620" y="4729"/>
                </a:lnTo>
                <a:cubicBezTo>
                  <a:pt x="619" y="4729"/>
                  <a:pt x="619" y="4729"/>
                  <a:pt x="618" y="4729"/>
                </a:cubicBezTo>
                <a:close/>
                <a:moveTo>
                  <a:pt x="879" y="5143"/>
                </a:moveTo>
                <a:cubicBezTo>
                  <a:pt x="865" y="5143"/>
                  <a:pt x="852" y="5145"/>
                  <a:pt x="840" y="5152"/>
                </a:cubicBezTo>
                <a:cubicBezTo>
                  <a:pt x="793" y="5175"/>
                  <a:pt x="776" y="5233"/>
                  <a:pt x="799" y="5279"/>
                </a:cubicBezTo>
                <a:cubicBezTo>
                  <a:pt x="898" y="5476"/>
                  <a:pt x="1002" y="5673"/>
                  <a:pt x="1118" y="5864"/>
                </a:cubicBezTo>
                <a:cubicBezTo>
                  <a:pt x="1133" y="5889"/>
                  <a:pt x="1161" y="5905"/>
                  <a:pt x="1187" y="5905"/>
                </a:cubicBezTo>
                <a:cubicBezTo>
                  <a:pt x="1191" y="5905"/>
                  <a:pt x="1195" y="5905"/>
                  <a:pt x="1199" y="5904"/>
                </a:cubicBezTo>
                <a:lnTo>
                  <a:pt x="1199" y="5904"/>
                </a:lnTo>
                <a:lnTo>
                  <a:pt x="1193" y="5910"/>
                </a:lnTo>
                <a:cubicBezTo>
                  <a:pt x="1216" y="5910"/>
                  <a:pt x="1233" y="5904"/>
                  <a:pt x="1251" y="5893"/>
                </a:cubicBezTo>
                <a:cubicBezTo>
                  <a:pt x="1291" y="5864"/>
                  <a:pt x="1309" y="5806"/>
                  <a:pt x="1280" y="5765"/>
                </a:cubicBezTo>
                <a:cubicBezTo>
                  <a:pt x="1164" y="5580"/>
                  <a:pt x="1060" y="5389"/>
                  <a:pt x="967" y="5198"/>
                </a:cubicBezTo>
                <a:cubicBezTo>
                  <a:pt x="950" y="5164"/>
                  <a:pt x="915" y="5143"/>
                  <a:pt x="879" y="5143"/>
                </a:cubicBezTo>
                <a:close/>
                <a:moveTo>
                  <a:pt x="7345" y="6205"/>
                </a:moveTo>
                <a:cubicBezTo>
                  <a:pt x="7224" y="6205"/>
                  <a:pt x="7102" y="6222"/>
                  <a:pt x="6987" y="6257"/>
                </a:cubicBezTo>
                <a:cubicBezTo>
                  <a:pt x="6877" y="6292"/>
                  <a:pt x="6772" y="6338"/>
                  <a:pt x="6680" y="6390"/>
                </a:cubicBezTo>
                <a:cubicBezTo>
                  <a:pt x="6593" y="6442"/>
                  <a:pt x="6627" y="6563"/>
                  <a:pt x="6724" y="6570"/>
                </a:cubicBezTo>
                <a:lnTo>
                  <a:pt x="6724" y="6570"/>
                </a:lnTo>
                <a:cubicBezTo>
                  <a:pt x="6740" y="6569"/>
                  <a:pt x="6751" y="6563"/>
                  <a:pt x="6767" y="6552"/>
                </a:cubicBezTo>
                <a:cubicBezTo>
                  <a:pt x="6853" y="6506"/>
                  <a:pt x="6940" y="6466"/>
                  <a:pt x="7039" y="6437"/>
                </a:cubicBezTo>
                <a:cubicBezTo>
                  <a:pt x="7137" y="6408"/>
                  <a:pt x="7241" y="6390"/>
                  <a:pt x="7345" y="6390"/>
                </a:cubicBezTo>
                <a:cubicBezTo>
                  <a:pt x="7461" y="6379"/>
                  <a:pt x="7461" y="6211"/>
                  <a:pt x="7345" y="6205"/>
                </a:cubicBezTo>
                <a:close/>
                <a:moveTo>
                  <a:pt x="6724" y="6570"/>
                </a:moveTo>
                <a:cubicBezTo>
                  <a:pt x="6723" y="6570"/>
                  <a:pt x="6722" y="6570"/>
                  <a:pt x="6720" y="6570"/>
                </a:cubicBezTo>
                <a:lnTo>
                  <a:pt x="6726" y="6570"/>
                </a:lnTo>
                <a:cubicBezTo>
                  <a:pt x="6726" y="6570"/>
                  <a:pt x="6725" y="6570"/>
                  <a:pt x="6724" y="6570"/>
                </a:cubicBezTo>
                <a:close/>
                <a:moveTo>
                  <a:pt x="1567" y="6252"/>
                </a:moveTo>
                <a:cubicBezTo>
                  <a:pt x="1495" y="6252"/>
                  <a:pt x="1427" y="6339"/>
                  <a:pt x="1494" y="6413"/>
                </a:cubicBezTo>
                <a:cubicBezTo>
                  <a:pt x="1627" y="6587"/>
                  <a:pt x="1766" y="6761"/>
                  <a:pt x="1916" y="6923"/>
                </a:cubicBezTo>
                <a:cubicBezTo>
                  <a:pt x="1934" y="6946"/>
                  <a:pt x="1963" y="6957"/>
                  <a:pt x="1992" y="6957"/>
                </a:cubicBezTo>
                <a:lnTo>
                  <a:pt x="1980" y="6963"/>
                </a:lnTo>
                <a:cubicBezTo>
                  <a:pt x="2009" y="6957"/>
                  <a:pt x="2032" y="6952"/>
                  <a:pt x="2049" y="6929"/>
                </a:cubicBezTo>
                <a:cubicBezTo>
                  <a:pt x="2090" y="6894"/>
                  <a:pt x="2090" y="6836"/>
                  <a:pt x="2055" y="6795"/>
                </a:cubicBezTo>
                <a:cubicBezTo>
                  <a:pt x="1911" y="6639"/>
                  <a:pt x="1772" y="6471"/>
                  <a:pt x="1644" y="6298"/>
                </a:cubicBezTo>
                <a:cubicBezTo>
                  <a:pt x="1623" y="6265"/>
                  <a:pt x="1595" y="6252"/>
                  <a:pt x="1567" y="6252"/>
                </a:cubicBezTo>
                <a:close/>
                <a:moveTo>
                  <a:pt x="7988" y="6353"/>
                </a:moveTo>
                <a:cubicBezTo>
                  <a:pt x="7902" y="6353"/>
                  <a:pt x="7856" y="6474"/>
                  <a:pt x="7942" y="6529"/>
                </a:cubicBezTo>
                <a:cubicBezTo>
                  <a:pt x="8121" y="6622"/>
                  <a:pt x="8271" y="6761"/>
                  <a:pt x="8376" y="6934"/>
                </a:cubicBezTo>
                <a:cubicBezTo>
                  <a:pt x="8393" y="6963"/>
                  <a:pt x="8422" y="6981"/>
                  <a:pt x="8457" y="6981"/>
                </a:cubicBezTo>
                <a:lnTo>
                  <a:pt x="8451" y="6986"/>
                </a:lnTo>
                <a:cubicBezTo>
                  <a:pt x="8468" y="6986"/>
                  <a:pt x="8486" y="6981"/>
                  <a:pt x="8503" y="6969"/>
                </a:cubicBezTo>
                <a:cubicBezTo>
                  <a:pt x="8549" y="6946"/>
                  <a:pt x="8567" y="6888"/>
                  <a:pt x="8538" y="6842"/>
                </a:cubicBezTo>
                <a:cubicBezTo>
                  <a:pt x="8416" y="6633"/>
                  <a:pt x="8243" y="6471"/>
                  <a:pt x="8028" y="6361"/>
                </a:cubicBezTo>
                <a:cubicBezTo>
                  <a:pt x="8014" y="6355"/>
                  <a:pt x="8000" y="6353"/>
                  <a:pt x="7988" y="6353"/>
                </a:cubicBezTo>
                <a:close/>
                <a:moveTo>
                  <a:pt x="6235" y="6823"/>
                </a:moveTo>
                <a:cubicBezTo>
                  <a:pt x="6211" y="6823"/>
                  <a:pt x="6185" y="6834"/>
                  <a:pt x="6165" y="6859"/>
                </a:cubicBezTo>
                <a:cubicBezTo>
                  <a:pt x="6026" y="7044"/>
                  <a:pt x="5927" y="7253"/>
                  <a:pt x="5858" y="7473"/>
                </a:cubicBezTo>
                <a:cubicBezTo>
                  <a:pt x="5846" y="7519"/>
                  <a:pt x="5875" y="7571"/>
                  <a:pt x="5922" y="7588"/>
                </a:cubicBezTo>
                <a:cubicBezTo>
                  <a:pt x="5932" y="7588"/>
                  <a:pt x="5938" y="7593"/>
                  <a:pt x="5948" y="7594"/>
                </a:cubicBezTo>
                <a:lnTo>
                  <a:pt x="5948" y="7594"/>
                </a:lnTo>
                <a:cubicBezTo>
                  <a:pt x="5988" y="7592"/>
                  <a:pt x="6026" y="7564"/>
                  <a:pt x="6037" y="7525"/>
                </a:cubicBezTo>
                <a:cubicBezTo>
                  <a:pt x="6101" y="7322"/>
                  <a:pt x="6194" y="7137"/>
                  <a:pt x="6315" y="6969"/>
                </a:cubicBezTo>
                <a:cubicBezTo>
                  <a:pt x="6361" y="6898"/>
                  <a:pt x="6301" y="6823"/>
                  <a:pt x="6235" y="6823"/>
                </a:cubicBezTo>
                <a:close/>
                <a:moveTo>
                  <a:pt x="5948" y="7594"/>
                </a:moveTo>
                <a:lnTo>
                  <a:pt x="5948" y="7594"/>
                </a:lnTo>
                <a:cubicBezTo>
                  <a:pt x="5947" y="7594"/>
                  <a:pt x="5946" y="7594"/>
                  <a:pt x="5945" y="7594"/>
                </a:cubicBezTo>
                <a:lnTo>
                  <a:pt x="5951" y="7594"/>
                </a:lnTo>
                <a:cubicBezTo>
                  <a:pt x="5950" y="7594"/>
                  <a:pt x="5949" y="7594"/>
                  <a:pt x="5948" y="7594"/>
                </a:cubicBezTo>
                <a:close/>
                <a:moveTo>
                  <a:pt x="2449" y="7226"/>
                </a:moveTo>
                <a:cubicBezTo>
                  <a:pt x="2372" y="7226"/>
                  <a:pt x="2306" y="7331"/>
                  <a:pt x="2391" y="7397"/>
                </a:cubicBezTo>
                <a:cubicBezTo>
                  <a:pt x="2559" y="7548"/>
                  <a:pt x="2727" y="7687"/>
                  <a:pt x="2906" y="7820"/>
                </a:cubicBezTo>
                <a:cubicBezTo>
                  <a:pt x="2923" y="7831"/>
                  <a:pt x="2941" y="7837"/>
                  <a:pt x="2964" y="7837"/>
                </a:cubicBezTo>
                <a:lnTo>
                  <a:pt x="2952" y="7843"/>
                </a:lnTo>
                <a:cubicBezTo>
                  <a:pt x="2987" y="7843"/>
                  <a:pt x="3016" y="7826"/>
                  <a:pt x="3039" y="7803"/>
                </a:cubicBezTo>
                <a:cubicBezTo>
                  <a:pt x="3068" y="7762"/>
                  <a:pt x="3057" y="7698"/>
                  <a:pt x="3016" y="7669"/>
                </a:cubicBezTo>
                <a:cubicBezTo>
                  <a:pt x="2848" y="7542"/>
                  <a:pt x="2680" y="7403"/>
                  <a:pt x="2518" y="7258"/>
                </a:cubicBezTo>
                <a:cubicBezTo>
                  <a:pt x="2497" y="7236"/>
                  <a:pt x="2473" y="7226"/>
                  <a:pt x="2449" y="7226"/>
                </a:cubicBezTo>
                <a:close/>
                <a:moveTo>
                  <a:pt x="8578" y="7424"/>
                </a:moveTo>
                <a:cubicBezTo>
                  <a:pt x="8533" y="7424"/>
                  <a:pt x="8488" y="7452"/>
                  <a:pt x="8486" y="7513"/>
                </a:cubicBezTo>
                <a:cubicBezTo>
                  <a:pt x="8462" y="7716"/>
                  <a:pt x="8387" y="7913"/>
                  <a:pt x="8277" y="8080"/>
                </a:cubicBezTo>
                <a:cubicBezTo>
                  <a:pt x="8248" y="8127"/>
                  <a:pt x="8260" y="8185"/>
                  <a:pt x="8300" y="8213"/>
                </a:cubicBezTo>
                <a:cubicBezTo>
                  <a:pt x="8318" y="8219"/>
                  <a:pt x="8335" y="8225"/>
                  <a:pt x="8352" y="8225"/>
                </a:cubicBezTo>
                <a:lnTo>
                  <a:pt x="8347" y="8231"/>
                </a:lnTo>
                <a:cubicBezTo>
                  <a:pt x="8381" y="8231"/>
                  <a:pt x="8410" y="8213"/>
                  <a:pt x="8434" y="8185"/>
                </a:cubicBezTo>
                <a:cubicBezTo>
                  <a:pt x="8561" y="7988"/>
                  <a:pt x="8648" y="7768"/>
                  <a:pt x="8677" y="7530"/>
                </a:cubicBezTo>
                <a:cubicBezTo>
                  <a:pt x="8686" y="7462"/>
                  <a:pt x="8632" y="7424"/>
                  <a:pt x="8578" y="7424"/>
                </a:cubicBezTo>
                <a:close/>
                <a:moveTo>
                  <a:pt x="3510" y="8023"/>
                </a:moveTo>
                <a:cubicBezTo>
                  <a:pt x="3427" y="8023"/>
                  <a:pt x="3372" y="8137"/>
                  <a:pt x="3456" y="8196"/>
                </a:cubicBezTo>
                <a:cubicBezTo>
                  <a:pt x="3647" y="8312"/>
                  <a:pt x="3844" y="8416"/>
                  <a:pt x="4046" y="8509"/>
                </a:cubicBezTo>
                <a:cubicBezTo>
                  <a:pt x="4058" y="8514"/>
                  <a:pt x="4069" y="8514"/>
                  <a:pt x="4087" y="8514"/>
                </a:cubicBezTo>
                <a:cubicBezTo>
                  <a:pt x="4185" y="8514"/>
                  <a:pt x="4214" y="8381"/>
                  <a:pt x="4122" y="8335"/>
                </a:cubicBezTo>
                <a:cubicBezTo>
                  <a:pt x="3931" y="8248"/>
                  <a:pt x="3740" y="8144"/>
                  <a:pt x="3554" y="8034"/>
                </a:cubicBezTo>
                <a:cubicBezTo>
                  <a:pt x="3539" y="8026"/>
                  <a:pt x="3524" y="8023"/>
                  <a:pt x="3510" y="8023"/>
                </a:cubicBezTo>
                <a:close/>
                <a:moveTo>
                  <a:pt x="4697" y="8575"/>
                </a:moveTo>
                <a:cubicBezTo>
                  <a:pt x="4601" y="8575"/>
                  <a:pt x="4564" y="8720"/>
                  <a:pt x="4666" y="8758"/>
                </a:cubicBezTo>
                <a:cubicBezTo>
                  <a:pt x="4874" y="8827"/>
                  <a:pt x="5088" y="8891"/>
                  <a:pt x="5308" y="8931"/>
                </a:cubicBezTo>
                <a:lnTo>
                  <a:pt x="5325" y="8931"/>
                </a:lnTo>
                <a:lnTo>
                  <a:pt x="5325" y="8937"/>
                </a:lnTo>
                <a:cubicBezTo>
                  <a:pt x="5441" y="8937"/>
                  <a:pt x="5459" y="8775"/>
                  <a:pt x="5349" y="8752"/>
                </a:cubicBezTo>
                <a:cubicBezTo>
                  <a:pt x="5134" y="8705"/>
                  <a:pt x="4926" y="8648"/>
                  <a:pt x="4723" y="8578"/>
                </a:cubicBezTo>
                <a:cubicBezTo>
                  <a:pt x="4714" y="8576"/>
                  <a:pt x="4706" y="8575"/>
                  <a:pt x="4697" y="8575"/>
                </a:cubicBezTo>
                <a:close/>
                <a:moveTo>
                  <a:pt x="7892" y="8491"/>
                </a:moveTo>
                <a:cubicBezTo>
                  <a:pt x="7873" y="8491"/>
                  <a:pt x="7852" y="8498"/>
                  <a:pt x="7832" y="8514"/>
                </a:cubicBezTo>
                <a:cubicBezTo>
                  <a:pt x="7652" y="8624"/>
                  <a:pt x="7461" y="8705"/>
                  <a:pt x="7259" y="8758"/>
                </a:cubicBezTo>
                <a:cubicBezTo>
                  <a:pt x="7154" y="8786"/>
                  <a:pt x="7172" y="8943"/>
                  <a:pt x="7282" y="8943"/>
                </a:cubicBezTo>
                <a:lnTo>
                  <a:pt x="7305" y="8943"/>
                </a:lnTo>
                <a:cubicBezTo>
                  <a:pt x="7525" y="8885"/>
                  <a:pt x="7739" y="8792"/>
                  <a:pt x="7936" y="8671"/>
                </a:cubicBezTo>
                <a:cubicBezTo>
                  <a:pt x="8030" y="8619"/>
                  <a:pt x="7975" y="8491"/>
                  <a:pt x="7892" y="8491"/>
                </a:cubicBezTo>
                <a:close/>
                <a:moveTo>
                  <a:pt x="5868" y="8047"/>
                </a:moveTo>
                <a:cubicBezTo>
                  <a:pt x="5817" y="8047"/>
                  <a:pt x="5765" y="8082"/>
                  <a:pt x="5771" y="8150"/>
                </a:cubicBezTo>
                <a:cubicBezTo>
                  <a:pt x="5783" y="8381"/>
                  <a:pt x="5817" y="8607"/>
                  <a:pt x="5887" y="8821"/>
                </a:cubicBezTo>
                <a:cubicBezTo>
                  <a:pt x="5922" y="8850"/>
                  <a:pt x="5922" y="8908"/>
                  <a:pt x="5881" y="8925"/>
                </a:cubicBezTo>
                <a:cubicBezTo>
                  <a:pt x="5875" y="8977"/>
                  <a:pt x="5916" y="9024"/>
                  <a:pt x="5968" y="9030"/>
                </a:cubicBezTo>
                <a:cubicBezTo>
                  <a:pt x="6095" y="9041"/>
                  <a:pt x="6223" y="9047"/>
                  <a:pt x="6350" y="9047"/>
                </a:cubicBezTo>
                <a:lnTo>
                  <a:pt x="6402" y="9047"/>
                </a:lnTo>
                <a:cubicBezTo>
                  <a:pt x="6477" y="9047"/>
                  <a:pt x="6558" y="9047"/>
                  <a:pt x="6633" y="9041"/>
                </a:cubicBezTo>
                <a:cubicBezTo>
                  <a:pt x="6759" y="9035"/>
                  <a:pt x="6750" y="8850"/>
                  <a:pt x="6628" y="8850"/>
                </a:cubicBezTo>
                <a:cubicBezTo>
                  <a:pt x="6626" y="8850"/>
                  <a:pt x="6624" y="8850"/>
                  <a:pt x="6622" y="8850"/>
                </a:cubicBezTo>
                <a:cubicBezTo>
                  <a:pt x="6552" y="8856"/>
                  <a:pt x="6471" y="8856"/>
                  <a:pt x="6402" y="8856"/>
                </a:cubicBezTo>
                <a:lnTo>
                  <a:pt x="6350" y="8856"/>
                </a:lnTo>
                <a:cubicBezTo>
                  <a:pt x="6251" y="8856"/>
                  <a:pt x="6153" y="8856"/>
                  <a:pt x="6055" y="8844"/>
                </a:cubicBezTo>
                <a:cubicBezTo>
                  <a:pt x="6066" y="8821"/>
                  <a:pt x="6072" y="8798"/>
                  <a:pt x="6066" y="8769"/>
                </a:cubicBezTo>
                <a:cubicBezTo>
                  <a:pt x="6003" y="8567"/>
                  <a:pt x="5968" y="8358"/>
                  <a:pt x="5962" y="8144"/>
                </a:cubicBezTo>
                <a:cubicBezTo>
                  <a:pt x="5965" y="8079"/>
                  <a:pt x="5917" y="8047"/>
                  <a:pt x="5868" y="8047"/>
                </a:cubicBezTo>
                <a:close/>
                <a:moveTo>
                  <a:pt x="6229" y="9302"/>
                </a:moveTo>
                <a:cubicBezTo>
                  <a:pt x="6165" y="9302"/>
                  <a:pt x="6101" y="9369"/>
                  <a:pt x="6147" y="9446"/>
                </a:cubicBezTo>
                <a:cubicBezTo>
                  <a:pt x="6159" y="9469"/>
                  <a:pt x="6176" y="9498"/>
                  <a:pt x="6188" y="9522"/>
                </a:cubicBezTo>
                <a:cubicBezTo>
                  <a:pt x="6280" y="9695"/>
                  <a:pt x="6390" y="9857"/>
                  <a:pt x="6512" y="10014"/>
                </a:cubicBezTo>
                <a:cubicBezTo>
                  <a:pt x="6524" y="10037"/>
                  <a:pt x="6552" y="10048"/>
                  <a:pt x="6581" y="10048"/>
                </a:cubicBezTo>
                <a:lnTo>
                  <a:pt x="6587" y="10048"/>
                </a:lnTo>
                <a:cubicBezTo>
                  <a:pt x="6662" y="10048"/>
                  <a:pt x="6703" y="9956"/>
                  <a:pt x="6657" y="9898"/>
                </a:cubicBezTo>
                <a:cubicBezTo>
                  <a:pt x="6547" y="9747"/>
                  <a:pt x="6442" y="9591"/>
                  <a:pt x="6350" y="9429"/>
                </a:cubicBezTo>
                <a:cubicBezTo>
                  <a:pt x="6338" y="9406"/>
                  <a:pt x="6327" y="9383"/>
                  <a:pt x="6309" y="9359"/>
                </a:cubicBezTo>
                <a:cubicBezTo>
                  <a:pt x="6292" y="9319"/>
                  <a:pt x="6260" y="9302"/>
                  <a:pt x="6229" y="9302"/>
                </a:cubicBezTo>
                <a:close/>
                <a:moveTo>
                  <a:pt x="7027" y="10352"/>
                </a:moveTo>
                <a:cubicBezTo>
                  <a:pt x="6954" y="10352"/>
                  <a:pt x="6895" y="10444"/>
                  <a:pt x="6958" y="10511"/>
                </a:cubicBezTo>
                <a:cubicBezTo>
                  <a:pt x="7120" y="10668"/>
                  <a:pt x="7288" y="10812"/>
                  <a:pt x="7467" y="10945"/>
                </a:cubicBezTo>
                <a:cubicBezTo>
                  <a:pt x="7484" y="10957"/>
                  <a:pt x="7502" y="10963"/>
                  <a:pt x="7525" y="10963"/>
                </a:cubicBezTo>
                <a:cubicBezTo>
                  <a:pt x="7617" y="10963"/>
                  <a:pt x="7652" y="10847"/>
                  <a:pt x="7583" y="10795"/>
                </a:cubicBezTo>
                <a:cubicBezTo>
                  <a:pt x="7409" y="10662"/>
                  <a:pt x="7241" y="10523"/>
                  <a:pt x="7091" y="10378"/>
                </a:cubicBezTo>
                <a:cubicBezTo>
                  <a:pt x="7070" y="10360"/>
                  <a:pt x="7048" y="10352"/>
                  <a:pt x="7027" y="10352"/>
                </a:cubicBezTo>
                <a:close/>
                <a:moveTo>
                  <a:pt x="8072" y="11136"/>
                </a:moveTo>
                <a:cubicBezTo>
                  <a:pt x="8039" y="11136"/>
                  <a:pt x="8007" y="11152"/>
                  <a:pt x="7988" y="11183"/>
                </a:cubicBezTo>
                <a:cubicBezTo>
                  <a:pt x="7965" y="11229"/>
                  <a:pt x="7976" y="11287"/>
                  <a:pt x="8023" y="11310"/>
                </a:cubicBezTo>
                <a:cubicBezTo>
                  <a:pt x="8208" y="11420"/>
                  <a:pt x="8410" y="11524"/>
                  <a:pt x="8613" y="11617"/>
                </a:cubicBezTo>
                <a:cubicBezTo>
                  <a:pt x="8625" y="11623"/>
                  <a:pt x="8642" y="11628"/>
                  <a:pt x="8653" y="11628"/>
                </a:cubicBezTo>
                <a:lnTo>
                  <a:pt x="8659" y="11628"/>
                </a:lnTo>
                <a:cubicBezTo>
                  <a:pt x="8758" y="11628"/>
                  <a:pt x="8787" y="11489"/>
                  <a:pt x="8700" y="11449"/>
                </a:cubicBezTo>
                <a:cubicBezTo>
                  <a:pt x="8491" y="11356"/>
                  <a:pt x="8300" y="11258"/>
                  <a:pt x="8121" y="11148"/>
                </a:cubicBezTo>
                <a:cubicBezTo>
                  <a:pt x="8106" y="11140"/>
                  <a:pt x="8089" y="11136"/>
                  <a:pt x="8072" y="11136"/>
                </a:cubicBezTo>
                <a:close/>
                <a:moveTo>
                  <a:pt x="9253" y="11696"/>
                </a:moveTo>
                <a:cubicBezTo>
                  <a:pt x="9162" y="11696"/>
                  <a:pt x="9124" y="11841"/>
                  <a:pt x="9226" y="11877"/>
                </a:cubicBezTo>
                <a:cubicBezTo>
                  <a:pt x="9429" y="11952"/>
                  <a:pt x="9637" y="12022"/>
                  <a:pt x="9857" y="12086"/>
                </a:cubicBezTo>
                <a:lnTo>
                  <a:pt x="9881" y="12086"/>
                </a:lnTo>
                <a:cubicBezTo>
                  <a:pt x="9921" y="12086"/>
                  <a:pt x="9962" y="12062"/>
                  <a:pt x="9973" y="12022"/>
                </a:cubicBezTo>
                <a:cubicBezTo>
                  <a:pt x="9990" y="11970"/>
                  <a:pt x="9962" y="11918"/>
                  <a:pt x="9909" y="11906"/>
                </a:cubicBezTo>
                <a:cubicBezTo>
                  <a:pt x="9695" y="11848"/>
                  <a:pt x="9487" y="11773"/>
                  <a:pt x="9290" y="11704"/>
                </a:cubicBezTo>
                <a:cubicBezTo>
                  <a:pt x="9277" y="11698"/>
                  <a:pt x="9265" y="11696"/>
                  <a:pt x="9253" y="11696"/>
                </a:cubicBezTo>
                <a:close/>
                <a:moveTo>
                  <a:pt x="10520" y="12066"/>
                </a:moveTo>
                <a:cubicBezTo>
                  <a:pt x="10420" y="12066"/>
                  <a:pt x="10391" y="12221"/>
                  <a:pt x="10500" y="12248"/>
                </a:cubicBezTo>
                <a:cubicBezTo>
                  <a:pt x="10702" y="12294"/>
                  <a:pt x="10911" y="12340"/>
                  <a:pt x="11148" y="12387"/>
                </a:cubicBezTo>
                <a:lnTo>
                  <a:pt x="11165" y="12387"/>
                </a:lnTo>
                <a:cubicBezTo>
                  <a:pt x="11167" y="12387"/>
                  <a:pt x="11169" y="12387"/>
                  <a:pt x="11171" y="12387"/>
                </a:cubicBezTo>
                <a:cubicBezTo>
                  <a:pt x="11282" y="12387"/>
                  <a:pt x="11291" y="12218"/>
                  <a:pt x="11183" y="12201"/>
                </a:cubicBezTo>
                <a:cubicBezTo>
                  <a:pt x="10951" y="12155"/>
                  <a:pt x="10737" y="12115"/>
                  <a:pt x="10540" y="12068"/>
                </a:cubicBezTo>
                <a:cubicBezTo>
                  <a:pt x="10533" y="12067"/>
                  <a:pt x="10526" y="12066"/>
                  <a:pt x="10520" y="12066"/>
                </a:cubicBezTo>
                <a:close/>
                <a:moveTo>
                  <a:pt x="11813" y="12317"/>
                </a:moveTo>
                <a:cubicBezTo>
                  <a:pt x="11702" y="12317"/>
                  <a:pt x="11679" y="12474"/>
                  <a:pt x="11791" y="12502"/>
                </a:cubicBezTo>
                <a:cubicBezTo>
                  <a:pt x="11987" y="12537"/>
                  <a:pt x="12178" y="12566"/>
                  <a:pt x="12369" y="12595"/>
                </a:cubicBezTo>
                <a:lnTo>
                  <a:pt x="12445" y="12612"/>
                </a:lnTo>
                <a:lnTo>
                  <a:pt x="12462" y="12612"/>
                </a:lnTo>
                <a:cubicBezTo>
                  <a:pt x="12572" y="12612"/>
                  <a:pt x="12589" y="12444"/>
                  <a:pt x="12473" y="12427"/>
                </a:cubicBezTo>
                <a:lnTo>
                  <a:pt x="12404" y="12415"/>
                </a:lnTo>
                <a:cubicBezTo>
                  <a:pt x="12207" y="12381"/>
                  <a:pt x="12016" y="12352"/>
                  <a:pt x="11825" y="12317"/>
                </a:cubicBezTo>
                <a:cubicBezTo>
                  <a:pt x="11821" y="12317"/>
                  <a:pt x="11817" y="12317"/>
                  <a:pt x="11813" y="12317"/>
                </a:cubicBezTo>
                <a:close/>
                <a:moveTo>
                  <a:pt x="13101" y="12535"/>
                </a:moveTo>
                <a:cubicBezTo>
                  <a:pt x="12997" y="12535"/>
                  <a:pt x="12973" y="12700"/>
                  <a:pt x="13093" y="12722"/>
                </a:cubicBezTo>
                <a:cubicBezTo>
                  <a:pt x="13330" y="12763"/>
                  <a:pt x="13538" y="12803"/>
                  <a:pt x="13735" y="12838"/>
                </a:cubicBezTo>
                <a:lnTo>
                  <a:pt x="13753" y="12838"/>
                </a:lnTo>
                <a:lnTo>
                  <a:pt x="13753" y="12844"/>
                </a:lnTo>
                <a:cubicBezTo>
                  <a:pt x="13874" y="12844"/>
                  <a:pt x="13886" y="12676"/>
                  <a:pt x="13776" y="12653"/>
                </a:cubicBezTo>
                <a:cubicBezTo>
                  <a:pt x="13579" y="12618"/>
                  <a:pt x="13365" y="12578"/>
                  <a:pt x="13122" y="12537"/>
                </a:cubicBezTo>
                <a:cubicBezTo>
                  <a:pt x="13115" y="12536"/>
                  <a:pt x="13108" y="12535"/>
                  <a:pt x="13101" y="12535"/>
                </a:cubicBezTo>
                <a:close/>
                <a:moveTo>
                  <a:pt x="14392" y="12794"/>
                </a:moveTo>
                <a:cubicBezTo>
                  <a:pt x="14291" y="12794"/>
                  <a:pt x="14259" y="12950"/>
                  <a:pt x="14372" y="12977"/>
                </a:cubicBezTo>
                <a:cubicBezTo>
                  <a:pt x="14598" y="13035"/>
                  <a:pt x="14800" y="13087"/>
                  <a:pt x="15003" y="13151"/>
                </a:cubicBezTo>
                <a:cubicBezTo>
                  <a:pt x="15009" y="13151"/>
                  <a:pt x="15020" y="13151"/>
                  <a:pt x="15032" y="13156"/>
                </a:cubicBezTo>
                <a:cubicBezTo>
                  <a:pt x="15136" y="13151"/>
                  <a:pt x="15159" y="13000"/>
                  <a:pt x="15055" y="12971"/>
                </a:cubicBezTo>
                <a:cubicBezTo>
                  <a:pt x="14852" y="12907"/>
                  <a:pt x="14644" y="12850"/>
                  <a:pt x="14418" y="12798"/>
                </a:cubicBezTo>
                <a:cubicBezTo>
                  <a:pt x="14409" y="12795"/>
                  <a:pt x="14401" y="12794"/>
                  <a:pt x="14392" y="127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9"/>
          <p:cNvGrpSpPr/>
          <p:nvPr/>
        </p:nvGrpSpPr>
        <p:grpSpPr>
          <a:xfrm flipH="1">
            <a:off x="8324636" y="1119679"/>
            <a:ext cx="319710" cy="261048"/>
            <a:chOff x="3093501" y="886401"/>
            <a:chExt cx="376440" cy="307405"/>
          </a:xfrm>
        </p:grpSpPr>
        <p:sp>
          <p:nvSpPr>
            <p:cNvPr id="248" name="Google Shape;248;p1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9"/>
          <p:cNvSpPr/>
          <p:nvPr/>
        </p:nvSpPr>
        <p:spPr>
          <a:xfrm rot="-1342692">
            <a:off x="3132348" y="45584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rot="527880">
            <a:off x="7386881" y="3098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254" name="Shape 254"/>
        <p:cNvGrpSpPr/>
        <p:nvPr/>
      </p:nvGrpSpPr>
      <p:grpSpPr>
        <a:xfrm>
          <a:off x="0" y="0"/>
          <a:ext cx="0" cy="0"/>
          <a:chOff x="0" y="0"/>
          <a:chExt cx="0" cy="0"/>
        </a:xfrm>
      </p:grpSpPr>
      <p:pic>
        <p:nvPicPr>
          <p:cNvPr id="255" name="Google Shape;255;p20"/>
          <p:cNvPicPr preferRelativeResize="0"/>
          <p:nvPr/>
        </p:nvPicPr>
        <p:blipFill>
          <a:blip r:embed="rId2">
            <a:alphaModFix/>
          </a:blip>
          <a:stretch>
            <a:fillRect/>
          </a:stretch>
        </p:blipFill>
        <p:spPr>
          <a:xfrm>
            <a:off x="0" y="0"/>
            <a:ext cx="9144003" cy="5143501"/>
          </a:xfrm>
          <a:prstGeom prst="rect">
            <a:avLst/>
          </a:prstGeom>
          <a:noFill/>
          <a:ln>
            <a:noFill/>
          </a:ln>
        </p:spPr>
      </p:pic>
      <p:sp>
        <p:nvSpPr>
          <p:cNvPr id="256" name="Google Shape;256;p20"/>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20"/>
          <p:cNvSpPr txBox="1"/>
          <p:nvPr>
            <p:ph idx="1" type="subTitle"/>
          </p:nvPr>
        </p:nvSpPr>
        <p:spPr>
          <a:xfrm>
            <a:off x="1443275" y="39771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8" name="Google Shape;258;p20"/>
          <p:cNvSpPr txBox="1"/>
          <p:nvPr>
            <p:ph idx="2" type="title"/>
          </p:nvPr>
        </p:nvSpPr>
        <p:spPr>
          <a:xfrm>
            <a:off x="1443250" y="3662975"/>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59" name="Google Shape;259;p20"/>
          <p:cNvSpPr txBox="1"/>
          <p:nvPr>
            <p:ph idx="3" type="subTitle"/>
          </p:nvPr>
        </p:nvSpPr>
        <p:spPr>
          <a:xfrm>
            <a:off x="4845252" y="39771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0" name="Google Shape;260;p20"/>
          <p:cNvSpPr txBox="1"/>
          <p:nvPr>
            <p:ph idx="4" type="title"/>
          </p:nvPr>
        </p:nvSpPr>
        <p:spPr>
          <a:xfrm>
            <a:off x="4845227" y="3662975"/>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61" name="Google Shape;261;p20"/>
          <p:cNvSpPr txBox="1"/>
          <p:nvPr>
            <p:ph idx="5" type="subTitle"/>
          </p:nvPr>
        </p:nvSpPr>
        <p:spPr>
          <a:xfrm>
            <a:off x="1443275" y="21943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2" name="Google Shape;262;p20"/>
          <p:cNvSpPr txBox="1"/>
          <p:nvPr>
            <p:ph idx="6" type="title"/>
          </p:nvPr>
        </p:nvSpPr>
        <p:spPr>
          <a:xfrm>
            <a:off x="1443275" y="1880050"/>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63" name="Google Shape;263;p20"/>
          <p:cNvSpPr txBox="1"/>
          <p:nvPr>
            <p:ph idx="7" type="subTitle"/>
          </p:nvPr>
        </p:nvSpPr>
        <p:spPr>
          <a:xfrm>
            <a:off x="4845252" y="21943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4" name="Google Shape;264;p20"/>
          <p:cNvSpPr txBox="1"/>
          <p:nvPr>
            <p:ph idx="8" type="title"/>
          </p:nvPr>
        </p:nvSpPr>
        <p:spPr>
          <a:xfrm>
            <a:off x="4845254" y="1880050"/>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grpSp>
        <p:nvGrpSpPr>
          <p:cNvPr id="265" name="Google Shape;265;p20"/>
          <p:cNvGrpSpPr/>
          <p:nvPr/>
        </p:nvGrpSpPr>
        <p:grpSpPr>
          <a:xfrm>
            <a:off x="-1073259" y="-47900"/>
            <a:ext cx="4087807" cy="2111185"/>
            <a:chOff x="-1073259" y="-47900"/>
            <a:chExt cx="4087807" cy="2111185"/>
          </a:xfrm>
        </p:grpSpPr>
        <p:sp>
          <p:nvSpPr>
            <p:cNvPr id="266" name="Google Shape;266;p20"/>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0"/>
          <p:cNvGrpSpPr/>
          <p:nvPr/>
        </p:nvGrpSpPr>
        <p:grpSpPr>
          <a:xfrm flipH="1">
            <a:off x="8299312" y="3494640"/>
            <a:ext cx="472093" cy="385486"/>
            <a:chOff x="3093501" y="886401"/>
            <a:chExt cx="376440" cy="307405"/>
          </a:xfrm>
        </p:grpSpPr>
        <p:sp>
          <p:nvSpPr>
            <p:cNvPr id="269" name="Google Shape;269;p20"/>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0"/>
          <p:cNvSpPr/>
          <p:nvPr/>
        </p:nvSpPr>
        <p:spPr>
          <a:xfrm rot="-1342692">
            <a:off x="342473" y="409359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rot="527880">
            <a:off x="7844456" y="4418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0" y="0"/>
            <a:ext cx="9144003" cy="5143501"/>
          </a:xfrm>
          <a:prstGeom prst="rect">
            <a:avLst/>
          </a:prstGeom>
          <a:noFill/>
          <a:ln>
            <a:noFill/>
          </a:ln>
        </p:spPr>
      </p:pic>
      <p:sp>
        <p:nvSpPr>
          <p:cNvPr id="24" name="Google Shape;24;p3"/>
          <p:cNvSpPr txBox="1"/>
          <p:nvPr>
            <p:ph type="title"/>
          </p:nvPr>
        </p:nvSpPr>
        <p:spPr>
          <a:xfrm>
            <a:off x="4572000" y="2255850"/>
            <a:ext cx="3861000" cy="6606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3400"/>
              <a:buNone/>
              <a:defRPr sz="5000"/>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p:txBody>
      </p:sp>
      <p:sp>
        <p:nvSpPr>
          <p:cNvPr id="25" name="Google Shape;25;p3"/>
          <p:cNvSpPr txBox="1"/>
          <p:nvPr>
            <p:ph idx="1" type="subTitle"/>
          </p:nvPr>
        </p:nvSpPr>
        <p:spPr>
          <a:xfrm>
            <a:off x="4572000" y="3100850"/>
            <a:ext cx="3861000" cy="744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 name="Google Shape;26;p3"/>
          <p:cNvSpPr txBox="1"/>
          <p:nvPr>
            <p:ph hasCustomPrompt="1" idx="2" type="title"/>
          </p:nvPr>
        </p:nvSpPr>
        <p:spPr>
          <a:xfrm>
            <a:off x="6067745" y="1095526"/>
            <a:ext cx="870000" cy="551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40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27" name="Google Shape;27;p3"/>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3"/>
          <p:cNvGrpSpPr/>
          <p:nvPr/>
        </p:nvGrpSpPr>
        <p:grpSpPr>
          <a:xfrm rot="5400000">
            <a:off x="-115316" y="4031073"/>
            <a:ext cx="1223111" cy="1284342"/>
            <a:chOff x="6183384" y="3220573"/>
            <a:chExt cx="1223111" cy="1284342"/>
          </a:xfrm>
        </p:grpSpPr>
        <p:sp>
          <p:nvSpPr>
            <p:cNvPr id="29" name="Google Shape;29;p3"/>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3"/>
          <p:cNvSpPr/>
          <p:nvPr/>
        </p:nvSpPr>
        <p:spPr>
          <a:xfrm rot="10800000">
            <a:off x="7845847" y="1"/>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27880">
            <a:off x="5373131" y="3246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
    <p:spTree>
      <p:nvGrpSpPr>
        <p:cNvPr id="275" name="Shape 275"/>
        <p:cNvGrpSpPr/>
        <p:nvPr/>
      </p:nvGrpSpPr>
      <p:grpSpPr>
        <a:xfrm>
          <a:off x="0" y="0"/>
          <a:ext cx="0" cy="0"/>
          <a:chOff x="0" y="0"/>
          <a:chExt cx="0" cy="0"/>
        </a:xfrm>
      </p:grpSpPr>
      <p:pic>
        <p:nvPicPr>
          <p:cNvPr id="276" name="Google Shape;276;p21"/>
          <p:cNvPicPr preferRelativeResize="0"/>
          <p:nvPr/>
        </p:nvPicPr>
        <p:blipFill>
          <a:blip r:embed="rId2">
            <a:alphaModFix/>
          </a:blip>
          <a:stretch>
            <a:fillRect/>
          </a:stretch>
        </p:blipFill>
        <p:spPr>
          <a:xfrm>
            <a:off x="0" y="0"/>
            <a:ext cx="9144003" cy="5143501"/>
          </a:xfrm>
          <a:prstGeom prst="rect">
            <a:avLst/>
          </a:prstGeom>
          <a:noFill/>
          <a:ln>
            <a:noFill/>
          </a:ln>
        </p:spPr>
      </p:pic>
      <p:sp>
        <p:nvSpPr>
          <p:cNvPr id="277" name="Google Shape;277;p2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21"/>
          <p:cNvSpPr txBox="1"/>
          <p:nvPr>
            <p:ph idx="1" type="subTitle"/>
          </p:nvPr>
        </p:nvSpPr>
        <p:spPr>
          <a:xfrm>
            <a:off x="713520"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9" name="Google Shape;279;p21"/>
          <p:cNvSpPr txBox="1"/>
          <p:nvPr>
            <p:ph idx="2" type="title"/>
          </p:nvPr>
        </p:nvSpPr>
        <p:spPr>
          <a:xfrm>
            <a:off x="713500"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0" name="Google Shape;280;p21"/>
          <p:cNvSpPr txBox="1"/>
          <p:nvPr>
            <p:ph idx="3" type="subTitle"/>
          </p:nvPr>
        </p:nvSpPr>
        <p:spPr>
          <a:xfrm>
            <a:off x="3431534"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1" name="Google Shape;281;p21"/>
          <p:cNvSpPr txBox="1"/>
          <p:nvPr>
            <p:ph idx="4" type="title"/>
          </p:nvPr>
        </p:nvSpPr>
        <p:spPr>
          <a:xfrm>
            <a:off x="3431513"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2" name="Google Shape;282;p21"/>
          <p:cNvSpPr txBox="1"/>
          <p:nvPr>
            <p:ph idx="5" type="subTitle"/>
          </p:nvPr>
        </p:nvSpPr>
        <p:spPr>
          <a:xfrm>
            <a:off x="713520"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3" name="Google Shape;283;p21"/>
          <p:cNvSpPr txBox="1"/>
          <p:nvPr>
            <p:ph idx="6" type="title"/>
          </p:nvPr>
        </p:nvSpPr>
        <p:spPr>
          <a:xfrm>
            <a:off x="713520"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4" name="Google Shape;284;p21"/>
          <p:cNvSpPr txBox="1"/>
          <p:nvPr>
            <p:ph idx="7" type="subTitle"/>
          </p:nvPr>
        </p:nvSpPr>
        <p:spPr>
          <a:xfrm>
            <a:off x="3431534"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5" name="Google Shape;285;p21"/>
          <p:cNvSpPr txBox="1"/>
          <p:nvPr>
            <p:ph idx="8" type="title"/>
          </p:nvPr>
        </p:nvSpPr>
        <p:spPr>
          <a:xfrm>
            <a:off x="3431535"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6" name="Google Shape;286;p21"/>
          <p:cNvSpPr txBox="1"/>
          <p:nvPr>
            <p:ph idx="9" type="subTitle"/>
          </p:nvPr>
        </p:nvSpPr>
        <p:spPr>
          <a:xfrm>
            <a:off x="6149571"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7" name="Google Shape;287;p21"/>
          <p:cNvSpPr txBox="1"/>
          <p:nvPr>
            <p:ph idx="13" type="title"/>
          </p:nvPr>
        </p:nvSpPr>
        <p:spPr>
          <a:xfrm>
            <a:off x="6149551"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8" name="Google Shape;288;p21"/>
          <p:cNvSpPr txBox="1"/>
          <p:nvPr>
            <p:ph idx="14" type="subTitle"/>
          </p:nvPr>
        </p:nvSpPr>
        <p:spPr>
          <a:xfrm>
            <a:off x="6149571"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9" name="Google Shape;289;p21"/>
          <p:cNvSpPr txBox="1"/>
          <p:nvPr>
            <p:ph idx="15" type="title"/>
          </p:nvPr>
        </p:nvSpPr>
        <p:spPr>
          <a:xfrm>
            <a:off x="6149573"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90" name="Google Shape;290;p21"/>
          <p:cNvSpPr/>
          <p:nvPr/>
        </p:nvSpPr>
        <p:spPr>
          <a:xfrm flipH="1" rot="5400000">
            <a:off x="8055736" y="4080523"/>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1"/>
          <p:cNvGrpSpPr/>
          <p:nvPr/>
        </p:nvGrpSpPr>
        <p:grpSpPr>
          <a:xfrm flipH="1" rot="5400000">
            <a:off x="-86366" y="-195577"/>
            <a:ext cx="1223111" cy="1284342"/>
            <a:chOff x="6183384" y="3220573"/>
            <a:chExt cx="1223111" cy="1284342"/>
          </a:xfrm>
        </p:grpSpPr>
        <p:sp>
          <p:nvSpPr>
            <p:cNvPr id="292" name="Google Shape;292;p21"/>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1"/>
          <p:cNvSpPr/>
          <p:nvPr/>
        </p:nvSpPr>
        <p:spPr>
          <a:xfrm rot="2003581">
            <a:off x="246324" y="4417128"/>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rot="527880">
            <a:off x="1173468" y="4527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rot="527880">
            <a:off x="8681293" y="39964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297" name="Shape 297"/>
        <p:cNvGrpSpPr/>
        <p:nvPr/>
      </p:nvGrpSpPr>
      <p:grpSpPr>
        <a:xfrm>
          <a:off x="0" y="0"/>
          <a:ext cx="0" cy="0"/>
          <a:chOff x="0" y="0"/>
          <a:chExt cx="0" cy="0"/>
        </a:xfrm>
      </p:grpSpPr>
      <p:pic>
        <p:nvPicPr>
          <p:cNvPr id="298" name="Google Shape;298;p22"/>
          <p:cNvPicPr preferRelativeResize="0"/>
          <p:nvPr/>
        </p:nvPicPr>
        <p:blipFill>
          <a:blip r:embed="rId2">
            <a:alphaModFix/>
          </a:blip>
          <a:stretch>
            <a:fillRect/>
          </a:stretch>
        </p:blipFill>
        <p:spPr>
          <a:xfrm>
            <a:off x="0" y="0"/>
            <a:ext cx="9144003" cy="5143501"/>
          </a:xfrm>
          <a:prstGeom prst="rect">
            <a:avLst/>
          </a:prstGeom>
          <a:noFill/>
          <a:ln>
            <a:noFill/>
          </a:ln>
        </p:spPr>
      </p:pic>
      <p:sp>
        <p:nvSpPr>
          <p:cNvPr id="299" name="Google Shape;299;p22"/>
          <p:cNvSpPr txBox="1"/>
          <p:nvPr>
            <p:ph type="title"/>
          </p:nvPr>
        </p:nvSpPr>
        <p:spPr>
          <a:xfrm>
            <a:off x="4573300" y="1695738"/>
            <a:ext cx="3859800" cy="6987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 name="Google Shape;300;p22"/>
          <p:cNvSpPr txBox="1"/>
          <p:nvPr>
            <p:ph idx="1" type="subTitle"/>
          </p:nvPr>
        </p:nvSpPr>
        <p:spPr>
          <a:xfrm>
            <a:off x="4573300" y="2485963"/>
            <a:ext cx="3859800" cy="961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1" name="Google Shape;301;p22"/>
          <p:cNvSpPr/>
          <p:nvPr>
            <p:ph idx="2" type="pic"/>
          </p:nvPr>
        </p:nvSpPr>
        <p:spPr>
          <a:xfrm>
            <a:off x="799175" y="1103500"/>
            <a:ext cx="3150000" cy="3150000"/>
          </a:xfrm>
          <a:prstGeom prst="ellipse">
            <a:avLst/>
          </a:prstGeom>
          <a:noFill/>
          <a:ln cap="flat" cmpd="sng" w="114300">
            <a:solidFill>
              <a:schemeClr val="dk2"/>
            </a:solidFill>
            <a:prstDash val="solid"/>
            <a:round/>
            <a:headEnd len="sm" w="sm" type="none"/>
            <a:tailEnd len="sm" w="sm" type="none"/>
          </a:ln>
        </p:spPr>
      </p:sp>
      <p:grpSp>
        <p:nvGrpSpPr>
          <p:cNvPr id="302" name="Google Shape;302;p22"/>
          <p:cNvGrpSpPr/>
          <p:nvPr/>
        </p:nvGrpSpPr>
        <p:grpSpPr>
          <a:xfrm flipH="1">
            <a:off x="8263487" y="4195053"/>
            <a:ext cx="472093" cy="385486"/>
            <a:chOff x="3093501" y="886401"/>
            <a:chExt cx="376440" cy="307405"/>
          </a:xfrm>
        </p:grpSpPr>
        <p:sp>
          <p:nvSpPr>
            <p:cNvPr id="303" name="Google Shape;303;p2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2"/>
          <p:cNvGrpSpPr/>
          <p:nvPr/>
        </p:nvGrpSpPr>
        <p:grpSpPr>
          <a:xfrm flipH="1">
            <a:off x="713511" y="404767"/>
            <a:ext cx="319710" cy="261048"/>
            <a:chOff x="3093501" y="886401"/>
            <a:chExt cx="376440" cy="307405"/>
          </a:xfrm>
        </p:grpSpPr>
        <p:sp>
          <p:nvSpPr>
            <p:cNvPr id="308" name="Google Shape;308;p2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312" name="Shape 312"/>
        <p:cNvGrpSpPr/>
        <p:nvPr/>
      </p:nvGrpSpPr>
      <p:grpSpPr>
        <a:xfrm>
          <a:off x="0" y="0"/>
          <a:ext cx="0" cy="0"/>
          <a:chOff x="0" y="0"/>
          <a:chExt cx="0" cy="0"/>
        </a:xfrm>
      </p:grpSpPr>
      <p:pic>
        <p:nvPicPr>
          <p:cNvPr id="313" name="Google Shape;313;p23"/>
          <p:cNvPicPr preferRelativeResize="0"/>
          <p:nvPr/>
        </p:nvPicPr>
        <p:blipFill>
          <a:blip r:embed="rId2">
            <a:alphaModFix/>
          </a:blip>
          <a:stretch>
            <a:fillRect/>
          </a:stretch>
        </p:blipFill>
        <p:spPr>
          <a:xfrm>
            <a:off x="0" y="0"/>
            <a:ext cx="9144003" cy="5143501"/>
          </a:xfrm>
          <a:prstGeom prst="rect">
            <a:avLst/>
          </a:prstGeom>
          <a:noFill/>
          <a:ln>
            <a:noFill/>
          </a:ln>
        </p:spPr>
      </p:pic>
      <p:sp>
        <p:nvSpPr>
          <p:cNvPr id="314" name="Google Shape;314;p23"/>
          <p:cNvSpPr txBox="1"/>
          <p:nvPr>
            <p:ph type="title"/>
          </p:nvPr>
        </p:nvSpPr>
        <p:spPr>
          <a:xfrm>
            <a:off x="1169450" y="1242963"/>
            <a:ext cx="2561700" cy="124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5" name="Google Shape;315;p23"/>
          <p:cNvSpPr txBox="1"/>
          <p:nvPr>
            <p:ph idx="1" type="subTitle"/>
          </p:nvPr>
        </p:nvSpPr>
        <p:spPr>
          <a:xfrm>
            <a:off x="1169450" y="2566588"/>
            <a:ext cx="25617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316" name="Google Shape;316;p23"/>
          <p:cNvGrpSpPr/>
          <p:nvPr/>
        </p:nvGrpSpPr>
        <p:grpSpPr>
          <a:xfrm>
            <a:off x="326575" y="1242966"/>
            <a:ext cx="308156" cy="307957"/>
            <a:chOff x="1731463" y="2852141"/>
            <a:chExt cx="308156" cy="307957"/>
          </a:xfrm>
        </p:grpSpPr>
        <p:sp>
          <p:nvSpPr>
            <p:cNvPr id="317" name="Google Shape;317;p23"/>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3"/>
          <p:cNvGrpSpPr/>
          <p:nvPr/>
        </p:nvGrpSpPr>
        <p:grpSpPr>
          <a:xfrm>
            <a:off x="3115041" y="351251"/>
            <a:ext cx="256256" cy="237806"/>
            <a:chOff x="1105208" y="2882758"/>
            <a:chExt cx="298911" cy="277390"/>
          </a:xfrm>
        </p:grpSpPr>
        <p:sp>
          <p:nvSpPr>
            <p:cNvPr id="321" name="Google Shape;321;p23"/>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3"/>
          <p:cNvGrpSpPr/>
          <p:nvPr/>
        </p:nvGrpSpPr>
        <p:grpSpPr>
          <a:xfrm flipH="1">
            <a:off x="8321486" y="469929"/>
            <a:ext cx="319710" cy="261048"/>
            <a:chOff x="3093501" y="886401"/>
            <a:chExt cx="376440" cy="307405"/>
          </a:xfrm>
        </p:grpSpPr>
        <p:sp>
          <p:nvSpPr>
            <p:cNvPr id="332" name="Google Shape;332;p2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336" name="Shape 336"/>
        <p:cNvGrpSpPr/>
        <p:nvPr/>
      </p:nvGrpSpPr>
      <p:grpSpPr>
        <a:xfrm>
          <a:off x="0" y="0"/>
          <a:ext cx="0" cy="0"/>
          <a:chOff x="0" y="0"/>
          <a:chExt cx="0" cy="0"/>
        </a:xfrm>
      </p:grpSpPr>
      <p:pic>
        <p:nvPicPr>
          <p:cNvPr id="337" name="Google Shape;337;p24"/>
          <p:cNvPicPr preferRelativeResize="0"/>
          <p:nvPr/>
        </p:nvPicPr>
        <p:blipFill>
          <a:blip r:embed="rId2">
            <a:alphaModFix/>
          </a:blip>
          <a:stretch>
            <a:fillRect/>
          </a:stretch>
        </p:blipFill>
        <p:spPr>
          <a:xfrm>
            <a:off x="0" y="0"/>
            <a:ext cx="9144003" cy="5143501"/>
          </a:xfrm>
          <a:prstGeom prst="rect">
            <a:avLst/>
          </a:prstGeom>
          <a:noFill/>
          <a:ln>
            <a:noFill/>
          </a:ln>
        </p:spPr>
      </p:pic>
      <p:sp>
        <p:nvSpPr>
          <p:cNvPr id="338" name="Google Shape;338;p24"/>
          <p:cNvSpPr txBox="1"/>
          <p:nvPr>
            <p:ph type="title"/>
          </p:nvPr>
        </p:nvSpPr>
        <p:spPr>
          <a:xfrm>
            <a:off x="4573300" y="1346688"/>
            <a:ext cx="2561700" cy="124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9" name="Google Shape;339;p24"/>
          <p:cNvSpPr txBox="1"/>
          <p:nvPr>
            <p:ph idx="1" type="subTitle"/>
          </p:nvPr>
        </p:nvSpPr>
        <p:spPr>
          <a:xfrm>
            <a:off x="4573300" y="2670313"/>
            <a:ext cx="25617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40" name="Google Shape;340;p24"/>
          <p:cNvSpPr/>
          <p:nvPr/>
        </p:nvSpPr>
        <p:spPr>
          <a:xfrm rot="527880">
            <a:off x="616218"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
    <p:spTree>
      <p:nvGrpSpPr>
        <p:cNvPr id="342" name="Shape 342"/>
        <p:cNvGrpSpPr/>
        <p:nvPr/>
      </p:nvGrpSpPr>
      <p:grpSpPr>
        <a:xfrm>
          <a:off x="0" y="0"/>
          <a:ext cx="0" cy="0"/>
          <a:chOff x="0" y="0"/>
          <a:chExt cx="0" cy="0"/>
        </a:xfrm>
      </p:grpSpPr>
      <p:pic>
        <p:nvPicPr>
          <p:cNvPr id="343" name="Google Shape;343;p25"/>
          <p:cNvPicPr preferRelativeResize="0"/>
          <p:nvPr/>
        </p:nvPicPr>
        <p:blipFill>
          <a:blip r:embed="rId2">
            <a:alphaModFix/>
          </a:blip>
          <a:stretch>
            <a:fillRect/>
          </a:stretch>
        </p:blipFill>
        <p:spPr>
          <a:xfrm>
            <a:off x="0" y="0"/>
            <a:ext cx="9144003" cy="5143501"/>
          </a:xfrm>
          <a:prstGeom prst="rect">
            <a:avLst/>
          </a:prstGeom>
          <a:noFill/>
          <a:ln>
            <a:noFill/>
          </a:ln>
        </p:spPr>
      </p:pic>
      <p:sp>
        <p:nvSpPr>
          <p:cNvPr id="344" name="Google Shape;344;p25"/>
          <p:cNvSpPr txBox="1"/>
          <p:nvPr>
            <p:ph type="title"/>
          </p:nvPr>
        </p:nvSpPr>
        <p:spPr>
          <a:xfrm>
            <a:off x="2250775" y="1275725"/>
            <a:ext cx="2561700" cy="1249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25"/>
          <p:cNvSpPr txBox="1"/>
          <p:nvPr>
            <p:ph idx="1" type="subTitle"/>
          </p:nvPr>
        </p:nvSpPr>
        <p:spPr>
          <a:xfrm>
            <a:off x="2250775" y="2599350"/>
            <a:ext cx="2561700" cy="11265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346" name="Google Shape;346;p25"/>
          <p:cNvGrpSpPr/>
          <p:nvPr/>
        </p:nvGrpSpPr>
        <p:grpSpPr>
          <a:xfrm>
            <a:off x="438191" y="3298076"/>
            <a:ext cx="256256" cy="237806"/>
            <a:chOff x="1105208" y="2882758"/>
            <a:chExt cx="298911" cy="277390"/>
          </a:xfrm>
        </p:grpSpPr>
        <p:sp>
          <p:nvSpPr>
            <p:cNvPr id="347" name="Google Shape;347;p25"/>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5"/>
          <p:cNvGrpSpPr/>
          <p:nvPr/>
        </p:nvGrpSpPr>
        <p:grpSpPr>
          <a:xfrm flipH="1">
            <a:off x="2791486" y="404779"/>
            <a:ext cx="319710" cy="261048"/>
            <a:chOff x="3093501" y="886401"/>
            <a:chExt cx="376440" cy="307405"/>
          </a:xfrm>
        </p:grpSpPr>
        <p:sp>
          <p:nvSpPr>
            <p:cNvPr id="358" name="Google Shape;358;p2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362" name="Shape 362"/>
        <p:cNvGrpSpPr/>
        <p:nvPr/>
      </p:nvGrpSpPr>
      <p:grpSpPr>
        <a:xfrm>
          <a:off x="0" y="0"/>
          <a:ext cx="0" cy="0"/>
          <a:chOff x="0" y="0"/>
          <a:chExt cx="0" cy="0"/>
        </a:xfrm>
      </p:grpSpPr>
      <p:pic>
        <p:nvPicPr>
          <p:cNvPr id="363" name="Google Shape;363;p26"/>
          <p:cNvPicPr preferRelativeResize="0"/>
          <p:nvPr/>
        </p:nvPicPr>
        <p:blipFill>
          <a:blip r:embed="rId2">
            <a:alphaModFix/>
          </a:blip>
          <a:stretch>
            <a:fillRect/>
          </a:stretch>
        </p:blipFill>
        <p:spPr>
          <a:xfrm>
            <a:off x="0" y="0"/>
            <a:ext cx="9144003" cy="5143501"/>
          </a:xfrm>
          <a:prstGeom prst="rect">
            <a:avLst/>
          </a:prstGeom>
          <a:noFill/>
          <a:ln>
            <a:noFill/>
          </a:ln>
        </p:spPr>
      </p:pic>
      <p:sp>
        <p:nvSpPr>
          <p:cNvPr id="364" name="Google Shape;364;p26"/>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365" name="Google Shape;365;p26"/>
          <p:cNvSpPr txBox="1"/>
          <p:nvPr>
            <p:ph idx="1" type="subTitle"/>
          </p:nvPr>
        </p:nvSpPr>
        <p:spPr>
          <a:xfrm>
            <a:off x="713500" y="1114925"/>
            <a:ext cx="7719600" cy="164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5_1_1_1_1">
    <p:spTree>
      <p:nvGrpSpPr>
        <p:cNvPr id="366" name="Shape 366"/>
        <p:cNvGrpSpPr/>
        <p:nvPr/>
      </p:nvGrpSpPr>
      <p:grpSpPr>
        <a:xfrm>
          <a:off x="0" y="0"/>
          <a:ext cx="0" cy="0"/>
          <a:chOff x="0" y="0"/>
          <a:chExt cx="0" cy="0"/>
        </a:xfrm>
      </p:grpSpPr>
      <p:pic>
        <p:nvPicPr>
          <p:cNvPr id="367" name="Google Shape;367;p27"/>
          <p:cNvPicPr preferRelativeResize="0"/>
          <p:nvPr/>
        </p:nvPicPr>
        <p:blipFill>
          <a:blip r:embed="rId2">
            <a:alphaModFix/>
          </a:blip>
          <a:stretch>
            <a:fillRect/>
          </a:stretch>
        </p:blipFill>
        <p:spPr>
          <a:xfrm>
            <a:off x="0" y="0"/>
            <a:ext cx="9144003" cy="5143501"/>
          </a:xfrm>
          <a:prstGeom prst="rect">
            <a:avLst/>
          </a:prstGeom>
          <a:noFill/>
          <a:ln>
            <a:noFill/>
          </a:ln>
        </p:spPr>
      </p:pic>
      <p:sp>
        <p:nvSpPr>
          <p:cNvPr id="368" name="Google Shape;368;p27"/>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369" name="Google Shape;369;p27"/>
          <p:cNvSpPr txBox="1"/>
          <p:nvPr>
            <p:ph idx="1" type="subTitle"/>
          </p:nvPr>
        </p:nvSpPr>
        <p:spPr>
          <a:xfrm>
            <a:off x="713500" y="1123368"/>
            <a:ext cx="3859800" cy="321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
        <p:nvSpPr>
          <p:cNvPr id="370" name="Google Shape;370;p27"/>
          <p:cNvSpPr txBox="1"/>
          <p:nvPr>
            <p:ph idx="2" type="subTitle"/>
          </p:nvPr>
        </p:nvSpPr>
        <p:spPr>
          <a:xfrm>
            <a:off x="4991075" y="1537711"/>
            <a:ext cx="3433200" cy="182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371" name="Shape 371"/>
        <p:cNvGrpSpPr/>
        <p:nvPr/>
      </p:nvGrpSpPr>
      <p:grpSpPr>
        <a:xfrm>
          <a:off x="0" y="0"/>
          <a:ext cx="0" cy="0"/>
          <a:chOff x="0" y="0"/>
          <a:chExt cx="0" cy="0"/>
        </a:xfrm>
      </p:grpSpPr>
      <p:pic>
        <p:nvPicPr>
          <p:cNvPr id="372" name="Google Shape;372;p28"/>
          <p:cNvPicPr preferRelativeResize="0"/>
          <p:nvPr/>
        </p:nvPicPr>
        <p:blipFill>
          <a:blip r:embed="rId2">
            <a:alphaModFix/>
          </a:blip>
          <a:stretch>
            <a:fillRect/>
          </a:stretch>
        </p:blipFill>
        <p:spPr>
          <a:xfrm>
            <a:off x="0" y="0"/>
            <a:ext cx="9144003" cy="5143501"/>
          </a:xfrm>
          <a:prstGeom prst="rect">
            <a:avLst/>
          </a:prstGeom>
          <a:noFill/>
          <a:ln>
            <a:noFill/>
          </a:ln>
        </p:spPr>
      </p:pic>
      <p:sp>
        <p:nvSpPr>
          <p:cNvPr id="373" name="Google Shape;373;p28"/>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74" name="Google Shape;374;p28"/>
          <p:cNvGrpSpPr/>
          <p:nvPr/>
        </p:nvGrpSpPr>
        <p:grpSpPr>
          <a:xfrm flipH="1">
            <a:off x="6014591" y="-170938"/>
            <a:ext cx="4087807" cy="2111185"/>
            <a:chOff x="-1073259" y="-47900"/>
            <a:chExt cx="4087807" cy="2111185"/>
          </a:xfrm>
        </p:grpSpPr>
        <p:sp>
          <p:nvSpPr>
            <p:cNvPr id="375" name="Google Shape;375;p28"/>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28"/>
          <p:cNvSpPr/>
          <p:nvPr/>
        </p:nvSpPr>
        <p:spPr>
          <a:xfrm rot="-262689">
            <a:off x="323733" y="2888870"/>
            <a:ext cx="91164"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378" name="Shape 378"/>
        <p:cNvGrpSpPr/>
        <p:nvPr/>
      </p:nvGrpSpPr>
      <p:grpSpPr>
        <a:xfrm>
          <a:off x="0" y="0"/>
          <a:ext cx="0" cy="0"/>
          <a:chOff x="0" y="0"/>
          <a:chExt cx="0" cy="0"/>
        </a:xfrm>
      </p:grpSpPr>
      <p:pic>
        <p:nvPicPr>
          <p:cNvPr id="379" name="Google Shape;379;p29"/>
          <p:cNvPicPr preferRelativeResize="0"/>
          <p:nvPr/>
        </p:nvPicPr>
        <p:blipFill>
          <a:blip r:embed="rId2">
            <a:alphaModFix/>
          </a:blip>
          <a:stretch>
            <a:fillRect/>
          </a:stretch>
        </p:blipFill>
        <p:spPr>
          <a:xfrm>
            <a:off x="0" y="0"/>
            <a:ext cx="9144003" cy="5143501"/>
          </a:xfrm>
          <a:prstGeom prst="rect">
            <a:avLst/>
          </a:prstGeom>
          <a:noFill/>
          <a:ln>
            <a:noFill/>
          </a:ln>
        </p:spPr>
      </p:pic>
      <p:sp>
        <p:nvSpPr>
          <p:cNvPr id="380" name="Google Shape;380;p2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9"/>
          <p:cNvSpPr/>
          <p:nvPr/>
        </p:nvSpPr>
        <p:spPr>
          <a:xfrm flipH="1" rot="5400000">
            <a:off x="8055736" y="4080523"/>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9"/>
          <p:cNvGrpSpPr/>
          <p:nvPr/>
        </p:nvGrpSpPr>
        <p:grpSpPr>
          <a:xfrm flipH="1" rot="5400000">
            <a:off x="-86366" y="-195577"/>
            <a:ext cx="1223111" cy="1284342"/>
            <a:chOff x="6183384" y="3220573"/>
            <a:chExt cx="1223111" cy="1284342"/>
          </a:xfrm>
        </p:grpSpPr>
        <p:sp>
          <p:nvSpPr>
            <p:cNvPr id="383" name="Google Shape;383;p29"/>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9"/>
          <p:cNvGrpSpPr/>
          <p:nvPr/>
        </p:nvGrpSpPr>
        <p:grpSpPr>
          <a:xfrm flipH="1">
            <a:off x="8245786" y="479029"/>
            <a:ext cx="319710" cy="261048"/>
            <a:chOff x="3093501" y="886401"/>
            <a:chExt cx="376440" cy="307405"/>
          </a:xfrm>
        </p:grpSpPr>
        <p:sp>
          <p:nvSpPr>
            <p:cNvPr id="386" name="Google Shape;386;p2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9"/>
          <p:cNvGrpSpPr/>
          <p:nvPr/>
        </p:nvGrpSpPr>
        <p:grpSpPr>
          <a:xfrm flipH="1">
            <a:off x="2412136" y="4637704"/>
            <a:ext cx="319710" cy="261048"/>
            <a:chOff x="3093501" y="886401"/>
            <a:chExt cx="376440" cy="307405"/>
          </a:xfrm>
        </p:grpSpPr>
        <p:sp>
          <p:nvSpPr>
            <p:cNvPr id="391" name="Google Shape;391;p2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9"/>
          <p:cNvSpPr/>
          <p:nvPr/>
        </p:nvSpPr>
        <p:spPr>
          <a:xfrm rot="433506">
            <a:off x="341324" y="4469329"/>
            <a:ext cx="166103" cy="158548"/>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rot="527880">
            <a:off x="3990856" y="2604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397" name="Shape 397"/>
        <p:cNvGrpSpPr/>
        <p:nvPr/>
      </p:nvGrpSpPr>
      <p:grpSpPr>
        <a:xfrm>
          <a:off x="0" y="0"/>
          <a:ext cx="0" cy="0"/>
          <a:chOff x="0" y="0"/>
          <a:chExt cx="0" cy="0"/>
        </a:xfrm>
      </p:grpSpPr>
      <p:pic>
        <p:nvPicPr>
          <p:cNvPr id="398" name="Google Shape;398;p30"/>
          <p:cNvPicPr preferRelativeResize="0"/>
          <p:nvPr/>
        </p:nvPicPr>
        <p:blipFill>
          <a:blip r:embed="rId2">
            <a:alphaModFix/>
          </a:blip>
          <a:stretch>
            <a:fillRect/>
          </a:stretch>
        </p:blipFill>
        <p:spPr>
          <a:xfrm>
            <a:off x="0" y="0"/>
            <a:ext cx="9144003" cy="5143501"/>
          </a:xfrm>
          <a:prstGeom prst="rect">
            <a:avLst/>
          </a:prstGeom>
          <a:noFill/>
          <a:ln>
            <a:noFill/>
          </a:ln>
        </p:spPr>
      </p:pic>
      <p:sp>
        <p:nvSpPr>
          <p:cNvPr id="399" name="Google Shape;399;p30"/>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0" name="Google Shape;400;p30"/>
          <p:cNvGrpSpPr/>
          <p:nvPr/>
        </p:nvGrpSpPr>
        <p:grpSpPr>
          <a:xfrm>
            <a:off x="-1073259" y="-47900"/>
            <a:ext cx="4087807" cy="2111185"/>
            <a:chOff x="-1073259" y="-47900"/>
            <a:chExt cx="4087807" cy="2111185"/>
          </a:xfrm>
        </p:grpSpPr>
        <p:sp>
          <p:nvSpPr>
            <p:cNvPr id="401" name="Google Shape;401;p30"/>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0"/>
          <p:cNvSpPr/>
          <p:nvPr/>
        </p:nvSpPr>
        <p:spPr>
          <a:xfrm rot="527880">
            <a:off x="616218" y="12404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0"/>
          <p:cNvGrpSpPr/>
          <p:nvPr/>
        </p:nvGrpSpPr>
        <p:grpSpPr>
          <a:xfrm rot="5400000">
            <a:off x="-115316" y="4031073"/>
            <a:ext cx="1223111" cy="1284342"/>
            <a:chOff x="6183384" y="3220573"/>
            <a:chExt cx="1223111" cy="1284342"/>
          </a:xfrm>
        </p:grpSpPr>
        <p:sp>
          <p:nvSpPr>
            <p:cNvPr id="406" name="Google Shape;406;p30"/>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30"/>
          <p:cNvSpPr/>
          <p:nvPr/>
        </p:nvSpPr>
        <p:spPr>
          <a:xfrm rot="2003581">
            <a:off x="2668387" y="24420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rot="527880">
            <a:off x="7843893" y="4418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pic>
        <p:nvPicPr>
          <p:cNvPr id="34" name="Google Shape;34;p4"/>
          <p:cNvPicPr preferRelativeResize="0"/>
          <p:nvPr/>
        </p:nvPicPr>
        <p:blipFill>
          <a:blip r:embed="rId2">
            <a:alphaModFix/>
          </a:blip>
          <a:stretch>
            <a:fillRect/>
          </a:stretch>
        </p:blipFill>
        <p:spPr>
          <a:xfrm>
            <a:off x="0" y="0"/>
            <a:ext cx="9144003" cy="5143501"/>
          </a:xfrm>
          <a:prstGeom prst="rect">
            <a:avLst/>
          </a:prstGeom>
          <a:noFill/>
          <a:ln>
            <a:noFill/>
          </a:ln>
        </p:spPr>
      </p:pic>
      <p:sp>
        <p:nvSpPr>
          <p:cNvPr id="35" name="Google Shape;35;p4"/>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3400"/>
              <a:buNone/>
              <a:defRPr/>
            </a:lvl1pPr>
            <a:lvl2pPr lvl="1">
              <a:lnSpc>
                <a:spcPct val="115000"/>
              </a:lnSpc>
              <a:spcBef>
                <a:spcPts val="0"/>
              </a:spcBef>
              <a:spcAft>
                <a:spcPts val="0"/>
              </a:spcAft>
              <a:buSzPts val="2800"/>
              <a:buNone/>
              <a:defRPr/>
            </a:lvl2pPr>
            <a:lvl3pPr lvl="2">
              <a:lnSpc>
                <a:spcPct val="115000"/>
              </a:lnSpc>
              <a:spcBef>
                <a:spcPts val="0"/>
              </a:spcBef>
              <a:spcAft>
                <a:spcPts val="0"/>
              </a:spcAft>
              <a:buSzPts val="2800"/>
              <a:buNone/>
              <a:defRPr/>
            </a:lvl3pPr>
            <a:lvl4pPr lvl="3">
              <a:lnSpc>
                <a:spcPct val="115000"/>
              </a:lnSpc>
              <a:spcBef>
                <a:spcPts val="0"/>
              </a:spcBef>
              <a:spcAft>
                <a:spcPts val="0"/>
              </a:spcAft>
              <a:buSzPts val="2800"/>
              <a:buNone/>
              <a:defRPr/>
            </a:lvl4pPr>
            <a:lvl5pPr lvl="4">
              <a:lnSpc>
                <a:spcPct val="115000"/>
              </a:lnSpc>
              <a:spcBef>
                <a:spcPts val="0"/>
              </a:spcBef>
              <a:spcAft>
                <a:spcPts val="0"/>
              </a:spcAft>
              <a:buSzPts val="2800"/>
              <a:buNone/>
              <a:defRPr/>
            </a:lvl5pPr>
            <a:lvl6pPr lvl="5">
              <a:lnSpc>
                <a:spcPct val="115000"/>
              </a:lnSpc>
              <a:spcBef>
                <a:spcPts val="0"/>
              </a:spcBef>
              <a:spcAft>
                <a:spcPts val="0"/>
              </a:spcAft>
              <a:buSzPts val="2800"/>
              <a:buNone/>
              <a:defRPr/>
            </a:lvl6pPr>
            <a:lvl7pPr lvl="6">
              <a:lnSpc>
                <a:spcPct val="115000"/>
              </a:lnSpc>
              <a:spcBef>
                <a:spcPts val="0"/>
              </a:spcBef>
              <a:spcAft>
                <a:spcPts val="0"/>
              </a:spcAft>
              <a:buSzPts val="2800"/>
              <a:buNone/>
              <a:defRPr/>
            </a:lvl7pPr>
            <a:lvl8pPr lvl="7">
              <a:lnSpc>
                <a:spcPct val="115000"/>
              </a:lnSpc>
              <a:spcBef>
                <a:spcPts val="0"/>
              </a:spcBef>
              <a:spcAft>
                <a:spcPts val="0"/>
              </a:spcAft>
              <a:buSzPts val="2800"/>
              <a:buNone/>
              <a:defRPr/>
            </a:lvl8pPr>
            <a:lvl9pPr lvl="8">
              <a:lnSpc>
                <a:spcPct val="115000"/>
              </a:lnSpc>
              <a:spcBef>
                <a:spcPts val="0"/>
              </a:spcBef>
              <a:spcAft>
                <a:spcPts val="0"/>
              </a:spcAft>
              <a:buSzPts val="2800"/>
              <a:buNone/>
              <a:defRPr/>
            </a:lvl9pPr>
          </a:lstStyle>
          <a:p/>
        </p:txBody>
      </p:sp>
      <p:sp>
        <p:nvSpPr>
          <p:cNvPr id="36" name="Google Shape;36;p4"/>
          <p:cNvSpPr txBox="1"/>
          <p:nvPr>
            <p:ph idx="1" type="subTitle"/>
          </p:nvPr>
        </p:nvSpPr>
        <p:spPr>
          <a:xfrm>
            <a:off x="713500" y="1267324"/>
            <a:ext cx="7719600" cy="31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7" name="Google Shape;37;p4"/>
          <p:cNvSpPr/>
          <p:nvPr/>
        </p:nvSpPr>
        <p:spPr>
          <a:xfrm rot="528001">
            <a:off x="8634724" y="40874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1342692">
            <a:off x="3175548" y="463394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rot="527880">
            <a:off x="6331956" y="38822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411" name="Shape 411"/>
        <p:cNvGrpSpPr/>
        <p:nvPr/>
      </p:nvGrpSpPr>
      <p:grpSpPr>
        <a:xfrm>
          <a:off x="0" y="0"/>
          <a:ext cx="0" cy="0"/>
          <a:chOff x="0" y="0"/>
          <a:chExt cx="0" cy="0"/>
        </a:xfrm>
      </p:grpSpPr>
      <p:pic>
        <p:nvPicPr>
          <p:cNvPr id="412" name="Google Shape;412;p31"/>
          <p:cNvPicPr preferRelativeResize="0"/>
          <p:nvPr/>
        </p:nvPicPr>
        <p:blipFill>
          <a:blip r:embed="rId2">
            <a:alphaModFix/>
          </a:blip>
          <a:stretch>
            <a:fillRect/>
          </a:stretch>
        </p:blipFill>
        <p:spPr>
          <a:xfrm>
            <a:off x="0" y="0"/>
            <a:ext cx="9144003" cy="5143501"/>
          </a:xfrm>
          <a:prstGeom prst="rect">
            <a:avLst/>
          </a:prstGeom>
          <a:noFill/>
          <a:ln>
            <a:noFill/>
          </a:ln>
        </p:spPr>
      </p:pic>
      <p:sp>
        <p:nvSpPr>
          <p:cNvPr id="413" name="Google Shape;413;p3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4" name="Google Shape;414;p31"/>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1"/>
          <p:cNvGrpSpPr/>
          <p:nvPr/>
        </p:nvGrpSpPr>
        <p:grpSpPr>
          <a:xfrm rot="5400000">
            <a:off x="-115316" y="4031073"/>
            <a:ext cx="1223111" cy="1284342"/>
            <a:chOff x="6183384" y="3220573"/>
            <a:chExt cx="1223111" cy="1284342"/>
          </a:xfrm>
        </p:grpSpPr>
        <p:sp>
          <p:nvSpPr>
            <p:cNvPr id="416" name="Google Shape;416;p31"/>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31"/>
          <p:cNvSpPr/>
          <p:nvPr/>
        </p:nvSpPr>
        <p:spPr>
          <a:xfrm rot="10800000">
            <a:off x="7780722" y="-182174"/>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rot="-1342692">
            <a:off x="523461" y="297974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rot="527880">
            <a:off x="3074893" y="4564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rot="527880">
            <a:off x="8523968" y="7237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422" name="Shape 422"/>
        <p:cNvGrpSpPr/>
        <p:nvPr/>
      </p:nvGrpSpPr>
      <p:grpSpPr>
        <a:xfrm>
          <a:off x="0" y="0"/>
          <a:ext cx="0" cy="0"/>
          <a:chOff x="0" y="0"/>
          <a:chExt cx="0" cy="0"/>
        </a:xfrm>
      </p:grpSpPr>
      <p:pic>
        <p:nvPicPr>
          <p:cNvPr id="423" name="Google Shape;423;p32"/>
          <p:cNvPicPr preferRelativeResize="0"/>
          <p:nvPr/>
        </p:nvPicPr>
        <p:blipFill>
          <a:blip r:embed="rId2">
            <a:alphaModFix/>
          </a:blip>
          <a:stretch>
            <a:fillRect/>
          </a:stretch>
        </p:blipFill>
        <p:spPr>
          <a:xfrm>
            <a:off x="0" y="0"/>
            <a:ext cx="9144003" cy="5143501"/>
          </a:xfrm>
          <a:prstGeom prst="rect">
            <a:avLst/>
          </a:prstGeom>
          <a:noFill/>
          <a:ln>
            <a:noFill/>
          </a:ln>
        </p:spPr>
      </p:pic>
      <p:sp>
        <p:nvSpPr>
          <p:cNvPr id="424" name="Google Shape;424;p32"/>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_1_1_1_1_1">
    <p:spTree>
      <p:nvGrpSpPr>
        <p:cNvPr id="425" name="Shape 425"/>
        <p:cNvGrpSpPr/>
        <p:nvPr/>
      </p:nvGrpSpPr>
      <p:grpSpPr>
        <a:xfrm>
          <a:off x="0" y="0"/>
          <a:ext cx="0" cy="0"/>
          <a:chOff x="0" y="0"/>
          <a:chExt cx="0" cy="0"/>
        </a:xfrm>
      </p:grpSpPr>
      <p:pic>
        <p:nvPicPr>
          <p:cNvPr id="426" name="Google Shape;426;p33"/>
          <p:cNvPicPr preferRelativeResize="0"/>
          <p:nvPr/>
        </p:nvPicPr>
        <p:blipFill>
          <a:blip r:embed="rId2">
            <a:alphaModFix/>
          </a:blip>
          <a:stretch>
            <a:fillRect/>
          </a:stretch>
        </p:blipFill>
        <p:spPr>
          <a:xfrm>
            <a:off x="0" y="0"/>
            <a:ext cx="9144003" cy="5143501"/>
          </a:xfrm>
          <a:prstGeom prst="rect">
            <a:avLst/>
          </a:prstGeom>
          <a:noFill/>
          <a:ln>
            <a:noFill/>
          </a:ln>
        </p:spPr>
      </p:pic>
      <p:sp>
        <p:nvSpPr>
          <p:cNvPr id="427" name="Google Shape;427;p33"/>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8" name="Google Shape;428;p33"/>
          <p:cNvGrpSpPr/>
          <p:nvPr/>
        </p:nvGrpSpPr>
        <p:grpSpPr>
          <a:xfrm>
            <a:off x="2207416" y="4185830"/>
            <a:ext cx="7515633" cy="2145333"/>
            <a:chOff x="4711483" y="4096818"/>
            <a:chExt cx="5214482" cy="1488471"/>
          </a:xfrm>
        </p:grpSpPr>
        <p:sp>
          <p:nvSpPr>
            <p:cNvPr id="429" name="Google Shape;429;p33"/>
            <p:cNvSpPr/>
            <p:nvPr/>
          </p:nvSpPr>
          <p:spPr>
            <a:xfrm>
              <a:off x="7094273" y="4309295"/>
              <a:ext cx="2831692" cy="1063049"/>
            </a:xfrm>
            <a:custGeom>
              <a:rect b="b" l="l" r="r" t="t"/>
              <a:pathLst>
                <a:path extrusionOk="0" h="11527" w="30705">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5545247" y="4096818"/>
              <a:ext cx="2175252" cy="1488471"/>
            </a:xfrm>
            <a:custGeom>
              <a:rect b="b" l="l" r="r" t="t"/>
              <a:pathLst>
                <a:path extrusionOk="0" h="16140" w="23587">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4711483" y="4366564"/>
              <a:ext cx="1368674" cy="955056"/>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3"/>
          <p:cNvGrpSpPr/>
          <p:nvPr/>
        </p:nvGrpSpPr>
        <p:grpSpPr>
          <a:xfrm flipH="1">
            <a:off x="386300" y="4403440"/>
            <a:ext cx="472093" cy="385486"/>
            <a:chOff x="3093501" y="886401"/>
            <a:chExt cx="376440" cy="307405"/>
          </a:xfrm>
        </p:grpSpPr>
        <p:sp>
          <p:nvSpPr>
            <p:cNvPr id="433" name="Google Shape;433;p3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3"/>
          <p:cNvGrpSpPr/>
          <p:nvPr/>
        </p:nvGrpSpPr>
        <p:grpSpPr>
          <a:xfrm flipH="1">
            <a:off x="5932336" y="404779"/>
            <a:ext cx="319710" cy="261048"/>
            <a:chOff x="3093501" y="886401"/>
            <a:chExt cx="376440" cy="307405"/>
          </a:xfrm>
        </p:grpSpPr>
        <p:sp>
          <p:nvSpPr>
            <p:cNvPr id="438" name="Google Shape;438;p3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442" name="Shape 442"/>
        <p:cNvGrpSpPr/>
        <p:nvPr/>
      </p:nvGrpSpPr>
      <p:grpSpPr>
        <a:xfrm>
          <a:off x="0" y="0"/>
          <a:ext cx="0" cy="0"/>
          <a:chOff x="0" y="0"/>
          <a:chExt cx="0" cy="0"/>
        </a:xfrm>
      </p:grpSpPr>
      <p:pic>
        <p:nvPicPr>
          <p:cNvPr id="443" name="Google Shape;443;p34"/>
          <p:cNvPicPr preferRelativeResize="0"/>
          <p:nvPr/>
        </p:nvPicPr>
        <p:blipFill>
          <a:blip r:embed="rId2">
            <a:alphaModFix/>
          </a:blip>
          <a:stretch>
            <a:fillRect/>
          </a:stretch>
        </p:blipFill>
        <p:spPr>
          <a:xfrm>
            <a:off x="0" y="0"/>
            <a:ext cx="9144003" cy="5143501"/>
          </a:xfrm>
          <a:prstGeom prst="rect">
            <a:avLst/>
          </a:prstGeom>
          <a:noFill/>
          <a:ln>
            <a:noFill/>
          </a:ln>
        </p:spPr>
      </p:pic>
      <p:sp>
        <p:nvSpPr>
          <p:cNvPr id="444" name="Google Shape;444;p34"/>
          <p:cNvSpPr txBox="1"/>
          <p:nvPr>
            <p:ph type="title"/>
          </p:nvPr>
        </p:nvSpPr>
        <p:spPr>
          <a:xfrm>
            <a:off x="713500" y="535300"/>
            <a:ext cx="3898500" cy="13845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5" name="Google Shape;445;p34"/>
          <p:cNvSpPr txBox="1"/>
          <p:nvPr>
            <p:ph idx="1" type="subTitle"/>
          </p:nvPr>
        </p:nvSpPr>
        <p:spPr>
          <a:xfrm>
            <a:off x="713500" y="1843625"/>
            <a:ext cx="38598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46" name="Google Shape;446;p34"/>
          <p:cNvSpPr txBox="1"/>
          <p:nvPr/>
        </p:nvSpPr>
        <p:spPr>
          <a:xfrm>
            <a:off x="713500" y="3732150"/>
            <a:ext cx="4835100" cy="552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b="1" lang="en" sz="1100">
                <a:solidFill>
                  <a:schemeClr val="dk1"/>
                </a:solidFill>
                <a:uFill>
                  <a:noFill/>
                </a:uFill>
                <a:latin typeface="DM Sans"/>
                <a:ea typeface="DM Sans"/>
                <a:cs typeface="DM Sans"/>
                <a:sym typeface="DM Sans"/>
                <a:hlinkClick r:id="rId3">
                  <a:extLst>
                    <a:ext uri="{A12FA001-AC4F-418D-AE19-62706E023703}">
                      <ahyp:hlinkClr val="tx"/>
                    </a:ext>
                  </a:extLst>
                </a:hlinkClick>
              </a:rPr>
              <a:t>Slidesgo</a:t>
            </a:r>
            <a:r>
              <a:rPr lang="en" sz="1100">
                <a:solidFill>
                  <a:schemeClr val="dk1"/>
                </a:solidFill>
                <a:latin typeface="DM Sans"/>
                <a:ea typeface="DM Sans"/>
                <a:cs typeface="DM Sans"/>
                <a:sym typeface="DM Sans"/>
              </a:rPr>
              <a:t>, and includes icons by </a:t>
            </a:r>
            <a:r>
              <a:rPr b="1" lang="en" sz="1100">
                <a:solidFill>
                  <a:schemeClr val="dk1"/>
                </a:solidFill>
                <a:uFill>
                  <a:noFill/>
                </a:uFill>
                <a:latin typeface="DM Sans"/>
                <a:ea typeface="DM Sans"/>
                <a:cs typeface="DM Sans"/>
                <a:sym typeface="DM Sans"/>
                <a:hlinkClick r:id="rId4">
                  <a:extLst>
                    <a:ext uri="{A12FA001-AC4F-418D-AE19-62706E023703}">
                      <ahyp:hlinkClr val="tx"/>
                    </a:ext>
                  </a:extLst>
                </a:hlinkClick>
              </a:rPr>
              <a:t>Flaticon</a:t>
            </a:r>
            <a:r>
              <a:rPr lang="en" sz="1100">
                <a:solidFill>
                  <a:schemeClr val="dk1"/>
                </a:solidFill>
                <a:latin typeface="DM Sans"/>
                <a:ea typeface="DM Sans"/>
                <a:cs typeface="DM Sans"/>
                <a:sym typeface="DM Sans"/>
              </a:rPr>
              <a:t>, and infographics &amp; images by </a:t>
            </a:r>
            <a:r>
              <a:rPr b="1" lang="en" sz="1100">
                <a:solidFill>
                  <a:schemeClr val="dk1"/>
                </a:solidFill>
                <a:uFill>
                  <a:noFill/>
                </a:uFill>
                <a:latin typeface="DM Sans"/>
                <a:ea typeface="DM Sans"/>
                <a:cs typeface="DM Sans"/>
                <a:sym typeface="DM Sans"/>
                <a:hlinkClick r:id="rId5">
                  <a:extLst>
                    <a:ext uri="{A12FA001-AC4F-418D-AE19-62706E023703}">
                      <ahyp:hlinkClr val="tx"/>
                    </a:ext>
                  </a:extLst>
                </a:hlinkClick>
              </a:rPr>
              <a:t>Freepik</a:t>
            </a:r>
            <a:r>
              <a:rPr b="1" lang="en" sz="1100">
                <a:solidFill>
                  <a:schemeClr val="dk1"/>
                </a:solidFill>
                <a:latin typeface="DM Sans"/>
                <a:ea typeface="DM Sans"/>
                <a:cs typeface="DM Sans"/>
                <a:sym typeface="DM Sans"/>
              </a:rPr>
              <a:t> </a:t>
            </a:r>
            <a:endParaRPr b="1" sz="1100">
              <a:solidFill>
                <a:schemeClr val="dk1"/>
              </a:solidFill>
              <a:latin typeface="DM Sans"/>
              <a:ea typeface="DM Sans"/>
              <a:cs typeface="DM Sans"/>
              <a:sym typeface="DM Sans"/>
            </a:endParaRPr>
          </a:p>
        </p:txBody>
      </p:sp>
      <p:sp>
        <p:nvSpPr>
          <p:cNvPr id="447" name="Google Shape;447;p34"/>
          <p:cNvSpPr/>
          <p:nvPr/>
        </p:nvSpPr>
        <p:spPr>
          <a:xfrm rot="2003581">
            <a:off x="8537299" y="171415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rot="527880">
            <a:off x="1357143" y="35140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34"/>
          <p:cNvGrpSpPr/>
          <p:nvPr/>
        </p:nvGrpSpPr>
        <p:grpSpPr>
          <a:xfrm>
            <a:off x="5047650" y="381316"/>
            <a:ext cx="308156" cy="307957"/>
            <a:chOff x="1731463" y="2852141"/>
            <a:chExt cx="308156" cy="307957"/>
          </a:xfrm>
        </p:grpSpPr>
        <p:sp>
          <p:nvSpPr>
            <p:cNvPr id="450" name="Google Shape;450;p34"/>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4"/>
          <p:cNvSpPr/>
          <p:nvPr/>
        </p:nvSpPr>
        <p:spPr>
          <a:xfrm rot="-1571180">
            <a:off x="247974" y="4050706"/>
            <a:ext cx="166100" cy="158544"/>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54" name="Shape 454"/>
        <p:cNvGrpSpPr/>
        <p:nvPr/>
      </p:nvGrpSpPr>
      <p:grpSpPr>
        <a:xfrm>
          <a:off x="0" y="0"/>
          <a:ext cx="0" cy="0"/>
          <a:chOff x="0" y="0"/>
          <a:chExt cx="0" cy="0"/>
        </a:xfrm>
      </p:grpSpPr>
      <p:pic>
        <p:nvPicPr>
          <p:cNvPr id="455" name="Google Shape;455;p35"/>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56" name="Google Shape;456;p35"/>
          <p:cNvGrpSpPr/>
          <p:nvPr/>
        </p:nvGrpSpPr>
        <p:grpSpPr>
          <a:xfrm>
            <a:off x="8165400" y="3333793"/>
            <a:ext cx="1323929" cy="1274516"/>
            <a:chOff x="6520050" y="3099918"/>
            <a:chExt cx="1323929" cy="1274516"/>
          </a:xfrm>
        </p:grpSpPr>
        <p:sp>
          <p:nvSpPr>
            <p:cNvPr id="457" name="Google Shape;457;p35"/>
            <p:cNvSpPr/>
            <p:nvPr/>
          </p:nvSpPr>
          <p:spPr>
            <a:xfrm>
              <a:off x="6574949" y="3179945"/>
              <a:ext cx="1269031" cy="1194489"/>
            </a:xfrm>
            <a:custGeom>
              <a:rect b="b" l="l" r="r" t="t"/>
              <a:pathLst>
                <a:path extrusionOk="0" h="22982" w="24415">
                  <a:moveTo>
                    <a:pt x="12854" y="0"/>
                  </a:moveTo>
                  <a:cubicBezTo>
                    <a:pt x="9619" y="0"/>
                    <a:pt x="6403" y="1366"/>
                    <a:pt x="4139" y="4028"/>
                  </a:cubicBezTo>
                  <a:cubicBezTo>
                    <a:pt x="1" y="8902"/>
                    <a:pt x="661" y="16212"/>
                    <a:pt x="5598" y="20269"/>
                  </a:cubicBezTo>
                  <a:cubicBezTo>
                    <a:pt x="5760" y="20408"/>
                    <a:pt x="5922" y="20541"/>
                    <a:pt x="6095" y="20669"/>
                  </a:cubicBezTo>
                  <a:cubicBezTo>
                    <a:pt x="6315" y="20836"/>
                    <a:pt x="6547" y="20999"/>
                    <a:pt x="6778" y="21149"/>
                  </a:cubicBezTo>
                  <a:cubicBezTo>
                    <a:pt x="6865" y="21201"/>
                    <a:pt x="6958" y="21259"/>
                    <a:pt x="7045" y="21317"/>
                  </a:cubicBezTo>
                  <a:cubicBezTo>
                    <a:pt x="7317" y="21479"/>
                    <a:pt x="7595" y="21635"/>
                    <a:pt x="7884" y="21780"/>
                  </a:cubicBezTo>
                  <a:cubicBezTo>
                    <a:pt x="9530" y="22598"/>
                    <a:pt x="11265" y="22982"/>
                    <a:pt x="12968" y="22982"/>
                  </a:cubicBezTo>
                  <a:cubicBezTo>
                    <a:pt x="17769" y="22982"/>
                    <a:pt x="22314" y="19935"/>
                    <a:pt x="23882" y="14996"/>
                  </a:cubicBezTo>
                  <a:cubicBezTo>
                    <a:pt x="24235" y="13879"/>
                    <a:pt x="24414" y="12716"/>
                    <a:pt x="24414" y="11547"/>
                  </a:cubicBezTo>
                  <a:cubicBezTo>
                    <a:pt x="24414" y="11194"/>
                    <a:pt x="24397" y="10841"/>
                    <a:pt x="24368" y="10493"/>
                  </a:cubicBezTo>
                  <a:cubicBezTo>
                    <a:pt x="24136" y="7976"/>
                    <a:pt x="23071" y="5603"/>
                    <a:pt x="21347" y="3756"/>
                  </a:cubicBezTo>
                  <a:cubicBezTo>
                    <a:pt x="21046" y="3438"/>
                    <a:pt x="20733" y="3131"/>
                    <a:pt x="20397" y="2848"/>
                  </a:cubicBezTo>
                  <a:cubicBezTo>
                    <a:pt x="18224" y="936"/>
                    <a:pt x="15533" y="0"/>
                    <a:pt x="12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6669704" y="3327920"/>
              <a:ext cx="1014809" cy="761434"/>
            </a:xfrm>
            <a:custGeom>
              <a:rect b="b" l="l" r="r" t="t"/>
              <a:pathLst>
                <a:path extrusionOk="0" h="14650" w="19524">
                  <a:moveTo>
                    <a:pt x="18574" y="1"/>
                  </a:moveTo>
                  <a:cubicBezTo>
                    <a:pt x="17735" y="620"/>
                    <a:pt x="16896" y="1274"/>
                    <a:pt x="16091" y="1940"/>
                  </a:cubicBezTo>
                  <a:cubicBezTo>
                    <a:pt x="12572" y="4845"/>
                    <a:pt x="8972" y="8179"/>
                    <a:pt x="4539" y="9580"/>
                  </a:cubicBezTo>
                  <a:cubicBezTo>
                    <a:pt x="2993" y="10066"/>
                    <a:pt x="1378" y="10465"/>
                    <a:pt x="1" y="11189"/>
                  </a:cubicBezTo>
                  <a:cubicBezTo>
                    <a:pt x="273" y="12410"/>
                    <a:pt x="748" y="13579"/>
                    <a:pt x="1402" y="14650"/>
                  </a:cubicBezTo>
                  <a:cubicBezTo>
                    <a:pt x="2108" y="14094"/>
                    <a:pt x="2860" y="13608"/>
                    <a:pt x="3659" y="13186"/>
                  </a:cubicBezTo>
                  <a:cubicBezTo>
                    <a:pt x="6987" y="11414"/>
                    <a:pt x="10662" y="10535"/>
                    <a:pt x="13776" y="8306"/>
                  </a:cubicBezTo>
                  <a:cubicBezTo>
                    <a:pt x="15183" y="7293"/>
                    <a:pt x="16404" y="6049"/>
                    <a:pt x="17388" y="4619"/>
                  </a:cubicBezTo>
                  <a:cubicBezTo>
                    <a:pt x="18111" y="3572"/>
                    <a:pt x="19055" y="2200"/>
                    <a:pt x="19524" y="909"/>
                  </a:cubicBezTo>
                  <a:cubicBezTo>
                    <a:pt x="19223" y="585"/>
                    <a:pt x="18910" y="284"/>
                    <a:pt x="18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6984688" y="4103446"/>
              <a:ext cx="763601" cy="270790"/>
            </a:xfrm>
            <a:custGeom>
              <a:rect b="b" l="l" r="r" t="t"/>
              <a:pathLst>
                <a:path extrusionOk="0" h="5210" w="14691">
                  <a:moveTo>
                    <a:pt x="14691" y="1"/>
                  </a:moveTo>
                  <a:lnTo>
                    <a:pt x="14529" y="24"/>
                  </a:lnTo>
                  <a:cubicBezTo>
                    <a:pt x="11519" y="377"/>
                    <a:pt x="8694" y="1558"/>
                    <a:pt x="5731" y="2085"/>
                  </a:cubicBezTo>
                  <a:cubicBezTo>
                    <a:pt x="3717" y="2443"/>
                    <a:pt x="1865" y="2756"/>
                    <a:pt x="122" y="3931"/>
                  </a:cubicBezTo>
                  <a:cubicBezTo>
                    <a:pt x="82" y="3954"/>
                    <a:pt x="41" y="3983"/>
                    <a:pt x="1" y="4012"/>
                  </a:cubicBezTo>
                  <a:cubicBezTo>
                    <a:pt x="1631" y="4822"/>
                    <a:pt x="3370" y="5210"/>
                    <a:pt x="5088" y="5210"/>
                  </a:cubicBezTo>
                  <a:cubicBezTo>
                    <a:pt x="8854" y="5210"/>
                    <a:pt x="12516" y="3348"/>
                    <a:pt x="14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6891752" y="3894712"/>
              <a:ext cx="941105" cy="393191"/>
            </a:xfrm>
            <a:custGeom>
              <a:rect b="b" l="l" r="r" t="t"/>
              <a:pathLst>
                <a:path extrusionOk="0" h="7565" w="18106">
                  <a:moveTo>
                    <a:pt x="18105" y="0"/>
                  </a:moveTo>
                  <a:lnTo>
                    <a:pt x="18105" y="0"/>
                  </a:lnTo>
                  <a:cubicBezTo>
                    <a:pt x="18001" y="46"/>
                    <a:pt x="17897" y="98"/>
                    <a:pt x="17793" y="139"/>
                  </a:cubicBezTo>
                  <a:cubicBezTo>
                    <a:pt x="15911" y="949"/>
                    <a:pt x="13874" y="1302"/>
                    <a:pt x="11831" y="1372"/>
                  </a:cubicBezTo>
                  <a:cubicBezTo>
                    <a:pt x="9591" y="1447"/>
                    <a:pt x="7565" y="1626"/>
                    <a:pt x="5528" y="2639"/>
                  </a:cubicBezTo>
                  <a:cubicBezTo>
                    <a:pt x="3381" y="3699"/>
                    <a:pt x="1806" y="5250"/>
                    <a:pt x="70" y="6841"/>
                  </a:cubicBezTo>
                  <a:lnTo>
                    <a:pt x="0" y="6917"/>
                  </a:lnTo>
                  <a:cubicBezTo>
                    <a:pt x="307" y="7148"/>
                    <a:pt x="620" y="7362"/>
                    <a:pt x="950" y="7565"/>
                  </a:cubicBezTo>
                  <a:cubicBezTo>
                    <a:pt x="1187" y="7258"/>
                    <a:pt x="1436" y="6969"/>
                    <a:pt x="1702" y="6679"/>
                  </a:cubicBezTo>
                  <a:cubicBezTo>
                    <a:pt x="3479" y="4752"/>
                    <a:pt x="5823" y="3832"/>
                    <a:pt x="8347" y="3305"/>
                  </a:cubicBezTo>
                  <a:cubicBezTo>
                    <a:pt x="11542" y="2639"/>
                    <a:pt x="14748" y="2529"/>
                    <a:pt x="17787" y="1244"/>
                  </a:cubicBezTo>
                  <a:cubicBezTo>
                    <a:pt x="17920" y="839"/>
                    <a:pt x="18024" y="417"/>
                    <a:pt x="18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7120714" y="3521944"/>
              <a:ext cx="720564" cy="462889"/>
            </a:xfrm>
            <a:custGeom>
              <a:rect b="b" l="l" r="r" t="t"/>
              <a:pathLst>
                <a:path extrusionOk="0" h="8906" w="13863">
                  <a:moveTo>
                    <a:pt x="12780" y="1"/>
                  </a:moveTo>
                  <a:cubicBezTo>
                    <a:pt x="11692" y="1483"/>
                    <a:pt x="10430" y="2438"/>
                    <a:pt x="8966" y="3497"/>
                  </a:cubicBezTo>
                  <a:cubicBezTo>
                    <a:pt x="7432" y="4602"/>
                    <a:pt x="5910" y="5569"/>
                    <a:pt x="4167" y="6304"/>
                  </a:cubicBezTo>
                  <a:cubicBezTo>
                    <a:pt x="3033" y="6779"/>
                    <a:pt x="382" y="7409"/>
                    <a:pt x="0" y="8880"/>
                  </a:cubicBezTo>
                  <a:cubicBezTo>
                    <a:pt x="55" y="8898"/>
                    <a:pt x="120" y="8906"/>
                    <a:pt x="193" y="8906"/>
                  </a:cubicBezTo>
                  <a:cubicBezTo>
                    <a:pt x="769" y="8906"/>
                    <a:pt x="1832" y="8390"/>
                    <a:pt x="2315" y="8225"/>
                  </a:cubicBezTo>
                  <a:cubicBezTo>
                    <a:pt x="3756" y="7734"/>
                    <a:pt x="5227" y="7328"/>
                    <a:pt x="6714" y="7004"/>
                  </a:cubicBezTo>
                  <a:cubicBezTo>
                    <a:pt x="9139" y="6460"/>
                    <a:pt x="11807" y="5505"/>
                    <a:pt x="13862" y="3913"/>
                  </a:cubicBezTo>
                  <a:cubicBezTo>
                    <a:pt x="13741" y="2553"/>
                    <a:pt x="13370" y="1228"/>
                    <a:pt x="12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6777713" y="4029017"/>
              <a:ext cx="272050" cy="204470"/>
            </a:xfrm>
            <a:custGeom>
              <a:rect b="b" l="l" r="r" t="t"/>
              <a:pathLst>
                <a:path extrusionOk="0" h="3934" w="5234">
                  <a:moveTo>
                    <a:pt x="4645" y="0"/>
                  </a:moveTo>
                  <a:cubicBezTo>
                    <a:pt x="3850" y="0"/>
                    <a:pt x="2826" y="419"/>
                    <a:pt x="2258" y="628"/>
                  </a:cubicBezTo>
                  <a:cubicBezTo>
                    <a:pt x="1309" y="976"/>
                    <a:pt x="626" y="1502"/>
                    <a:pt x="1" y="2151"/>
                  </a:cubicBezTo>
                  <a:cubicBezTo>
                    <a:pt x="499" y="2805"/>
                    <a:pt x="1066" y="3401"/>
                    <a:pt x="1697" y="3933"/>
                  </a:cubicBezTo>
                  <a:cubicBezTo>
                    <a:pt x="2131" y="3470"/>
                    <a:pt x="2530" y="2955"/>
                    <a:pt x="2941" y="2428"/>
                  </a:cubicBezTo>
                  <a:cubicBezTo>
                    <a:pt x="3416" y="1821"/>
                    <a:pt x="3942" y="1265"/>
                    <a:pt x="4521" y="756"/>
                  </a:cubicBezTo>
                  <a:cubicBezTo>
                    <a:pt x="4753" y="542"/>
                    <a:pt x="5048" y="362"/>
                    <a:pt x="5233" y="107"/>
                  </a:cubicBezTo>
                  <a:cubicBezTo>
                    <a:pt x="5064" y="32"/>
                    <a:pt x="4863" y="0"/>
                    <a:pt x="4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7117387" y="4248042"/>
              <a:ext cx="340609" cy="77183"/>
            </a:xfrm>
            <a:custGeom>
              <a:rect b="b" l="l" r="r" t="t"/>
              <a:pathLst>
                <a:path extrusionOk="0" h="1485" w="6553">
                  <a:moveTo>
                    <a:pt x="3453" y="1"/>
                  </a:moveTo>
                  <a:cubicBezTo>
                    <a:pt x="3334" y="1"/>
                    <a:pt x="3215" y="5"/>
                    <a:pt x="3097" y="14"/>
                  </a:cubicBezTo>
                  <a:cubicBezTo>
                    <a:pt x="2136" y="165"/>
                    <a:pt x="730" y="90"/>
                    <a:pt x="0" y="836"/>
                  </a:cubicBezTo>
                  <a:cubicBezTo>
                    <a:pt x="296" y="1137"/>
                    <a:pt x="950" y="1207"/>
                    <a:pt x="1349" y="1317"/>
                  </a:cubicBezTo>
                  <a:cubicBezTo>
                    <a:pt x="1772" y="1437"/>
                    <a:pt x="2134" y="1485"/>
                    <a:pt x="2500" y="1485"/>
                  </a:cubicBezTo>
                  <a:cubicBezTo>
                    <a:pt x="2855" y="1485"/>
                    <a:pt x="3214" y="1440"/>
                    <a:pt x="3635" y="1375"/>
                  </a:cubicBezTo>
                  <a:cubicBezTo>
                    <a:pt x="4393" y="1253"/>
                    <a:pt x="5123" y="1091"/>
                    <a:pt x="5829" y="767"/>
                  </a:cubicBezTo>
                  <a:cubicBezTo>
                    <a:pt x="6084" y="645"/>
                    <a:pt x="6431" y="524"/>
                    <a:pt x="6552" y="258"/>
                  </a:cubicBezTo>
                  <a:cubicBezTo>
                    <a:pt x="6199" y="101"/>
                    <a:pt x="5632" y="142"/>
                    <a:pt x="5250" y="124"/>
                  </a:cubicBezTo>
                  <a:cubicBezTo>
                    <a:pt x="4670" y="105"/>
                    <a:pt x="4057" y="1"/>
                    <a:pt x="3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6700994" y="3820855"/>
              <a:ext cx="421226" cy="159095"/>
            </a:xfrm>
            <a:custGeom>
              <a:rect b="b" l="l" r="r" t="t"/>
              <a:pathLst>
                <a:path extrusionOk="0" h="3061" w="8104">
                  <a:moveTo>
                    <a:pt x="7768" y="0"/>
                  </a:moveTo>
                  <a:cubicBezTo>
                    <a:pt x="7383" y="0"/>
                    <a:pt x="6682" y="259"/>
                    <a:pt x="6541" y="298"/>
                  </a:cubicBezTo>
                  <a:cubicBezTo>
                    <a:pt x="5476" y="593"/>
                    <a:pt x="4446" y="686"/>
                    <a:pt x="3260" y="964"/>
                  </a:cubicBezTo>
                  <a:cubicBezTo>
                    <a:pt x="2536" y="1010"/>
                    <a:pt x="1749" y="1710"/>
                    <a:pt x="1182" y="2116"/>
                  </a:cubicBezTo>
                  <a:cubicBezTo>
                    <a:pt x="707" y="2446"/>
                    <a:pt x="1" y="2984"/>
                    <a:pt x="950" y="3053"/>
                  </a:cubicBezTo>
                  <a:cubicBezTo>
                    <a:pt x="1010" y="3058"/>
                    <a:pt x="1071" y="3060"/>
                    <a:pt x="1132" y="3060"/>
                  </a:cubicBezTo>
                  <a:cubicBezTo>
                    <a:pt x="1966" y="3060"/>
                    <a:pt x="2887" y="2640"/>
                    <a:pt x="3647" y="2370"/>
                  </a:cubicBezTo>
                  <a:cubicBezTo>
                    <a:pt x="4562" y="2052"/>
                    <a:pt x="5453" y="1705"/>
                    <a:pt x="6304" y="1253"/>
                  </a:cubicBezTo>
                  <a:cubicBezTo>
                    <a:pt x="6483" y="1161"/>
                    <a:pt x="8104" y="321"/>
                    <a:pt x="8011" y="96"/>
                  </a:cubicBezTo>
                  <a:cubicBezTo>
                    <a:pt x="7982" y="27"/>
                    <a:pt x="7891" y="0"/>
                    <a:pt x="77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rot="-1343836">
              <a:off x="6558684" y="3244584"/>
              <a:ext cx="832104" cy="367549"/>
            </a:xfrm>
            <a:custGeom>
              <a:rect b="b" l="l" r="r" t="t"/>
              <a:pathLst>
                <a:path extrusionOk="0" h="3145" w="712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5"/>
          <p:cNvSpPr/>
          <p:nvPr/>
        </p:nvSpPr>
        <p:spPr>
          <a:xfrm rot="527880">
            <a:off x="585943" y="3986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rot="-1342692">
            <a:off x="6428273" y="3079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5"/>
          <p:cNvGrpSpPr/>
          <p:nvPr/>
        </p:nvGrpSpPr>
        <p:grpSpPr>
          <a:xfrm flipH="1">
            <a:off x="8244012" y="342553"/>
            <a:ext cx="472093" cy="385486"/>
            <a:chOff x="3093501" y="886401"/>
            <a:chExt cx="376440" cy="307405"/>
          </a:xfrm>
        </p:grpSpPr>
        <p:sp>
          <p:nvSpPr>
            <p:cNvPr id="469" name="Google Shape;469;p3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35"/>
          <p:cNvGrpSpPr/>
          <p:nvPr/>
        </p:nvGrpSpPr>
        <p:grpSpPr>
          <a:xfrm flipH="1">
            <a:off x="471673" y="4608304"/>
            <a:ext cx="319710" cy="261048"/>
            <a:chOff x="3093501" y="886401"/>
            <a:chExt cx="376440" cy="307405"/>
          </a:xfrm>
        </p:grpSpPr>
        <p:sp>
          <p:nvSpPr>
            <p:cNvPr id="474" name="Google Shape;474;p3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5"/>
          <p:cNvSpPr/>
          <p:nvPr/>
        </p:nvSpPr>
        <p:spPr>
          <a:xfrm rot="527880">
            <a:off x="8583293" y="31698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rot="2332809">
            <a:off x="8108774" y="45681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rot="-1342692">
            <a:off x="386073" y="42806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81" name="Shape 481"/>
        <p:cNvGrpSpPr/>
        <p:nvPr/>
      </p:nvGrpSpPr>
      <p:grpSpPr>
        <a:xfrm>
          <a:off x="0" y="0"/>
          <a:ext cx="0" cy="0"/>
          <a:chOff x="0" y="0"/>
          <a:chExt cx="0" cy="0"/>
        </a:xfrm>
      </p:grpSpPr>
      <p:pic>
        <p:nvPicPr>
          <p:cNvPr id="482" name="Google Shape;482;p3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83" name="Google Shape;483;p36"/>
          <p:cNvGrpSpPr/>
          <p:nvPr/>
        </p:nvGrpSpPr>
        <p:grpSpPr>
          <a:xfrm flipH="1">
            <a:off x="7224804" y="-60204"/>
            <a:ext cx="2416377" cy="2449642"/>
            <a:chOff x="3325316" y="962998"/>
            <a:chExt cx="3595799" cy="3645301"/>
          </a:xfrm>
        </p:grpSpPr>
        <p:sp>
          <p:nvSpPr>
            <p:cNvPr id="484" name="Google Shape;484;p36"/>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36"/>
          <p:cNvGrpSpPr/>
          <p:nvPr/>
        </p:nvGrpSpPr>
        <p:grpSpPr>
          <a:xfrm>
            <a:off x="252432" y="4261781"/>
            <a:ext cx="720254" cy="693044"/>
            <a:chOff x="3771662" y="1694611"/>
            <a:chExt cx="603885" cy="581072"/>
          </a:xfrm>
        </p:grpSpPr>
        <p:sp>
          <p:nvSpPr>
            <p:cNvPr id="497" name="Google Shape;497;p36"/>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36"/>
          <p:cNvGrpSpPr/>
          <p:nvPr/>
        </p:nvGrpSpPr>
        <p:grpSpPr>
          <a:xfrm>
            <a:off x="713500" y="227341"/>
            <a:ext cx="308156" cy="307957"/>
            <a:chOff x="1731463" y="2852141"/>
            <a:chExt cx="308156" cy="307957"/>
          </a:xfrm>
        </p:grpSpPr>
        <p:sp>
          <p:nvSpPr>
            <p:cNvPr id="506" name="Google Shape;506;p36"/>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36"/>
          <p:cNvSpPr/>
          <p:nvPr/>
        </p:nvSpPr>
        <p:spPr>
          <a:xfrm rot="-1363267">
            <a:off x="8464398" y="3643021"/>
            <a:ext cx="215722" cy="20593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rot="528001">
            <a:off x="4584449" y="46200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rot="-1342692">
            <a:off x="392173" y="2279866"/>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rot="527880">
            <a:off x="7743756"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grpSp>
        <p:nvGrpSpPr>
          <p:cNvPr id="41" name="Google Shape;41;p5"/>
          <p:cNvGrpSpPr/>
          <p:nvPr/>
        </p:nvGrpSpPr>
        <p:grpSpPr>
          <a:xfrm>
            <a:off x="2323266" y="3961380"/>
            <a:ext cx="7515633" cy="2145333"/>
            <a:chOff x="4711483" y="4096818"/>
            <a:chExt cx="5214482" cy="1488471"/>
          </a:xfrm>
        </p:grpSpPr>
        <p:sp>
          <p:nvSpPr>
            <p:cNvPr id="42" name="Google Shape;42;p5"/>
            <p:cNvSpPr/>
            <p:nvPr/>
          </p:nvSpPr>
          <p:spPr>
            <a:xfrm>
              <a:off x="7094273" y="4309295"/>
              <a:ext cx="2831692" cy="1063049"/>
            </a:xfrm>
            <a:custGeom>
              <a:rect b="b" l="l" r="r" t="t"/>
              <a:pathLst>
                <a:path extrusionOk="0" h="11527" w="30705">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5545247" y="4096818"/>
              <a:ext cx="2175252" cy="1488471"/>
            </a:xfrm>
            <a:custGeom>
              <a:rect b="b" l="l" r="r" t="t"/>
              <a:pathLst>
                <a:path extrusionOk="0" h="16140" w="23587">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4711483" y="4366564"/>
              <a:ext cx="1368674" cy="955056"/>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5"/>
          <p:cNvGrpSpPr/>
          <p:nvPr/>
        </p:nvGrpSpPr>
        <p:grpSpPr>
          <a:xfrm flipH="1">
            <a:off x="8304887" y="1234003"/>
            <a:ext cx="472093" cy="385486"/>
            <a:chOff x="3093501" y="886401"/>
            <a:chExt cx="376440" cy="307405"/>
          </a:xfrm>
        </p:grpSpPr>
        <p:sp>
          <p:nvSpPr>
            <p:cNvPr id="46" name="Google Shape;46;p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5"/>
          <p:cNvGrpSpPr/>
          <p:nvPr/>
        </p:nvGrpSpPr>
        <p:grpSpPr>
          <a:xfrm flipH="1">
            <a:off x="480461" y="404779"/>
            <a:ext cx="319710" cy="261048"/>
            <a:chOff x="3093501" y="886401"/>
            <a:chExt cx="376440" cy="307405"/>
          </a:xfrm>
        </p:grpSpPr>
        <p:sp>
          <p:nvSpPr>
            <p:cNvPr id="51" name="Google Shape;51;p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5"/>
          <p:cNvSpPr/>
          <p:nvPr/>
        </p:nvSpPr>
        <p:spPr>
          <a:xfrm rot="527880">
            <a:off x="7741631" y="4112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5"/>
          <p:cNvPicPr preferRelativeResize="0"/>
          <p:nvPr/>
        </p:nvPicPr>
        <p:blipFill>
          <a:blip r:embed="rId2">
            <a:alphaModFix/>
          </a:blip>
          <a:stretch>
            <a:fillRect/>
          </a:stretch>
        </p:blipFill>
        <p:spPr>
          <a:xfrm>
            <a:off x="0" y="0"/>
            <a:ext cx="9144003" cy="5143501"/>
          </a:xfrm>
          <a:prstGeom prst="rect">
            <a:avLst/>
          </a:prstGeom>
          <a:noFill/>
          <a:ln>
            <a:noFill/>
          </a:ln>
        </p:spPr>
      </p:pic>
      <p:sp>
        <p:nvSpPr>
          <p:cNvPr id="57" name="Google Shape;57;p5"/>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algn="ctr">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5"/>
          <p:cNvSpPr txBox="1"/>
          <p:nvPr>
            <p:ph idx="1" type="subTitle"/>
          </p:nvPr>
        </p:nvSpPr>
        <p:spPr>
          <a:xfrm>
            <a:off x="713500" y="1593900"/>
            <a:ext cx="3701400" cy="180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9" name="Google Shape;59;p5"/>
          <p:cNvSpPr txBox="1"/>
          <p:nvPr>
            <p:ph idx="2" type="subTitle"/>
          </p:nvPr>
        </p:nvSpPr>
        <p:spPr>
          <a:xfrm>
            <a:off x="4747400" y="1593900"/>
            <a:ext cx="3701400" cy="180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pic>
        <p:nvPicPr>
          <p:cNvPr id="61" name="Google Shape;61;p6"/>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 name="Google Shape;62;p6"/>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6"/>
          <p:cNvSpPr/>
          <p:nvPr/>
        </p:nvSpPr>
        <p:spPr>
          <a:xfrm rot="2003581">
            <a:off x="6588499" y="406066"/>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527880">
            <a:off x="4526418" y="4418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6816217">
            <a:off x="6444847" y="4677380"/>
            <a:ext cx="166104"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6"/>
          <p:cNvGrpSpPr/>
          <p:nvPr/>
        </p:nvGrpSpPr>
        <p:grpSpPr>
          <a:xfrm rot="5400000">
            <a:off x="-115316" y="4031073"/>
            <a:ext cx="1223111" cy="1284342"/>
            <a:chOff x="6183384" y="3220573"/>
            <a:chExt cx="1223111" cy="1284342"/>
          </a:xfrm>
        </p:grpSpPr>
        <p:sp>
          <p:nvSpPr>
            <p:cNvPr id="68" name="Google Shape;68;p6"/>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pic>
        <p:nvPicPr>
          <p:cNvPr id="71" name="Google Shape;71;p7"/>
          <p:cNvPicPr preferRelativeResize="0"/>
          <p:nvPr/>
        </p:nvPicPr>
        <p:blipFill>
          <a:blip r:embed="rId2">
            <a:alphaModFix/>
          </a:blip>
          <a:stretch>
            <a:fillRect/>
          </a:stretch>
        </p:blipFill>
        <p:spPr>
          <a:xfrm>
            <a:off x="0" y="0"/>
            <a:ext cx="9144003" cy="5143501"/>
          </a:xfrm>
          <a:prstGeom prst="rect">
            <a:avLst/>
          </a:prstGeom>
          <a:noFill/>
          <a:ln>
            <a:noFill/>
          </a:ln>
        </p:spPr>
      </p:pic>
      <p:sp>
        <p:nvSpPr>
          <p:cNvPr id="72" name="Google Shape;72;p7"/>
          <p:cNvSpPr txBox="1"/>
          <p:nvPr>
            <p:ph type="title"/>
          </p:nvPr>
        </p:nvSpPr>
        <p:spPr>
          <a:xfrm>
            <a:off x="713500" y="565050"/>
            <a:ext cx="5276700" cy="662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7"/>
          <p:cNvSpPr txBox="1"/>
          <p:nvPr>
            <p:ph idx="1" type="body"/>
          </p:nvPr>
        </p:nvSpPr>
        <p:spPr>
          <a:xfrm>
            <a:off x="713500" y="1399050"/>
            <a:ext cx="4910400" cy="226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4" name="Google Shape;74;p7"/>
          <p:cNvSpPr/>
          <p:nvPr/>
        </p:nvSpPr>
        <p:spPr>
          <a:xfrm rot="527880">
            <a:off x="540943" y="3986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rot="-1342692">
            <a:off x="8426148" y="12792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7"/>
          <p:cNvGrpSpPr/>
          <p:nvPr/>
        </p:nvGrpSpPr>
        <p:grpSpPr>
          <a:xfrm flipH="1">
            <a:off x="1347337" y="4491753"/>
            <a:ext cx="472093" cy="385486"/>
            <a:chOff x="3093501" y="886401"/>
            <a:chExt cx="376440" cy="307405"/>
          </a:xfrm>
        </p:grpSpPr>
        <p:sp>
          <p:nvSpPr>
            <p:cNvPr id="77" name="Google Shape;77;p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7"/>
          <p:cNvGrpSpPr/>
          <p:nvPr/>
        </p:nvGrpSpPr>
        <p:grpSpPr>
          <a:xfrm flipH="1">
            <a:off x="6634361" y="365279"/>
            <a:ext cx="319710" cy="261048"/>
            <a:chOff x="3093501" y="886401"/>
            <a:chExt cx="376440" cy="307405"/>
          </a:xfrm>
        </p:grpSpPr>
        <p:sp>
          <p:nvSpPr>
            <p:cNvPr id="82" name="Google Shape;82;p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pic>
        <p:nvPicPr>
          <p:cNvPr id="87" name="Google Shape;87;p8"/>
          <p:cNvPicPr preferRelativeResize="0"/>
          <p:nvPr/>
        </p:nvPicPr>
        <p:blipFill>
          <a:blip r:embed="rId2">
            <a:alphaModFix/>
          </a:blip>
          <a:stretch>
            <a:fillRect/>
          </a:stretch>
        </p:blipFill>
        <p:spPr>
          <a:xfrm>
            <a:off x="0" y="0"/>
            <a:ext cx="9144003" cy="5143501"/>
          </a:xfrm>
          <a:prstGeom prst="rect">
            <a:avLst/>
          </a:prstGeom>
          <a:noFill/>
          <a:ln>
            <a:noFill/>
          </a:ln>
        </p:spPr>
      </p:pic>
      <p:sp>
        <p:nvSpPr>
          <p:cNvPr id="88" name="Google Shape;88;p8"/>
          <p:cNvSpPr txBox="1"/>
          <p:nvPr>
            <p:ph type="title"/>
          </p:nvPr>
        </p:nvSpPr>
        <p:spPr>
          <a:xfrm>
            <a:off x="2037100" y="1058150"/>
            <a:ext cx="5072400" cy="3214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8"/>
          <p:cNvSpPr/>
          <p:nvPr/>
        </p:nvSpPr>
        <p:spPr>
          <a:xfrm rot="527880">
            <a:off x="6331956" y="38822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8"/>
          <p:cNvGrpSpPr/>
          <p:nvPr/>
        </p:nvGrpSpPr>
        <p:grpSpPr>
          <a:xfrm flipH="1">
            <a:off x="1001487" y="342553"/>
            <a:ext cx="472093" cy="385486"/>
            <a:chOff x="3093501" y="886401"/>
            <a:chExt cx="376440" cy="307405"/>
          </a:xfrm>
        </p:grpSpPr>
        <p:sp>
          <p:nvSpPr>
            <p:cNvPr id="91" name="Google Shape;91;p8"/>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8"/>
          <p:cNvGrpSpPr/>
          <p:nvPr/>
        </p:nvGrpSpPr>
        <p:grpSpPr>
          <a:xfrm flipH="1">
            <a:off x="5920836" y="4553967"/>
            <a:ext cx="319710" cy="261048"/>
            <a:chOff x="3093501" y="886401"/>
            <a:chExt cx="376440" cy="307405"/>
          </a:xfrm>
        </p:grpSpPr>
        <p:sp>
          <p:nvSpPr>
            <p:cNvPr id="96" name="Google Shape;96;p8"/>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pic>
        <p:nvPicPr>
          <p:cNvPr id="101" name="Google Shape;101;p9"/>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2" name="Google Shape;102;p9"/>
          <p:cNvSpPr txBox="1"/>
          <p:nvPr>
            <p:ph type="title"/>
          </p:nvPr>
        </p:nvSpPr>
        <p:spPr>
          <a:xfrm>
            <a:off x="4872475" y="1193225"/>
            <a:ext cx="3570600" cy="12918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4200"/>
              <a:buNone/>
              <a:defRPr sz="9000"/>
            </a:lvl1pPr>
            <a:lvl2pPr lvl="1" algn="ctr">
              <a:lnSpc>
                <a:spcPct val="115000"/>
              </a:lnSpc>
              <a:spcBef>
                <a:spcPts val="0"/>
              </a:spcBef>
              <a:spcAft>
                <a:spcPts val="0"/>
              </a:spcAft>
              <a:buSzPts val="4200"/>
              <a:buNone/>
              <a:defRPr sz="4200"/>
            </a:lvl2pPr>
            <a:lvl3pPr lvl="2" algn="ctr">
              <a:lnSpc>
                <a:spcPct val="115000"/>
              </a:lnSpc>
              <a:spcBef>
                <a:spcPts val="0"/>
              </a:spcBef>
              <a:spcAft>
                <a:spcPts val="0"/>
              </a:spcAft>
              <a:buSzPts val="4200"/>
              <a:buNone/>
              <a:defRPr sz="4200"/>
            </a:lvl3pPr>
            <a:lvl4pPr lvl="3" algn="ctr">
              <a:lnSpc>
                <a:spcPct val="115000"/>
              </a:lnSpc>
              <a:spcBef>
                <a:spcPts val="0"/>
              </a:spcBef>
              <a:spcAft>
                <a:spcPts val="0"/>
              </a:spcAft>
              <a:buSzPts val="4200"/>
              <a:buNone/>
              <a:defRPr sz="4200"/>
            </a:lvl4pPr>
            <a:lvl5pPr lvl="4" algn="ctr">
              <a:lnSpc>
                <a:spcPct val="115000"/>
              </a:lnSpc>
              <a:spcBef>
                <a:spcPts val="0"/>
              </a:spcBef>
              <a:spcAft>
                <a:spcPts val="0"/>
              </a:spcAft>
              <a:buSzPts val="4200"/>
              <a:buNone/>
              <a:defRPr sz="4200"/>
            </a:lvl5pPr>
            <a:lvl6pPr lvl="5" algn="ctr">
              <a:lnSpc>
                <a:spcPct val="115000"/>
              </a:lnSpc>
              <a:spcBef>
                <a:spcPts val="0"/>
              </a:spcBef>
              <a:spcAft>
                <a:spcPts val="0"/>
              </a:spcAft>
              <a:buSzPts val="4200"/>
              <a:buNone/>
              <a:defRPr sz="4200"/>
            </a:lvl6pPr>
            <a:lvl7pPr lvl="6" algn="ctr">
              <a:lnSpc>
                <a:spcPct val="115000"/>
              </a:lnSpc>
              <a:spcBef>
                <a:spcPts val="0"/>
              </a:spcBef>
              <a:spcAft>
                <a:spcPts val="0"/>
              </a:spcAft>
              <a:buSzPts val="4200"/>
              <a:buNone/>
              <a:defRPr sz="4200"/>
            </a:lvl7pPr>
            <a:lvl8pPr lvl="7" algn="ctr">
              <a:lnSpc>
                <a:spcPct val="115000"/>
              </a:lnSpc>
              <a:spcBef>
                <a:spcPts val="0"/>
              </a:spcBef>
              <a:spcAft>
                <a:spcPts val="0"/>
              </a:spcAft>
              <a:buSzPts val="4200"/>
              <a:buNone/>
              <a:defRPr sz="4200"/>
            </a:lvl8pPr>
            <a:lvl9pPr lvl="8" algn="ctr">
              <a:lnSpc>
                <a:spcPct val="115000"/>
              </a:lnSpc>
              <a:spcBef>
                <a:spcPts val="0"/>
              </a:spcBef>
              <a:spcAft>
                <a:spcPts val="0"/>
              </a:spcAft>
              <a:buSzPts val="4200"/>
              <a:buNone/>
              <a:defRPr sz="4200"/>
            </a:lvl9pPr>
          </a:lstStyle>
          <a:p/>
        </p:txBody>
      </p:sp>
      <p:sp>
        <p:nvSpPr>
          <p:cNvPr id="103" name="Google Shape;103;p9"/>
          <p:cNvSpPr txBox="1"/>
          <p:nvPr>
            <p:ph idx="1" type="subTitle"/>
          </p:nvPr>
        </p:nvSpPr>
        <p:spPr>
          <a:xfrm>
            <a:off x="4872475" y="2458325"/>
            <a:ext cx="3570600" cy="9585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600"/>
              <a:buNone/>
              <a:defRPr sz="1600"/>
            </a:lvl1pPr>
            <a:lvl2pPr lvl="1" algn="ctr">
              <a:lnSpc>
                <a:spcPct val="115000"/>
              </a:lnSpc>
              <a:spcBef>
                <a:spcPts val="0"/>
              </a:spcBef>
              <a:spcAft>
                <a:spcPts val="0"/>
              </a:spcAft>
              <a:buSzPts val="2100"/>
              <a:buNone/>
              <a:defRPr sz="2100"/>
            </a:lvl2pPr>
            <a:lvl3pPr lvl="2" algn="ctr">
              <a:lnSpc>
                <a:spcPct val="115000"/>
              </a:lnSpc>
              <a:spcBef>
                <a:spcPts val="0"/>
              </a:spcBef>
              <a:spcAft>
                <a:spcPts val="0"/>
              </a:spcAft>
              <a:buSzPts val="2100"/>
              <a:buNone/>
              <a:defRPr sz="2100"/>
            </a:lvl3pPr>
            <a:lvl4pPr lvl="3" algn="ctr">
              <a:lnSpc>
                <a:spcPct val="115000"/>
              </a:lnSpc>
              <a:spcBef>
                <a:spcPts val="0"/>
              </a:spcBef>
              <a:spcAft>
                <a:spcPts val="0"/>
              </a:spcAft>
              <a:buSzPts val="2100"/>
              <a:buNone/>
              <a:defRPr sz="2100"/>
            </a:lvl4pPr>
            <a:lvl5pPr lvl="4" algn="ctr">
              <a:lnSpc>
                <a:spcPct val="115000"/>
              </a:lnSpc>
              <a:spcBef>
                <a:spcPts val="0"/>
              </a:spcBef>
              <a:spcAft>
                <a:spcPts val="0"/>
              </a:spcAft>
              <a:buSzPts val="2100"/>
              <a:buNone/>
              <a:defRPr sz="2100"/>
            </a:lvl5pPr>
            <a:lvl6pPr lvl="5" algn="ctr">
              <a:lnSpc>
                <a:spcPct val="115000"/>
              </a:lnSpc>
              <a:spcBef>
                <a:spcPts val="0"/>
              </a:spcBef>
              <a:spcAft>
                <a:spcPts val="0"/>
              </a:spcAft>
              <a:buSzPts val="2100"/>
              <a:buNone/>
              <a:defRPr sz="2100"/>
            </a:lvl6pPr>
            <a:lvl7pPr lvl="6" algn="ctr">
              <a:lnSpc>
                <a:spcPct val="115000"/>
              </a:lnSpc>
              <a:spcBef>
                <a:spcPts val="0"/>
              </a:spcBef>
              <a:spcAft>
                <a:spcPts val="0"/>
              </a:spcAft>
              <a:buSzPts val="2100"/>
              <a:buNone/>
              <a:defRPr sz="2100"/>
            </a:lvl7pPr>
            <a:lvl8pPr lvl="7" algn="ctr">
              <a:lnSpc>
                <a:spcPct val="115000"/>
              </a:lnSpc>
              <a:spcBef>
                <a:spcPts val="0"/>
              </a:spcBef>
              <a:spcAft>
                <a:spcPts val="0"/>
              </a:spcAft>
              <a:buSzPts val="2100"/>
              <a:buNone/>
              <a:defRPr sz="2100"/>
            </a:lvl8pPr>
            <a:lvl9pPr lvl="8" algn="ctr">
              <a:lnSpc>
                <a:spcPct val="115000"/>
              </a:lnSpc>
              <a:spcBef>
                <a:spcPts val="0"/>
              </a:spcBef>
              <a:spcAft>
                <a:spcPts val="0"/>
              </a:spcAft>
              <a:buSzPts val="2100"/>
              <a:buNone/>
              <a:defRPr sz="2100"/>
            </a:lvl9pPr>
          </a:lstStyle>
          <a:p/>
        </p:txBody>
      </p:sp>
      <p:grpSp>
        <p:nvGrpSpPr>
          <p:cNvPr id="104" name="Google Shape;104;p9"/>
          <p:cNvGrpSpPr/>
          <p:nvPr/>
        </p:nvGrpSpPr>
        <p:grpSpPr>
          <a:xfrm flipH="1" rot="-1383529">
            <a:off x="4053218" y="342155"/>
            <a:ext cx="472092" cy="385487"/>
            <a:chOff x="3093501" y="886401"/>
            <a:chExt cx="376440" cy="307405"/>
          </a:xfrm>
        </p:grpSpPr>
        <p:sp>
          <p:nvSpPr>
            <p:cNvPr id="105" name="Google Shape;105;p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9"/>
          <p:cNvSpPr/>
          <p:nvPr/>
        </p:nvSpPr>
        <p:spPr>
          <a:xfrm rot="528001">
            <a:off x="8607074" y="1112779"/>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rot="527880">
            <a:off x="6506618" y="3855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11" name="Shape 111"/>
        <p:cNvGrpSpPr/>
        <p:nvPr/>
      </p:nvGrpSpPr>
      <p:grpSpPr>
        <a:xfrm>
          <a:off x="0" y="0"/>
          <a:ext cx="0" cy="0"/>
          <a:chOff x="0" y="0"/>
          <a:chExt cx="0" cy="0"/>
        </a:xfrm>
      </p:grpSpPr>
      <p:sp>
        <p:nvSpPr>
          <p:cNvPr id="112" name="Google Shape;112;p10"/>
          <p:cNvSpPr txBox="1"/>
          <p:nvPr>
            <p:ph idx="1" type="body"/>
          </p:nvPr>
        </p:nvSpPr>
        <p:spPr>
          <a:xfrm>
            <a:off x="713500" y="3909200"/>
            <a:ext cx="5669700" cy="699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15000"/>
              </a:lnSpc>
              <a:spcBef>
                <a:spcPts val="0"/>
              </a:spcBef>
              <a:spcAft>
                <a:spcPts val="0"/>
              </a:spcAft>
              <a:buSzPts val="1400"/>
              <a:buNone/>
              <a:defRPr sz="2500">
                <a:latin typeface="Londrina Solid"/>
                <a:ea typeface="Londrina Solid"/>
                <a:cs typeface="Londrina Solid"/>
                <a:sym typeface="Londrina Soli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500" y="535300"/>
            <a:ext cx="7719600" cy="698700"/>
          </a:xfrm>
          <a:prstGeom prst="rect">
            <a:avLst/>
          </a:prstGeom>
          <a:noFill/>
          <a:ln>
            <a:noFill/>
          </a:ln>
        </p:spPr>
        <p:txBody>
          <a:bodyPr anchorCtr="0" anchor="t" bIns="91425" lIns="91425" spcFirstLastPara="1" rIns="91425" wrap="square" tIns="91425">
            <a:noAutofit/>
          </a:bodyPr>
          <a:lstStyle>
            <a:lvl1pPr lvl="0">
              <a:lnSpc>
                <a:spcPct val="115000"/>
              </a:lnSpc>
              <a:spcBef>
                <a:spcPts val="0"/>
              </a:spcBef>
              <a:spcAft>
                <a:spcPts val="0"/>
              </a:spcAft>
              <a:buClr>
                <a:schemeClr val="accent2"/>
              </a:buClr>
              <a:buSzPts val="3400"/>
              <a:buFont typeface="Londrina Solid"/>
              <a:buNone/>
              <a:defRPr sz="3400">
                <a:solidFill>
                  <a:schemeClr val="accent2"/>
                </a:solidFill>
                <a:latin typeface="Londrina Solid"/>
                <a:ea typeface="Londrina Solid"/>
                <a:cs typeface="Londrina Solid"/>
                <a:sym typeface="Londrina Solid"/>
              </a:defRPr>
            </a:lvl1pPr>
            <a:lvl2pPr lvl="1">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2pPr>
            <a:lvl3pPr lvl="2">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3pPr>
            <a:lvl4pPr lvl="3">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4pPr>
            <a:lvl5pPr lvl="4">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5pPr>
            <a:lvl6pPr lvl="5">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6pPr>
            <a:lvl7pPr lvl="6">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7pPr>
            <a:lvl8pPr lvl="7">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8pPr>
            <a:lvl9pPr lvl="8">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9pPr>
          </a:lstStyle>
          <a:p/>
        </p:txBody>
      </p:sp>
      <p:sp>
        <p:nvSpPr>
          <p:cNvPr id="7" name="Google Shape;7;p1"/>
          <p:cNvSpPr txBox="1"/>
          <p:nvPr>
            <p:ph idx="1" type="body"/>
          </p:nvPr>
        </p:nvSpPr>
        <p:spPr>
          <a:xfrm>
            <a:off x="713500" y="1234011"/>
            <a:ext cx="7719600" cy="3374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7"/>
          <p:cNvSpPr txBox="1"/>
          <p:nvPr>
            <p:ph type="ctrTitle"/>
          </p:nvPr>
        </p:nvSpPr>
        <p:spPr>
          <a:xfrm flipH="1">
            <a:off x="712225" y="576800"/>
            <a:ext cx="5386500" cy="17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Q-Learning -Lunar Lander</a:t>
            </a:r>
            <a:endParaRPr>
              <a:solidFill>
                <a:schemeClr val="accent2"/>
              </a:solidFill>
            </a:endParaRPr>
          </a:p>
        </p:txBody>
      </p:sp>
      <p:sp>
        <p:nvSpPr>
          <p:cNvPr id="518" name="Google Shape;518;p37"/>
          <p:cNvSpPr txBox="1"/>
          <p:nvPr>
            <p:ph idx="1" type="subTitle"/>
          </p:nvPr>
        </p:nvSpPr>
        <p:spPr>
          <a:xfrm>
            <a:off x="712200" y="2390625"/>
            <a:ext cx="53865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rain an agent to land a lunar lander safely on a landing pad on the surface of the moon.</a:t>
            </a:r>
            <a:endParaRPr/>
          </a:p>
        </p:txBody>
      </p:sp>
      <p:grpSp>
        <p:nvGrpSpPr>
          <p:cNvPr id="519" name="Google Shape;519;p37"/>
          <p:cNvGrpSpPr/>
          <p:nvPr/>
        </p:nvGrpSpPr>
        <p:grpSpPr>
          <a:xfrm>
            <a:off x="3006845" y="3425579"/>
            <a:ext cx="3130327" cy="3033495"/>
            <a:chOff x="6331824" y="431549"/>
            <a:chExt cx="2101173" cy="1993360"/>
          </a:xfrm>
        </p:grpSpPr>
        <p:sp>
          <p:nvSpPr>
            <p:cNvPr id="520" name="Google Shape;520;p37"/>
            <p:cNvSpPr/>
            <p:nvPr/>
          </p:nvSpPr>
          <p:spPr>
            <a:xfrm>
              <a:off x="6338983" y="431549"/>
              <a:ext cx="2094014" cy="1993360"/>
            </a:xfrm>
            <a:custGeom>
              <a:rect b="b" l="l" r="r" t="t"/>
              <a:pathLst>
                <a:path extrusionOk="0" h="23859" w="25063">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a:off x="7382124" y="563640"/>
              <a:ext cx="272289" cy="143702"/>
            </a:xfrm>
            <a:custGeom>
              <a:rect b="b" l="l" r="r" t="t"/>
              <a:pathLst>
                <a:path extrusionOk="0" h="1720" w="3259">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7008732" y="1116731"/>
              <a:ext cx="137440" cy="129248"/>
            </a:xfrm>
            <a:custGeom>
              <a:rect b="b" l="l" r="r" t="t"/>
              <a:pathLst>
                <a:path extrusionOk="0" h="1547" w="1645">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7596851" y="1050060"/>
              <a:ext cx="116135" cy="88560"/>
            </a:xfrm>
            <a:custGeom>
              <a:rect b="b" l="l" r="r" t="t"/>
              <a:pathLst>
                <a:path extrusionOk="0" h="1060" w="139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7928551" y="801502"/>
              <a:ext cx="83717" cy="71851"/>
            </a:xfrm>
            <a:custGeom>
              <a:rect b="b" l="l" r="r" t="t"/>
              <a:pathLst>
                <a:path extrusionOk="0" h="860" w="1002">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6905295" y="677266"/>
              <a:ext cx="83216" cy="71600"/>
            </a:xfrm>
            <a:custGeom>
              <a:rect b="b" l="l" r="r" t="t"/>
              <a:pathLst>
                <a:path extrusionOk="0" h="857" w="996">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7389309" y="622541"/>
              <a:ext cx="200353" cy="84801"/>
            </a:xfrm>
            <a:custGeom>
              <a:rect b="b" l="l" r="r" t="t"/>
              <a:pathLst>
                <a:path extrusionOk="0" h="1015" w="2398">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6499068" y="972610"/>
              <a:ext cx="204614" cy="349646"/>
            </a:xfrm>
            <a:custGeom>
              <a:rect b="b" l="l" r="r" t="t"/>
              <a:pathLst>
                <a:path extrusionOk="0" h="4185" w="2449">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6602087" y="1012797"/>
              <a:ext cx="122401" cy="290745"/>
            </a:xfrm>
            <a:custGeom>
              <a:rect b="b" l="l" r="r" t="t"/>
              <a:pathLst>
                <a:path extrusionOk="0" h="3480" w="1465">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7963392" y="1193011"/>
              <a:ext cx="221073" cy="228670"/>
            </a:xfrm>
            <a:custGeom>
              <a:rect b="b" l="l" r="r" t="t"/>
              <a:pathLst>
                <a:path extrusionOk="0" h="2737" w="2646">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p:nvPr/>
          </p:nvSpPr>
          <p:spPr>
            <a:xfrm>
              <a:off x="7945929" y="1193680"/>
              <a:ext cx="151476" cy="163920"/>
            </a:xfrm>
            <a:custGeom>
              <a:rect b="b" l="l" r="r" t="t"/>
              <a:pathLst>
                <a:path extrusionOk="0" h="1962" w="1813">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a:off x="7472025" y="2004185"/>
              <a:ext cx="253992" cy="169518"/>
            </a:xfrm>
            <a:custGeom>
              <a:rect b="b" l="l" r="r" t="t"/>
              <a:pathLst>
                <a:path extrusionOk="0" h="2029" w="304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7497174" y="1961241"/>
              <a:ext cx="201272" cy="107943"/>
            </a:xfrm>
            <a:custGeom>
              <a:rect b="b" l="l" r="r" t="t"/>
              <a:pathLst>
                <a:path extrusionOk="0" h="1292" w="2409">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6331824" y="431549"/>
              <a:ext cx="1100186" cy="1993360"/>
            </a:xfrm>
            <a:custGeom>
              <a:rect b="b" l="l" r="r" t="t"/>
              <a:pathLst>
                <a:path extrusionOk="0" h="23859" w="13168">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7941585" y="1843020"/>
              <a:ext cx="102182" cy="95913"/>
            </a:xfrm>
            <a:custGeom>
              <a:rect b="b" l="l" r="r" t="t"/>
              <a:pathLst>
                <a:path extrusionOk="0" h="1148" w="1223">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a:off x="7011155" y="1798655"/>
              <a:ext cx="116135" cy="88560"/>
            </a:xfrm>
            <a:custGeom>
              <a:rect b="b" l="l" r="r" t="t"/>
              <a:pathLst>
                <a:path extrusionOk="0" h="1060" w="139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a:off x="7347784" y="1428201"/>
              <a:ext cx="84218" cy="72185"/>
            </a:xfrm>
            <a:custGeom>
              <a:rect b="b" l="l" r="r" t="t"/>
              <a:pathLst>
                <a:path extrusionOk="0" h="864" w="1008">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7"/>
          <p:cNvGrpSpPr/>
          <p:nvPr/>
        </p:nvGrpSpPr>
        <p:grpSpPr>
          <a:xfrm flipH="1" rot="-813134">
            <a:off x="6488687" y="-173845"/>
            <a:ext cx="3130575" cy="3372196"/>
            <a:chOff x="4369745" y="33898"/>
            <a:chExt cx="3334513" cy="3591874"/>
          </a:xfrm>
        </p:grpSpPr>
        <p:sp>
          <p:nvSpPr>
            <p:cNvPr id="538" name="Google Shape;538;p37"/>
            <p:cNvSpPr/>
            <p:nvPr/>
          </p:nvSpPr>
          <p:spPr>
            <a:xfrm>
              <a:off x="6440009" y="2192431"/>
              <a:ext cx="415776" cy="437666"/>
            </a:xfrm>
            <a:custGeom>
              <a:rect b="b" l="l" r="r" t="t"/>
              <a:pathLst>
                <a:path extrusionOk="0" h="3699" w="3514">
                  <a:moveTo>
                    <a:pt x="1569" y="1"/>
                  </a:moveTo>
                  <a:cubicBezTo>
                    <a:pt x="1569" y="1"/>
                    <a:pt x="0" y="2020"/>
                    <a:pt x="116" y="2489"/>
                  </a:cubicBezTo>
                  <a:cubicBezTo>
                    <a:pt x="296" y="3213"/>
                    <a:pt x="1569" y="3699"/>
                    <a:pt x="1569" y="3699"/>
                  </a:cubicBezTo>
                  <a:lnTo>
                    <a:pt x="3514" y="1031"/>
                  </a:lnTo>
                  <a:lnTo>
                    <a:pt x="15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6180413" y="1828948"/>
              <a:ext cx="242556" cy="234155"/>
            </a:xfrm>
            <a:custGeom>
              <a:rect b="b" l="l" r="r" t="t"/>
              <a:pathLst>
                <a:path extrusionOk="0" h="1979" w="2050">
                  <a:moveTo>
                    <a:pt x="818" y="0"/>
                  </a:moveTo>
                  <a:cubicBezTo>
                    <a:pt x="801" y="0"/>
                    <a:pt x="788" y="5"/>
                    <a:pt x="776" y="16"/>
                  </a:cubicBezTo>
                  <a:cubicBezTo>
                    <a:pt x="620" y="179"/>
                    <a:pt x="1251" y="931"/>
                    <a:pt x="1251" y="931"/>
                  </a:cubicBezTo>
                  <a:cubicBezTo>
                    <a:pt x="1251" y="931"/>
                    <a:pt x="523" y="398"/>
                    <a:pt x="325" y="398"/>
                  </a:cubicBezTo>
                  <a:cubicBezTo>
                    <a:pt x="301" y="398"/>
                    <a:pt x="285" y="405"/>
                    <a:pt x="279" y="422"/>
                  </a:cubicBezTo>
                  <a:cubicBezTo>
                    <a:pt x="215" y="578"/>
                    <a:pt x="1002" y="1191"/>
                    <a:pt x="1002" y="1191"/>
                  </a:cubicBezTo>
                  <a:cubicBezTo>
                    <a:pt x="1002" y="1191"/>
                    <a:pt x="481" y="896"/>
                    <a:pt x="244" y="896"/>
                  </a:cubicBezTo>
                  <a:cubicBezTo>
                    <a:pt x="207" y="896"/>
                    <a:pt x="177" y="903"/>
                    <a:pt x="157" y="919"/>
                  </a:cubicBezTo>
                  <a:cubicBezTo>
                    <a:pt x="1" y="1047"/>
                    <a:pt x="869" y="1452"/>
                    <a:pt x="869" y="1452"/>
                  </a:cubicBezTo>
                  <a:cubicBezTo>
                    <a:pt x="869" y="1452"/>
                    <a:pt x="485" y="1343"/>
                    <a:pt x="267" y="1343"/>
                  </a:cubicBezTo>
                  <a:cubicBezTo>
                    <a:pt x="176" y="1343"/>
                    <a:pt x="114" y="1362"/>
                    <a:pt x="122" y="1417"/>
                  </a:cubicBezTo>
                  <a:cubicBezTo>
                    <a:pt x="157" y="1602"/>
                    <a:pt x="1396" y="1979"/>
                    <a:pt x="1396" y="1979"/>
                  </a:cubicBezTo>
                  <a:lnTo>
                    <a:pt x="2021" y="1290"/>
                  </a:lnTo>
                  <a:cubicBezTo>
                    <a:pt x="2021" y="1290"/>
                    <a:pt x="2050" y="207"/>
                    <a:pt x="1836" y="207"/>
                  </a:cubicBezTo>
                  <a:cubicBezTo>
                    <a:pt x="1616" y="207"/>
                    <a:pt x="1627" y="873"/>
                    <a:pt x="1627" y="873"/>
                  </a:cubicBezTo>
                  <a:cubicBezTo>
                    <a:pt x="1627" y="873"/>
                    <a:pt x="1029" y="0"/>
                    <a:pt x="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7442544" y="2050682"/>
              <a:ext cx="231671" cy="220785"/>
            </a:xfrm>
            <a:custGeom>
              <a:rect b="b" l="l" r="r" t="t"/>
              <a:pathLst>
                <a:path extrusionOk="0" h="1866" w="1958">
                  <a:moveTo>
                    <a:pt x="577" y="1"/>
                  </a:moveTo>
                  <a:cubicBezTo>
                    <a:pt x="368" y="1"/>
                    <a:pt x="1" y="932"/>
                    <a:pt x="1" y="932"/>
                  </a:cubicBezTo>
                  <a:lnTo>
                    <a:pt x="302" y="1806"/>
                  </a:lnTo>
                  <a:cubicBezTo>
                    <a:pt x="302" y="1806"/>
                    <a:pt x="832" y="1866"/>
                    <a:pt x="1240" y="1866"/>
                  </a:cubicBezTo>
                  <a:cubicBezTo>
                    <a:pt x="1469" y="1866"/>
                    <a:pt x="1659" y="1847"/>
                    <a:pt x="1697" y="1789"/>
                  </a:cubicBezTo>
                  <a:cubicBezTo>
                    <a:pt x="1795" y="1633"/>
                    <a:pt x="996" y="1528"/>
                    <a:pt x="996" y="1528"/>
                  </a:cubicBezTo>
                  <a:cubicBezTo>
                    <a:pt x="996" y="1528"/>
                    <a:pt x="1957" y="1494"/>
                    <a:pt x="1865" y="1320"/>
                  </a:cubicBezTo>
                  <a:cubicBezTo>
                    <a:pt x="1820" y="1236"/>
                    <a:pt x="1611" y="1214"/>
                    <a:pt x="1407" y="1214"/>
                  </a:cubicBezTo>
                  <a:cubicBezTo>
                    <a:pt x="1190" y="1214"/>
                    <a:pt x="979" y="1239"/>
                    <a:pt x="979" y="1239"/>
                  </a:cubicBezTo>
                  <a:cubicBezTo>
                    <a:pt x="979" y="1239"/>
                    <a:pt x="1940" y="984"/>
                    <a:pt x="1946" y="817"/>
                  </a:cubicBezTo>
                  <a:cubicBezTo>
                    <a:pt x="1946" y="774"/>
                    <a:pt x="1876" y="758"/>
                    <a:pt x="1772" y="758"/>
                  </a:cubicBezTo>
                  <a:cubicBezTo>
                    <a:pt x="1463" y="758"/>
                    <a:pt x="852" y="898"/>
                    <a:pt x="852" y="898"/>
                  </a:cubicBezTo>
                  <a:cubicBezTo>
                    <a:pt x="852" y="898"/>
                    <a:pt x="1726" y="452"/>
                    <a:pt x="1645" y="249"/>
                  </a:cubicBezTo>
                  <a:cubicBezTo>
                    <a:pt x="1634" y="222"/>
                    <a:pt x="1606" y="210"/>
                    <a:pt x="1565" y="210"/>
                  </a:cubicBezTo>
                  <a:cubicBezTo>
                    <a:pt x="1304" y="210"/>
                    <a:pt x="528" y="701"/>
                    <a:pt x="528" y="701"/>
                  </a:cubicBezTo>
                  <a:cubicBezTo>
                    <a:pt x="528" y="701"/>
                    <a:pt x="800" y="93"/>
                    <a:pt x="603" y="6"/>
                  </a:cubicBezTo>
                  <a:cubicBezTo>
                    <a:pt x="595" y="3"/>
                    <a:pt x="586" y="1"/>
                    <a:pt x="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a:off x="6347482" y="1987617"/>
              <a:ext cx="558352" cy="354250"/>
            </a:xfrm>
            <a:custGeom>
              <a:rect b="b" l="l" r="r" t="t"/>
              <a:pathLst>
                <a:path extrusionOk="0" h="2994" w="4719">
                  <a:moveTo>
                    <a:pt x="487" y="1"/>
                  </a:moveTo>
                  <a:lnTo>
                    <a:pt x="1" y="458"/>
                  </a:lnTo>
                  <a:cubicBezTo>
                    <a:pt x="1" y="458"/>
                    <a:pt x="1431" y="2802"/>
                    <a:pt x="3966" y="2993"/>
                  </a:cubicBezTo>
                  <a:lnTo>
                    <a:pt x="4718" y="2183"/>
                  </a:lnTo>
                  <a:lnTo>
                    <a:pt x="4521" y="1662"/>
                  </a:lnTo>
                  <a:cubicBezTo>
                    <a:pt x="4521" y="1662"/>
                    <a:pt x="4464" y="1668"/>
                    <a:pt x="4357" y="1668"/>
                  </a:cubicBezTo>
                  <a:cubicBezTo>
                    <a:pt x="3854" y="1668"/>
                    <a:pt x="2259" y="1534"/>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7017298" y="2169122"/>
              <a:ext cx="441807" cy="199133"/>
            </a:xfrm>
            <a:custGeom>
              <a:rect b="b" l="l" r="r" t="t"/>
              <a:pathLst>
                <a:path extrusionOk="0" h="1683" w="3734">
                  <a:moveTo>
                    <a:pt x="3473" y="1"/>
                  </a:moveTo>
                  <a:cubicBezTo>
                    <a:pt x="2539" y="451"/>
                    <a:pt x="1678" y="564"/>
                    <a:pt x="1047" y="564"/>
                  </a:cubicBezTo>
                  <a:cubicBezTo>
                    <a:pt x="405" y="564"/>
                    <a:pt x="1" y="446"/>
                    <a:pt x="1" y="446"/>
                  </a:cubicBezTo>
                  <a:lnTo>
                    <a:pt x="1" y="446"/>
                  </a:lnTo>
                  <a:lnTo>
                    <a:pt x="417" y="1656"/>
                  </a:lnTo>
                  <a:cubicBezTo>
                    <a:pt x="609" y="1675"/>
                    <a:pt x="791" y="1683"/>
                    <a:pt x="964" y="1683"/>
                  </a:cubicBezTo>
                  <a:cubicBezTo>
                    <a:pt x="2909" y="1683"/>
                    <a:pt x="3734" y="614"/>
                    <a:pt x="3734" y="614"/>
                  </a:cubicBezTo>
                  <a:lnTo>
                    <a:pt x="34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a:off x="6754980" y="2530001"/>
              <a:ext cx="554921" cy="898640"/>
            </a:xfrm>
            <a:custGeom>
              <a:rect b="b" l="l" r="r" t="t"/>
              <a:pathLst>
                <a:path extrusionOk="0" h="7595" w="4690">
                  <a:moveTo>
                    <a:pt x="1390" y="1"/>
                  </a:moveTo>
                  <a:lnTo>
                    <a:pt x="1" y="1714"/>
                  </a:lnTo>
                  <a:cubicBezTo>
                    <a:pt x="1" y="1714"/>
                    <a:pt x="2391" y="5314"/>
                    <a:pt x="475" y="6958"/>
                  </a:cubicBezTo>
                  <a:lnTo>
                    <a:pt x="1471" y="7595"/>
                  </a:lnTo>
                  <a:cubicBezTo>
                    <a:pt x="1471" y="7595"/>
                    <a:pt x="4689" y="3914"/>
                    <a:pt x="1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p:nvPr/>
          </p:nvSpPr>
          <p:spPr>
            <a:xfrm>
              <a:off x="6703629" y="3303940"/>
              <a:ext cx="272728" cy="302781"/>
            </a:xfrm>
            <a:custGeom>
              <a:rect b="b" l="l" r="r" t="t"/>
              <a:pathLst>
                <a:path extrusionOk="0" h="2559" w="2305">
                  <a:moveTo>
                    <a:pt x="990" y="0"/>
                  </a:moveTo>
                  <a:lnTo>
                    <a:pt x="192" y="1355"/>
                  </a:lnTo>
                  <a:cubicBezTo>
                    <a:pt x="111" y="1424"/>
                    <a:pt x="99" y="1592"/>
                    <a:pt x="1" y="1789"/>
                  </a:cubicBezTo>
                  <a:lnTo>
                    <a:pt x="1893" y="2559"/>
                  </a:lnTo>
                  <a:cubicBezTo>
                    <a:pt x="2021" y="2148"/>
                    <a:pt x="1940" y="1818"/>
                    <a:pt x="1668" y="1592"/>
                  </a:cubicBezTo>
                  <a:lnTo>
                    <a:pt x="2304" y="944"/>
                  </a:lnTo>
                  <a:cubicBezTo>
                    <a:pt x="2142" y="243"/>
                    <a:pt x="990" y="0"/>
                    <a:pt x="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a:off x="6689904" y="3482723"/>
              <a:ext cx="251548" cy="143049"/>
            </a:xfrm>
            <a:custGeom>
              <a:rect b="b" l="l" r="r" t="t"/>
              <a:pathLst>
                <a:path extrusionOk="0" h="1209" w="2126">
                  <a:moveTo>
                    <a:pt x="173" y="1"/>
                  </a:moveTo>
                  <a:cubicBezTo>
                    <a:pt x="116" y="1"/>
                    <a:pt x="63" y="30"/>
                    <a:pt x="36" y="81"/>
                  </a:cubicBezTo>
                  <a:cubicBezTo>
                    <a:pt x="1" y="162"/>
                    <a:pt x="36" y="255"/>
                    <a:pt x="111" y="289"/>
                  </a:cubicBezTo>
                  <a:lnTo>
                    <a:pt x="1870" y="1186"/>
                  </a:lnTo>
                  <a:cubicBezTo>
                    <a:pt x="1895" y="1201"/>
                    <a:pt x="1922" y="1209"/>
                    <a:pt x="1948" y="1209"/>
                  </a:cubicBezTo>
                  <a:cubicBezTo>
                    <a:pt x="2004" y="1209"/>
                    <a:pt x="2059" y="1178"/>
                    <a:pt x="2090" y="1123"/>
                  </a:cubicBezTo>
                  <a:cubicBezTo>
                    <a:pt x="2125" y="1048"/>
                    <a:pt x="2090" y="955"/>
                    <a:pt x="2009" y="914"/>
                  </a:cubicBezTo>
                  <a:lnTo>
                    <a:pt x="256" y="23"/>
                  </a:lnTo>
                  <a:cubicBezTo>
                    <a:pt x="229" y="8"/>
                    <a:pt x="201" y="1"/>
                    <a:pt x="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6867385" y="3445097"/>
              <a:ext cx="56202" cy="45908"/>
            </a:xfrm>
            <a:custGeom>
              <a:rect b="b" l="l" r="r" t="t"/>
              <a:pathLst>
                <a:path extrusionOk="0" h="388" w="475">
                  <a:moveTo>
                    <a:pt x="152" y="0"/>
                  </a:moveTo>
                  <a:cubicBezTo>
                    <a:pt x="30" y="0"/>
                    <a:pt x="0" y="150"/>
                    <a:pt x="0" y="150"/>
                  </a:cubicBezTo>
                  <a:cubicBezTo>
                    <a:pt x="52" y="295"/>
                    <a:pt x="249" y="364"/>
                    <a:pt x="249" y="364"/>
                  </a:cubicBezTo>
                  <a:lnTo>
                    <a:pt x="301" y="387"/>
                  </a:lnTo>
                  <a:lnTo>
                    <a:pt x="475" y="214"/>
                  </a:lnTo>
                  <a:cubicBezTo>
                    <a:pt x="327" y="51"/>
                    <a:pt x="224"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6898859" y="3412204"/>
              <a:ext cx="56202" cy="45908"/>
            </a:xfrm>
            <a:custGeom>
              <a:rect b="b" l="l" r="r" t="t"/>
              <a:pathLst>
                <a:path extrusionOk="0" h="388" w="475">
                  <a:moveTo>
                    <a:pt x="150" y="0"/>
                  </a:moveTo>
                  <a:cubicBezTo>
                    <a:pt x="28" y="0"/>
                    <a:pt x="0" y="150"/>
                    <a:pt x="0" y="150"/>
                  </a:cubicBezTo>
                  <a:cubicBezTo>
                    <a:pt x="47" y="295"/>
                    <a:pt x="243" y="364"/>
                    <a:pt x="243" y="364"/>
                  </a:cubicBezTo>
                  <a:lnTo>
                    <a:pt x="295" y="388"/>
                  </a:lnTo>
                  <a:lnTo>
                    <a:pt x="475" y="214"/>
                  </a:lnTo>
                  <a:cubicBezTo>
                    <a:pt x="325" y="52"/>
                    <a:pt x="222" y="0"/>
                    <a:pt x="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6145508" y="2167110"/>
              <a:ext cx="943839" cy="1036956"/>
            </a:xfrm>
            <a:custGeom>
              <a:rect b="b" l="l" r="r" t="t"/>
              <a:pathLst>
                <a:path extrusionOk="0" h="8764" w="7977">
                  <a:moveTo>
                    <a:pt x="6252" y="0"/>
                  </a:moveTo>
                  <a:cubicBezTo>
                    <a:pt x="4556" y="2333"/>
                    <a:pt x="4133" y="2732"/>
                    <a:pt x="3676" y="3786"/>
                  </a:cubicBezTo>
                  <a:cubicBezTo>
                    <a:pt x="3190" y="4919"/>
                    <a:pt x="2573" y="7638"/>
                    <a:pt x="479" y="7638"/>
                  </a:cubicBezTo>
                  <a:cubicBezTo>
                    <a:pt x="327" y="7638"/>
                    <a:pt x="168" y="7624"/>
                    <a:pt x="1" y="7594"/>
                  </a:cubicBezTo>
                  <a:lnTo>
                    <a:pt x="1" y="7594"/>
                  </a:lnTo>
                  <a:lnTo>
                    <a:pt x="139" y="8763"/>
                  </a:lnTo>
                  <a:cubicBezTo>
                    <a:pt x="139" y="8763"/>
                    <a:pt x="159" y="8764"/>
                    <a:pt x="197" y="8764"/>
                  </a:cubicBezTo>
                  <a:cubicBezTo>
                    <a:pt x="654" y="8764"/>
                    <a:pt x="3738" y="8660"/>
                    <a:pt x="5273" y="5910"/>
                  </a:cubicBezTo>
                  <a:cubicBezTo>
                    <a:pt x="5367" y="5943"/>
                    <a:pt x="5496" y="5959"/>
                    <a:pt x="5642" y="5959"/>
                  </a:cubicBezTo>
                  <a:cubicBezTo>
                    <a:pt x="6011" y="5959"/>
                    <a:pt x="6490" y="5856"/>
                    <a:pt x="6784" y="5661"/>
                  </a:cubicBezTo>
                  <a:cubicBezTo>
                    <a:pt x="7635" y="5088"/>
                    <a:pt x="7913" y="4029"/>
                    <a:pt x="7953" y="3062"/>
                  </a:cubicBezTo>
                  <a:cubicBezTo>
                    <a:pt x="7976" y="2559"/>
                    <a:pt x="7965" y="2055"/>
                    <a:pt x="7913" y="1552"/>
                  </a:cubicBezTo>
                  <a:cubicBezTo>
                    <a:pt x="7837" y="938"/>
                    <a:pt x="7670" y="377"/>
                    <a:pt x="7299" y="348"/>
                  </a:cubicBezTo>
                  <a:cubicBezTo>
                    <a:pt x="6333" y="272"/>
                    <a:pt x="6252" y="0"/>
                    <a:pt x="6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7139879" y="1420149"/>
              <a:ext cx="279590" cy="331533"/>
            </a:xfrm>
            <a:custGeom>
              <a:rect b="b" l="l" r="r" t="t"/>
              <a:pathLst>
                <a:path extrusionOk="0" h="2802" w="2363">
                  <a:moveTo>
                    <a:pt x="1413" y="0"/>
                  </a:moveTo>
                  <a:cubicBezTo>
                    <a:pt x="1004" y="0"/>
                    <a:pt x="605" y="126"/>
                    <a:pt x="267" y="363"/>
                  </a:cubicBezTo>
                  <a:cubicBezTo>
                    <a:pt x="180" y="415"/>
                    <a:pt x="111" y="491"/>
                    <a:pt x="59" y="578"/>
                  </a:cubicBezTo>
                  <a:cubicBezTo>
                    <a:pt x="18" y="676"/>
                    <a:pt x="6" y="780"/>
                    <a:pt x="12" y="890"/>
                  </a:cubicBezTo>
                  <a:cubicBezTo>
                    <a:pt x="1" y="1179"/>
                    <a:pt x="41" y="1463"/>
                    <a:pt x="122" y="1741"/>
                  </a:cubicBezTo>
                  <a:cubicBezTo>
                    <a:pt x="342" y="2349"/>
                    <a:pt x="904" y="2765"/>
                    <a:pt x="1546" y="2800"/>
                  </a:cubicBezTo>
                  <a:cubicBezTo>
                    <a:pt x="1560" y="2801"/>
                    <a:pt x="1575" y="2801"/>
                    <a:pt x="1590" y="2801"/>
                  </a:cubicBezTo>
                  <a:cubicBezTo>
                    <a:pt x="1828" y="2801"/>
                    <a:pt x="2093" y="2710"/>
                    <a:pt x="2142" y="2476"/>
                  </a:cubicBezTo>
                  <a:cubicBezTo>
                    <a:pt x="2200" y="2221"/>
                    <a:pt x="1951" y="2013"/>
                    <a:pt x="1876" y="1764"/>
                  </a:cubicBezTo>
                  <a:cubicBezTo>
                    <a:pt x="1830" y="1608"/>
                    <a:pt x="1853" y="1446"/>
                    <a:pt x="1940" y="1307"/>
                  </a:cubicBezTo>
                  <a:cubicBezTo>
                    <a:pt x="1986" y="1232"/>
                    <a:pt x="2050" y="1168"/>
                    <a:pt x="2096" y="1098"/>
                  </a:cubicBezTo>
                  <a:cubicBezTo>
                    <a:pt x="2362" y="716"/>
                    <a:pt x="2177" y="196"/>
                    <a:pt x="1737" y="57"/>
                  </a:cubicBezTo>
                  <a:lnTo>
                    <a:pt x="1743" y="28"/>
                  </a:lnTo>
                  <a:cubicBezTo>
                    <a:pt x="1633" y="9"/>
                    <a:pt x="1522" y="0"/>
                    <a:pt x="1413" y="0"/>
                  </a:cubicBezTo>
                  <a:close/>
                </a:path>
              </a:pathLst>
            </a:custGeom>
            <a:solidFill>
              <a:srgbClr val="E9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6581758" y="1312358"/>
              <a:ext cx="834866" cy="878763"/>
            </a:xfrm>
            <a:custGeom>
              <a:rect b="b" l="l" r="r" t="t"/>
              <a:pathLst>
                <a:path extrusionOk="0" h="7427" w="7056">
                  <a:moveTo>
                    <a:pt x="3658" y="0"/>
                  </a:moveTo>
                  <a:cubicBezTo>
                    <a:pt x="2170" y="0"/>
                    <a:pt x="567" y="1286"/>
                    <a:pt x="244" y="2878"/>
                  </a:cubicBezTo>
                  <a:cubicBezTo>
                    <a:pt x="0" y="4076"/>
                    <a:pt x="950" y="5002"/>
                    <a:pt x="1829" y="5656"/>
                  </a:cubicBezTo>
                  <a:cubicBezTo>
                    <a:pt x="2773" y="6350"/>
                    <a:pt x="2732" y="6321"/>
                    <a:pt x="2906" y="6559"/>
                  </a:cubicBezTo>
                  <a:cubicBezTo>
                    <a:pt x="3016" y="6703"/>
                    <a:pt x="2761" y="7271"/>
                    <a:pt x="2761" y="7271"/>
                  </a:cubicBezTo>
                  <a:lnTo>
                    <a:pt x="3525" y="7427"/>
                  </a:lnTo>
                  <a:cubicBezTo>
                    <a:pt x="3525" y="7427"/>
                    <a:pt x="3711" y="7057"/>
                    <a:pt x="3873" y="6923"/>
                  </a:cubicBezTo>
                  <a:cubicBezTo>
                    <a:pt x="4133" y="6709"/>
                    <a:pt x="4451" y="6582"/>
                    <a:pt x="4787" y="6547"/>
                  </a:cubicBezTo>
                  <a:cubicBezTo>
                    <a:pt x="6060" y="6362"/>
                    <a:pt x="7056" y="5540"/>
                    <a:pt x="6940" y="4753"/>
                  </a:cubicBezTo>
                  <a:cubicBezTo>
                    <a:pt x="6888" y="4388"/>
                    <a:pt x="6506" y="4261"/>
                    <a:pt x="6396" y="3838"/>
                  </a:cubicBezTo>
                  <a:cubicBezTo>
                    <a:pt x="6217" y="3173"/>
                    <a:pt x="6442" y="2287"/>
                    <a:pt x="6251" y="1703"/>
                  </a:cubicBezTo>
                  <a:cubicBezTo>
                    <a:pt x="5945" y="759"/>
                    <a:pt x="5134" y="250"/>
                    <a:pt x="4139" y="47"/>
                  </a:cubicBezTo>
                  <a:cubicBezTo>
                    <a:pt x="3981" y="15"/>
                    <a:pt x="3820" y="0"/>
                    <a:pt x="3658" y="0"/>
                  </a:cubicBezTo>
                  <a:close/>
                </a:path>
              </a:pathLst>
            </a:custGeom>
            <a:solidFill>
              <a:srgbClr val="E9B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7100833" y="1759612"/>
              <a:ext cx="38454" cy="33485"/>
            </a:xfrm>
            <a:custGeom>
              <a:rect b="b" l="l" r="r" t="t"/>
              <a:pathLst>
                <a:path extrusionOk="0" h="283" w="325">
                  <a:moveTo>
                    <a:pt x="180" y="1"/>
                  </a:moveTo>
                  <a:cubicBezTo>
                    <a:pt x="53" y="6"/>
                    <a:pt x="1" y="157"/>
                    <a:pt x="88" y="244"/>
                  </a:cubicBezTo>
                  <a:cubicBezTo>
                    <a:pt x="116" y="271"/>
                    <a:pt x="150" y="282"/>
                    <a:pt x="183" y="282"/>
                  </a:cubicBezTo>
                  <a:cubicBezTo>
                    <a:pt x="256" y="282"/>
                    <a:pt x="325" y="223"/>
                    <a:pt x="325" y="139"/>
                  </a:cubicBezTo>
                  <a:cubicBezTo>
                    <a:pt x="319" y="64"/>
                    <a:pt x="255" y="1"/>
                    <a:pt x="1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7241280" y="1747307"/>
              <a:ext cx="38927" cy="33485"/>
            </a:xfrm>
            <a:custGeom>
              <a:rect b="b" l="l" r="r" t="t"/>
              <a:pathLst>
                <a:path extrusionOk="0" h="283" w="329">
                  <a:moveTo>
                    <a:pt x="180" y="0"/>
                  </a:moveTo>
                  <a:cubicBezTo>
                    <a:pt x="58" y="6"/>
                    <a:pt x="0" y="157"/>
                    <a:pt x="93" y="243"/>
                  </a:cubicBezTo>
                  <a:cubicBezTo>
                    <a:pt x="120" y="270"/>
                    <a:pt x="153" y="282"/>
                    <a:pt x="185" y="282"/>
                  </a:cubicBezTo>
                  <a:cubicBezTo>
                    <a:pt x="258" y="282"/>
                    <a:pt x="328" y="223"/>
                    <a:pt x="324" y="139"/>
                  </a:cubicBezTo>
                  <a:cubicBezTo>
                    <a:pt x="324" y="64"/>
                    <a:pt x="261" y="0"/>
                    <a:pt x="1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7191940" y="1715833"/>
              <a:ext cx="100099" cy="159259"/>
            </a:xfrm>
            <a:custGeom>
              <a:rect b="b" l="l" r="r" t="t"/>
              <a:pathLst>
                <a:path extrusionOk="0" h="1346" w="846">
                  <a:moveTo>
                    <a:pt x="87" y="0"/>
                  </a:moveTo>
                  <a:cubicBezTo>
                    <a:pt x="70" y="0"/>
                    <a:pt x="35" y="104"/>
                    <a:pt x="18" y="290"/>
                  </a:cubicBezTo>
                  <a:cubicBezTo>
                    <a:pt x="6" y="399"/>
                    <a:pt x="1" y="509"/>
                    <a:pt x="1" y="614"/>
                  </a:cubicBezTo>
                  <a:cubicBezTo>
                    <a:pt x="6" y="677"/>
                    <a:pt x="6" y="747"/>
                    <a:pt x="18" y="810"/>
                  </a:cubicBezTo>
                  <a:lnTo>
                    <a:pt x="24" y="863"/>
                  </a:lnTo>
                  <a:lnTo>
                    <a:pt x="24" y="903"/>
                  </a:lnTo>
                  <a:lnTo>
                    <a:pt x="35" y="955"/>
                  </a:lnTo>
                  <a:cubicBezTo>
                    <a:pt x="47" y="1025"/>
                    <a:pt x="58" y="1088"/>
                    <a:pt x="70" y="1158"/>
                  </a:cubicBezTo>
                  <a:cubicBezTo>
                    <a:pt x="122" y="1082"/>
                    <a:pt x="180" y="1013"/>
                    <a:pt x="244" y="949"/>
                  </a:cubicBezTo>
                  <a:cubicBezTo>
                    <a:pt x="273" y="920"/>
                    <a:pt x="307" y="897"/>
                    <a:pt x="342" y="880"/>
                  </a:cubicBezTo>
                  <a:cubicBezTo>
                    <a:pt x="411" y="839"/>
                    <a:pt x="481" y="810"/>
                    <a:pt x="556" y="805"/>
                  </a:cubicBezTo>
                  <a:cubicBezTo>
                    <a:pt x="566" y="803"/>
                    <a:pt x="576" y="802"/>
                    <a:pt x="586" y="802"/>
                  </a:cubicBezTo>
                  <a:cubicBezTo>
                    <a:pt x="635" y="802"/>
                    <a:pt x="684" y="824"/>
                    <a:pt x="712" y="863"/>
                  </a:cubicBezTo>
                  <a:cubicBezTo>
                    <a:pt x="730" y="915"/>
                    <a:pt x="724" y="967"/>
                    <a:pt x="695" y="1007"/>
                  </a:cubicBezTo>
                  <a:cubicBezTo>
                    <a:pt x="660" y="1059"/>
                    <a:pt x="620" y="1100"/>
                    <a:pt x="579" y="1135"/>
                  </a:cubicBezTo>
                  <a:cubicBezTo>
                    <a:pt x="504" y="1187"/>
                    <a:pt x="429" y="1239"/>
                    <a:pt x="354" y="1279"/>
                  </a:cubicBezTo>
                  <a:cubicBezTo>
                    <a:pt x="296" y="1308"/>
                    <a:pt x="261" y="1331"/>
                    <a:pt x="267" y="1343"/>
                  </a:cubicBezTo>
                  <a:cubicBezTo>
                    <a:pt x="268" y="1344"/>
                    <a:pt x="271" y="1345"/>
                    <a:pt x="277" y="1345"/>
                  </a:cubicBezTo>
                  <a:cubicBezTo>
                    <a:pt x="292" y="1345"/>
                    <a:pt x="323" y="1339"/>
                    <a:pt x="371" y="1326"/>
                  </a:cubicBezTo>
                  <a:cubicBezTo>
                    <a:pt x="458" y="1302"/>
                    <a:pt x="545" y="1262"/>
                    <a:pt x="626" y="1210"/>
                  </a:cubicBezTo>
                  <a:cubicBezTo>
                    <a:pt x="689" y="1175"/>
                    <a:pt x="741" y="1129"/>
                    <a:pt x="782" y="1071"/>
                  </a:cubicBezTo>
                  <a:cubicBezTo>
                    <a:pt x="805" y="1036"/>
                    <a:pt x="822" y="996"/>
                    <a:pt x="834" y="955"/>
                  </a:cubicBezTo>
                  <a:cubicBezTo>
                    <a:pt x="846" y="909"/>
                    <a:pt x="840" y="851"/>
                    <a:pt x="817" y="810"/>
                  </a:cubicBezTo>
                  <a:cubicBezTo>
                    <a:pt x="788" y="758"/>
                    <a:pt x="747" y="724"/>
                    <a:pt x="701" y="706"/>
                  </a:cubicBezTo>
                  <a:cubicBezTo>
                    <a:pt x="655" y="683"/>
                    <a:pt x="602" y="677"/>
                    <a:pt x="556" y="677"/>
                  </a:cubicBezTo>
                  <a:cubicBezTo>
                    <a:pt x="458" y="683"/>
                    <a:pt x="359" y="712"/>
                    <a:pt x="278" y="758"/>
                  </a:cubicBezTo>
                  <a:cubicBezTo>
                    <a:pt x="232" y="787"/>
                    <a:pt x="192" y="816"/>
                    <a:pt x="157" y="845"/>
                  </a:cubicBezTo>
                  <a:lnTo>
                    <a:pt x="145" y="857"/>
                  </a:lnTo>
                  <a:lnTo>
                    <a:pt x="145" y="845"/>
                  </a:lnTo>
                  <a:lnTo>
                    <a:pt x="139" y="793"/>
                  </a:lnTo>
                  <a:cubicBezTo>
                    <a:pt x="128" y="729"/>
                    <a:pt x="122" y="666"/>
                    <a:pt x="116" y="608"/>
                  </a:cubicBezTo>
                  <a:cubicBezTo>
                    <a:pt x="105" y="486"/>
                    <a:pt x="105" y="376"/>
                    <a:pt x="105" y="290"/>
                  </a:cubicBezTo>
                  <a:cubicBezTo>
                    <a:pt x="99" y="110"/>
                    <a:pt x="105" y="0"/>
                    <a:pt x="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a:off x="7130295" y="1897220"/>
              <a:ext cx="143995" cy="83179"/>
            </a:xfrm>
            <a:custGeom>
              <a:rect b="b" l="l" r="r" t="t"/>
              <a:pathLst>
                <a:path extrusionOk="0" h="703" w="1217">
                  <a:moveTo>
                    <a:pt x="1" y="1"/>
                  </a:moveTo>
                  <a:cubicBezTo>
                    <a:pt x="1" y="1"/>
                    <a:pt x="157" y="672"/>
                    <a:pt x="568" y="701"/>
                  </a:cubicBezTo>
                  <a:cubicBezTo>
                    <a:pt x="578" y="702"/>
                    <a:pt x="588" y="702"/>
                    <a:pt x="598" y="702"/>
                  </a:cubicBezTo>
                  <a:cubicBezTo>
                    <a:pt x="996" y="702"/>
                    <a:pt x="1216" y="261"/>
                    <a:pt x="1216" y="26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6555727" y="1151441"/>
              <a:ext cx="907514" cy="856400"/>
            </a:xfrm>
            <a:custGeom>
              <a:rect b="b" l="l" r="r" t="t"/>
              <a:pathLst>
                <a:path extrusionOk="0" h="7238" w="7670">
                  <a:moveTo>
                    <a:pt x="4098" y="0"/>
                  </a:moveTo>
                  <a:cubicBezTo>
                    <a:pt x="3734" y="0"/>
                    <a:pt x="3366" y="145"/>
                    <a:pt x="3103" y="400"/>
                  </a:cubicBezTo>
                  <a:cubicBezTo>
                    <a:pt x="2842" y="655"/>
                    <a:pt x="2680" y="991"/>
                    <a:pt x="2426" y="1245"/>
                  </a:cubicBezTo>
                  <a:cubicBezTo>
                    <a:pt x="1992" y="1674"/>
                    <a:pt x="1349" y="1801"/>
                    <a:pt x="805" y="2085"/>
                  </a:cubicBezTo>
                  <a:cubicBezTo>
                    <a:pt x="759" y="2102"/>
                    <a:pt x="718" y="2131"/>
                    <a:pt x="683" y="2171"/>
                  </a:cubicBezTo>
                  <a:cubicBezTo>
                    <a:pt x="649" y="2218"/>
                    <a:pt x="631" y="2276"/>
                    <a:pt x="626" y="2333"/>
                  </a:cubicBezTo>
                  <a:cubicBezTo>
                    <a:pt x="568" y="2791"/>
                    <a:pt x="660" y="3294"/>
                    <a:pt x="394" y="3670"/>
                  </a:cubicBezTo>
                  <a:cubicBezTo>
                    <a:pt x="319" y="3786"/>
                    <a:pt x="215" y="3873"/>
                    <a:pt x="145" y="3995"/>
                  </a:cubicBezTo>
                  <a:cubicBezTo>
                    <a:pt x="1" y="4232"/>
                    <a:pt x="35" y="4539"/>
                    <a:pt x="122" y="4799"/>
                  </a:cubicBezTo>
                  <a:cubicBezTo>
                    <a:pt x="215" y="5065"/>
                    <a:pt x="348" y="5314"/>
                    <a:pt x="400" y="5586"/>
                  </a:cubicBezTo>
                  <a:cubicBezTo>
                    <a:pt x="458" y="5910"/>
                    <a:pt x="429" y="6321"/>
                    <a:pt x="712" y="6501"/>
                  </a:cubicBezTo>
                  <a:cubicBezTo>
                    <a:pt x="886" y="6611"/>
                    <a:pt x="1106" y="6582"/>
                    <a:pt x="1303" y="6645"/>
                  </a:cubicBezTo>
                  <a:cubicBezTo>
                    <a:pt x="1494" y="6709"/>
                    <a:pt x="1627" y="6842"/>
                    <a:pt x="1772" y="6964"/>
                  </a:cubicBezTo>
                  <a:cubicBezTo>
                    <a:pt x="1916" y="7091"/>
                    <a:pt x="2078" y="7213"/>
                    <a:pt x="2269" y="7236"/>
                  </a:cubicBezTo>
                  <a:cubicBezTo>
                    <a:pt x="2281" y="7237"/>
                    <a:pt x="2293" y="7237"/>
                    <a:pt x="2305" y="7237"/>
                  </a:cubicBezTo>
                  <a:cubicBezTo>
                    <a:pt x="2486" y="7237"/>
                    <a:pt x="2681" y="7114"/>
                    <a:pt x="2692" y="6935"/>
                  </a:cubicBezTo>
                  <a:cubicBezTo>
                    <a:pt x="2703" y="6663"/>
                    <a:pt x="2339" y="6530"/>
                    <a:pt x="2235" y="6275"/>
                  </a:cubicBezTo>
                  <a:cubicBezTo>
                    <a:pt x="1968" y="6246"/>
                    <a:pt x="1714" y="6165"/>
                    <a:pt x="1482" y="6032"/>
                  </a:cubicBezTo>
                  <a:cubicBezTo>
                    <a:pt x="1158" y="5852"/>
                    <a:pt x="979" y="5447"/>
                    <a:pt x="1401" y="5274"/>
                  </a:cubicBezTo>
                  <a:cubicBezTo>
                    <a:pt x="1507" y="5229"/>
                    <a:pt x="1615" y="5209"/>
                    <a:pt x="1721" y="5209"/>
                  </a:cubicBezTo>
                  <a:cubicBezTo>
                    <a:pt x="1932" y="5209"/>
                    <a:pt x="2138" y="5289"/>
                    <a:pt x="2316" y="5413"/>
                  </a:cubicBezTo>
                  <a:cubicBezTo>
                    <a:pt x="2465" y="5518"/>
                    <a:pt x="2593" y="5626"/>
                    <a:pt x="2749" y="5626"/>
                  </a:cubicBezTo>
                  <a:cubicBezTo>
                    <a:pt x="2816" y="5626"/>
                    <a:pt x="2888" y="5606"/>
                    <a:pt x="2970" y="5557"/>
                  </a:cubicBezTo>
                  <a:cubicBezTo>
                    <a:pt x="3398" y="5314"/>
                    <a:pt x="3172" y="4747"/>
                    <a:pt x="3282" y="4371"/>
                  </a:cubicBezTo>
                  <a:cubicBezTo>
                    <a:pt x="3416" y="3908"/>
                    <a:pt x="3952" y="3693"/>
                    <a:pt x="4436" y="3693"/>
                  </a:cubicBezTo>
                  <a:cubicBezTo>
                    <a:pt x="4455" y="3693"/>
                    <a:pt x="4473" y="3693"/>
                    <a:pt x="4492" y="3694"/>
                  </a:cubicBezTo>
                  <a:cubicBezTo>
                    <a:pt x="4584" y="3703"/>
                    <a:pt x="4675" y="3707"/>
                    <a:pt x="4765" y="3707"/>
                  </a:cubicBezTo>
                  <a:cubicBezTo>
                    <a:pt x="4838" y="3707"/>
                    <a:pt x="4911" y="3705"/>
                    <a:pt x="4984" y="3699"/>
                  </a:cubicBezTo>
                  <a:cubicBezTo>
                    <a:pt x="5146" y="3670"/>
                    <a:pt x="5314" y="3584"/>
                    <a:pt x="5378" y="3433"/>
                  </a:cubicBezTo>
                  <a:cubicBezTo>
                    <a:pt x="5441" y="3283"/>
                    <a:pt x="5395" y="3121"/>
                    <a:pt x="5464" y="2982"/>
                  </a:cubicBezTo>
                  <a:cubicBezTo>
                    <a:pt x="5534" y="2877"/>
                    <a:pt x="5638" y="2796"/>
                    <a:pt x="5760" y="2767"/>
                  </a:cubicBezTo>
                  <a:cubicBezTo>
                    <a:pt x="6251" y="2600"/>
                    <a:pt x="6848" y="2767"/>
                    <a:pt x="7264" y="2461"/>
                  </a:cubicBezTo>
                  <a:cubicBezTo>
                    <a:pt x="7594" y="2200"/>
                    <a:pt x="7670" y="1726"/>
                    <a:pt x="7438" y="1373"/>
                  </a:cubicBezTo>
                  <a:cubicBezTo>
                    <a:pt x="7235" y="1089"/>
                    <a:pt x="6877" y="973"/>
                    <a:pt x="6529" y="915"/>
                  </a:cubicBezTo>
                  <a:cubicBezTo>
                    <a:pt x="6188" y="857"/>
                    <a:pt x="5829" y="840"/>
                    <a:pt x="5516" y="695"/>
                  </a:cubicBezTo>
                  <a:cubicBezTo>
                    <a:pt x="5198" y="545"/>
                    <a:pt x="4961" y="273"/>
                    <a:pt x="4648" y="122"/>
                  </a:cubicBezTo>
                  <a:cubicBezTo>
                    <a:pt x="4476" y="39"/>
                    <a:pt x="4288" y="0"/>
                    <a:pt x="40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7"/>
            <p:cNvSpPr/>
            <p:nvPr/>
          </p:nvSpPr>
          <p:spPr>
            <a:xfrm>
              <a:off x="6684461" y="1761505"/>
              <a:ext cx="168606" cy="135713"/>
            </a:xfrm>
            <a:custGeom>
              <a:rect b="b" l="l" r="r" t="t"/>
              <a:pathLst>
                <a:path extrusionOk="0" h="1147" w="1425">
                  <a:moveTo>
                    <a:pt x="418" y="0"/>
                  </a:moveTo>
                  <a:cubicBezTo>
                    <a:pt x="368" y="0"/>
                    <a:pt x="319" y="5"/>
                    <a:pt x="273" y="13"/>
                  </a:cubicBezTo>
                  <a:cubicBezTo>
                    <a:pt x="209" y="31"/>
                    <a:pt x="157" y="66"/>
                    <a:pt x="116" y="112"/>
                  </a:cubicBezTo>
                  <a:cubicBezTo>
                    <a:pt x="76" y="152"/>
                    <a:pt x="47" y="210"/>
                    <a:pt x="30" y="268"/>
                  </a:cubicBezTo>
                  <a:cubicBezTo>
                    <a:pt x="1" y="378"/>
                    <a:pt x="12" y="500"/>
                    <a:pt x="70" y="598"/>
                  </a:cubicBezTo>
                  <a:cubicBezTo>
                    <a:pt x="122" y="685"/>
                    <a:pt x="186" y="766"/>
                    <a:pt x="267" y="824"/>
                  </a:cubicBezTo>
                  <a:cubicBezTo>
                    <a:pt x="394" y="916"/>
                    <a:pt x="539" y="997"/>
                    <a:pt x="689" y="1050"/>
                  </a:cubicBezTo>
                  <a:cubicBezTo>
                    <a:pt x="887" y="1126"/>
                    <a:pt x="1032" y="1146"/>
                    <a:pt x="1090" y="1146"/>
                  </a:cubicBezTo>
                  <a:cubicBezTo>
                    <a:pt x="1107" y="1146"/>
                    <a:pt x="1116" y="1145"/>
                    <a:pt x="1118" y="1142"/>
                  </a:cubicBezTo>
                  <a:cubicBezTo>
                    <a:pt x="1118" y="1125"/>
                    <a:pt x="961" y="1078"/>
                    <a:pt x="724" y="968"/>
                  </a:cubicBezTo>
                  <a:cubicBezTo>
                    <a:pt x="591" y="899"/>
                    <a:pt x="464" y="824"/>
                    <a:pt x="342" y="731"/>
                  </a:cubicBezTo>
                  <a:cubicBezTo>
                    <a:pt x="215" y="627"/>
                    <a:pt x="111" y="471"/>
                    <a:pt x="157" y="303"/>
                  </a:cubicBezTo>
                  <a:cubicBezTo>
                    <a:pt x="174" y="228"/>
                    <a:pt x="226" y="164"/>
                    <a:pt x="302" y="141"/>
                  </a:cubicBezTo>
                  <a:cubicBezTo>
                    <a:pt x="346" y="131"/>
                    <a:pt x="393" y="127"/>
                    <a:pt x="439" y="127"/>
                  </a:cubicBezTo>
                  <a:cubicBezTo>
                    <a:pt x="476" y="127"/>
                    <a:pt x="514" y="130"/>
                    <a:pt x="551" y="135"/>
                  </a:cubicBezTo>
                  <a:cubicBezTo>
                    <a:pt x="701" y="152"/>
                    <a:pt x="851" y="181"/>
                    <a:pt x="1002" y="216"/>
                  </a:cubicBezTo>
                  <a:cubicBezTo>
                    <a:pt x="1228" y="267"/>
                    <a:pt x="1371" y="323"/>
                    <a:pt x="1405" y="323"/>
                  </a:cubicBezTo>
                  <a:cubicBezTo>
                    <a:pt x="1410" y="323"/>
                    <a:pt x="1412" y="322"/>
                    <a:pt x="1413" y="320"/>
                  </a:cubicBezTo>
                  <a:cubicBezTo>
                    <a:pt x="1424" y="309"/>
                    <a:pt x="1286" y="210"/>
                    <a:pt x="1025" y="129"/>
                  </a:cubicBezTo>
                  <a:cubicBezTo>
                    <a:pt x="875" y="77"/>
                    <a:pt x="724" y="37"/>
                    <a:pt x="568" y="13"/>
                  </a:cubicBezTo>
                  <a:cubicBezTo>
                    <a:pt x="519" y="5"/>
                    <a:pt x="468" y="0"/>
                    <a:pt x="4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6733091" y="1806467"/>
              <a:ext cx="113824" cy="74897"/>
            </a:xfrm>
            <a:custGeom>
              <a:rect b="b" l="l" r="r" t="t"/>
              <a:pathLst>
                <a:path extrusionOk="0" h="633" w="962">
                  <a:moveTo>
                    <a:pt x="60" y="1"/>
                  </a:moveTo>
                  <a:cubicBezTo>
                    <a:pt x="27" y="1"/>
                    <a:pt x="8" y="6"/>
                    <a:pt x="6" y="15"/>
                  </a:cubicBezTo>
                  <a:cubicBezTo>
                    <a:pt x="1" y="50"/>
                    <a:pt x="174" y="120"/>
                    <a:pt x="406" y="212"/>
                  </a:cubicBezTo>
                  <a:cubicBezTo>
                    <a:pt x="400" y="230"/>
                    <a:pt x="400" y="247"/>
                    <a:pt x="406" y="259"/>
                  </a:cubicBezTo>
                  <a:cubicBezTo>
                    <a:pt x="412" y="345"/>
                    <a:pt x="452" y="426"/>
                    <a:pt x="516" y="484"/>
                  </a:cubicBezTo>
                  <a:cubicBezTo>
                    <a:pt x="625" y="589"/>
                    <a:pt x="741" y="633"/>
                    <a:pt x="792" y="633"/>
                  </a:cubicBezTo>
                  <a:cubicBezTo>
                    <a:pt x="805" y="633"/>
                    <a:pt x="814" y="629"/>
                    <a:pt x="817" y="623"/>
                  </a:cubicBezTo>
                  <a:cubicBezTo>
                    <a:pt x="834" y="594"/>
                    <a:pt x="724" y="502"/>
                    <a:pt x="608" y="392"/>
                  </a:cubicBezTo>
                  <a:cubicBezTo>
                    <a:pt x="568" y="351"/>
                    <a:pt x="533" y="305"/>
                    <a:pt x="504" y="253"/>
                  </a:cubicBezTo>
                  <a:lnTo>
                    <a:pt x="504" y="253"/>
                  </a:lnTo>
                  <a:cubicBezTo>
                    <a:pt x="702" y="337"/>
                    <a:pt x="865" y="404"/>
                    <a:pt x="920" y="404"/>
                  </a:cubicBezTo>
                  <a:cubicBezTo>
                    <a:pt x="929" y="404"/>
                    <a:pt x="936" y="402"/>
                    <a:pt x="938" y="397"/>
                  </a:cubicBezTo>
                  <a:cubicBezTo>
                    <a:pt x="961" y="369"/>
                    <a:pt x="770" y="224"/>
                    <a:pt x="510" y="114"/>
                  </a:cubicBezTo>
                  <a:cubicBezTo>
                    <a:pt x="318" y="35"/>
                    <a:pt x="145" y="1"/>
                    <a:pt x="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5994885" y="3046591"/>
              <a:ext cx="284323" cy="246461"/>
            </a:xfrm>
            <a:custGeom>
              <a:rect b="b" l="l" r="r" t="t"/>
              <a:pathLst>
                <a:path extrusionOk="0" h="2083" w="2403">
                  <a:moveTo>
                    <a:pt x="411" y="1"/>
                  </a:moveTo>
                  <a:cubicBezTo>
                    <a:pt x="311" y="1"/>
                    <a:pt x="182" y="48"/>
                    <a:pt x="0" y="57"/>
                  </a:cubicBezTo>
                  <a:lnTo>
                    <a:pt x="261" y="2083"/>
                  </a:lnTo>
                  <a:cubicBezTo>
                    <a:pt x="683" y="1990"/>
                    <a:pt x="932" y="1759"/>
                    <a:pt x="996" y="1411"/>
                  </a:cubicBezTo>
                  <a:lnTo>
                    <a:pt x="1870" y="1649"/>
                  </a:lnTo>
                  <a:cubicBezTo>
                    <a:pt x="2402" y="1157"/>
                    <a:pt x="2043" y="34"/>
                    <a:pt x="2043" y="34"/>
                  </a:cubicBezTo>
                  <a:lnTo>
                    <a:pt x="481" y="11"/>
                  </a:lnTo>
                  <a:cubicBezTo>
                    <a:pt x="459" y="4"/>
                    <a:pt x="436" y="1"/>
                    <a:pt x="4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p:nvPr/>
          </p:nvSpPr>
          <p:spPr>
            <a:xfrm>
              <a:off x="5992756" y="3034049"/>
              <a:ext cx="48038" cy="271308"/>
            </a:xfrm>
            <a:custGeom>
              <a:rect b="b" l="l" r="r" t="t"/>
              <a:pathLst>
                <a:path extrusionOk="0" h="2293" w="406">
                  <a:moveTo>
                    <a:pt x="161" y="1"/>
                  </a:moveTo>
                  <a:cubicBezTo>
                    <a:pt x="158" y="1"/>
                    <a:pt x="154" y="1"/>
                    <a:pt x="151" y="1"/>
                  </a:cubicBezTo>
                  <a:cubicBezTo>
                    <a:pt x="65" y="7"/>
                    <a:pt x="1" y="82"/>
                    <a:pt x="7" y="169"/>
                  </a:cubicBezTo>
                  <a:lnTo>
                    <a:pt x="93" y="2137"/>
                  </a:lnTo>
                  <a:cubicBezTo>
                    <a:pt x="93" y="2223"/>
                    <a:pt x="163" y="2293"/>
                    <a:pt x="256" y="2293"/>
                  </a:cubicBezTo>
                  <a:cubicBezTo>
                    <a:pt x="342" y="2287"/>
                    <a:pt x="406" y="2212"/>
                    <a:pt x="400" y="2125"/>
                  </a:cubicBezTo>
                  <a:lnTo>
                    <a:pt x="313" y="157"/>
                  </a:lnTo>
                  <a:cubicBezTo>
                    <a:pt x="308" y="73"/>
                    <a:pt x="243" y="1"/>
                    <a:pt x="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7"/>
            <p:cNvSpPr/>
            <p:nvPr/>
          </p:nvSpPr>
          <p:spPr>
            <a:xfrm>
              <a:off x="6109184" y="3168344"/>
              <a:ext cx="49103" cy="54191"/>
            </a:xfrm>
            <a:custGeom>
              <a:rect b="b" l="l" r="r" t="t"/>
              <a:pathLst>
                <a:path extrusionOk="0" h="458" w="415">
                  <a:moveTo>
                    <a:pt x="179" y="1"/>
                  </a:moveTo>
                  <a:cubicBezTo>
                    <a:pt x="138" y="1"/>
                    <a:pt x="105" y="12"/>
                    <a:pt x="105" y="12"/>
                  </a:cubicBezTo>
                  <a:cubicBezTo>
                    <a:pt x="1" y="128"/>
                    <a:pt x="41" y="330"/>
                    <a:pt x="41" y="330"/>
                  </a:cubicBezTo>
                  <a:lnTo>
                    <a:pt x="47" y="388"/>
                  </a:lnTo>
                  <a:lnTo>
                    <a:pt x="284" y="458"/>
                  </a:lnTo>
                  <a:cubicBezTo>
                    <a:pt x="414" y="60"/>
                    <a:pt x="274"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7"/>
            <p:cNvSpPr/>
            <p:nvPr/>
          </p:nvSpPr>
          <p:spPr>
            <a:xfrm>
              <a:off x="6153081" y="3179348"/>
              <a:ext cx="48984" cy="53481"/>
            </a:xfrm>
            <a:custGeom>
              <a:rect b="b" l="l" r="r" t="t"/>
              <a:pathLst>
                <a:path extrusionOk="0" h="452" w="414">
                  <a:moveTo>
                    <a:pt x="184" y="0"/>
                  </a:moveTo>
                  <a:cubicBezTo>
                    <a:pt x="143" y="0"/>
                    <a:pt x="110" y="11"/>
                    <a:pt x="110" y="11"/>
                  </a:cubicBezTo>
                  <a:cubicBezTo>
                    <a:pt x="0" y="127"/>
                    <a:pt x="41" y="330"/>
                    <a:pt x="41" y="330"/>
                  </a:cubicBezTo>
                  <a:lnTo>
                    <a:pt x="47" y="388"/>
                  </a:lnTo>
                  <a:lnTo>
                    <a:pt x="284" y="451"/>
                  </a:lnTo>
                  <a:cubicBezTo>
                    <a:pt x="413" y="60"/>
                    <a:pt x="27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7"/>
            <p:cNvSpPr/>
            <p:nvPr/>
          </p:nvSpPr>
          <p:spPr>
            <a:xfrm>
              <a:off x="6326303" y="1940998"/>
              <a:ext cx="144587" cy="156537"/>
            </a:xfrm>
            <a:custGeom>
              <a:rect b="b" l="l" r="r" t="t"/>
              <a:pathLst>
                <a:path extrusionOk="0" h="1323" w="1222">
                  <a:moveTo>
                    <a:pt x="1005" y="0"/>
                  </a:moveTo>
                  <a:cubicBezTo>
                    <a:pt x="998" y="0"/>
                    <a:pt x="991" y="1"/>
                    <a:pt x="985" y="1"/>
                  </a:cubicBezTo>
                  <a:cubicBezTo>
                    <a:pt x="828" y="13"/>
                    <a:pt x="701" y="134"/>
                    <a:pt x="591" y="250"/>
                  </a:cubicBezTo>
                  <a:cubicBezTo>
                    <a:pt x="400" y="453"/>
                    <a:pt x="87" y="742"/>
                    <a:pt x="30" y="1020"/>
                  </a:cubicBezTo>
                  <a:cubicBezTo>
                    <a:pt x="1" y="1124"/>
                    <a:pt x="47" y="1240"/>
                    <a:pt x="139" y="1292"/>
                  </a:cubicBezTo>
                  <a:cubicBezTo>
                    <a:pt x="175" y="1313"/>
                    <a:pt x="209" y="1322"/>
                    <a:pt x="241" y="1322"/>
                  </a:cubicBezTo>
                  <a:cubicBezTo>
                    <a:pt x="357" y="1322"/>
                    <a:pt x="445" y="1200"/>
                    <a:pt x="504" y="1095"/>
                  </a:cubicBezTo>
                  <a:cubicBezTo>
                    <a:pt x="591" y="927"/>
                    <a:pt x="707" y="771"/>
                    <a:pt x="840" y="638"/>
                  </a:cubicBezTo>
                  <a:cubicBezTo>
                    <a:pt x="944" y="551"/>
                    <a:pt x="1042" y="459"/>
                    <a:pt x="1129" y="354"/>
                  </a:cubicBezTo>
                  <a:cubicBezTo>
                    <a:pt x="1193" y="262"/>
                    <a:pt x="1222" y="123"/>
                    <a:pt x="1135" y="48"/>
                  </a:cubicBezTo>
                  <a:cubicBezTo>
                    <a:pt x="1100" y="17"/>
                    <a:pt x="1051" y="0"/>
                    <a:pt x="10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7"/>
            <p:cNvSpPr/>
            <p:nvPr/>
          </p:nvSpPr>
          <p:spPr>
            <a:xfrm>
              <a:off x="7383028" y="2117889"/>
              <a:ext cx="120568" cy="176533"/>
            </a:xfrm>
            <a:custGeom>
              <a:rect b="b" l="l" r="r" t="t"/>
              <a:pathLst>
                <a:path extrusionOk="0" h="1492" w="1019">
                  <a:moveTo>
                    <a:pt x="298" y="1"/>
                  </a:moveTo>
                  <a:cubicBezTo>
                    <a:pt x="251" y="1"/>
                    <a:pt x="205" y="14"/>
                    <a:pt x="162" y="40"/>
                  </a:cubicBezTo>
                  <a:cubicBezTo>
                    <a:pt x="0" y="150"/>
                    <a:pt x="99" y="330"/>
                    <a:pt x="186" y="457"/>
                  </a:cubicBezTo>
                  <a:cubicBezTo>
                    <a:pt x="296" y="607"/>
                    <a:pt x="382" y="775"/>
                    <a:pt x="452" y="955"/>
                  </a:cubicBezTo>
                  <a:cubicBezTo>
                    <a:pt x="481" y="1088"/>
                    <a:pt x="521" y="1221"/>
                    <a:pt x="579" y="1342"/>
                  </a:cubicBezTo>
                  <a:cubicBezTo>
                    <a:pt x="627" y="1423"/>
                    <a:pt x="709" y="1492"/>
                    <a:pt x="794" y="1492"/>
                  </a:cubicBezTo>
                  <a:cubicBezTo>
                    <a:pt x="813" y="1492"/>
                    <a:pt x="832" y="1489"/>
                    <a:pt x="851" y="1481"/>
                  </a:cubicBezTo>
                  <a:cubicBezTo>
                    <a:pt x="903" y="1458"/>
                    <a:pt x="938" y="1418"/>
                    <a:pt x="955" y="1360"/>
                  </a:cubicBezTo>
                  <a:cubicBezTo>
                    <a:pt x="1019" y="1215"/>
                    <a:pt x="961" y="1047"/>
                    <a:pt x="903" y="903"/>
                  </a:cubicBezTo>
                  <a:cubicBezTo>
                    <a:pt x="805" y="642"/>
                    <a:pt x="683" y="237"/>
                    <a:pt x="452" y="57"/>
                  </a:cubicBezTo>
                  <a:cubicBezTo>
                    <a:pt x="408" y="20"/>
                    <a:pt x="353" y="1"/>
                    <a:pt x="2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
            <p:cNvSpPr/>
            <p:nvPr/>
          </p:nvSpPr>
          <p:spPr>
            <a:xfrm>
              <a:off x="6393391" y="1032292"/>
              <a:ext cx="1310867" cy="1163677"/>
            </a:xfrm>
            <a:custGeom>
              <a:rect b="b" l="l" r="r" t="t"/>
              <a:pathLst>
                <a:path extrusionOk="0" h="9835" w="11079">
                  <a:moveTo>
                    <a:pt x="5632" y="117"/>
                  </a:moveTo>
                  <a:cubicBezTo>
                    <a:pt x="5922" y="117"/>
                    <a:pt x="6211" y="145"/>
                    <a:pt x="6501" y="192"/>
                  </a:cubicBezTo>
                  <a:cubicBezTo>
                    <a:pt x="9233" y="678"/>
                    <a:pt x="10952" y="2929"/>
                    <a:pt x="10506" y="5418"/>
                  </a:cubicBezTo>
                  <a:cubicBezTo>
                    <a:pt x="10286" y="6686"/>
                    <a:pt x="9545" y="7878"/>
                    <a:pt x="8480" y="8694"/>
                  </a:cubicBezTo>
                  <a:cubicBezTo>
                    <a:pt x="7597" y="9364"/>
                    <a:pt x="6593" y="9717"/>
                    <a:pt x="5584" y="9717"/>
                  </a:cubicBezTo>
                  <a:cubicBezTo>
                    <a:pt x="5330" y="9717"/>
                    <a:pt x="5075" y="9695"/>
                    <a:pt x="4822" y="9649"/>
                  </a:cubicBezTo>
                  <a:cubicBezTo>
                    <a:pt x="3549" y="9429"/>
                    <a:pt x="2426" y="8717"/>
                    <a:pt x="1679" y="7664"/>
                  </a:cubicBezTo>
                  <a:cubicBezTo>
                    <a:pt x="140" y="5494"/>
                    <a:pt x="672" y="2484"/>
                    <a:pt x="2872" y="979"/>
                  </a:cubicBezTo>
                  <a:cubicBezTo>
                    <a:pt x="3682" y="418"/>
                    <a:pt x="4643" y="117"/>
                    <a:pt x="5632" y="117"/>
                  </a:cubicBezTo>
                  <a:close/>
                  <a:moveTo>
                    <a:pt x="5631" y="1"/>
                  </a:moveTo>
                  <a:cubicBezTo>
                    <a:pt x="4627" y="1"/>
                    <a:pt x="3637" y="305"/>
                    <a:pt x="2802" y="881"/>
                  </a:cubicBezTo>
                  <a:cubicBezTo>
                    <a:pt x="551" y="2420"/>
                    <a:pt x="1" y="5511"/>
                    <a:pt x="1587" y="7733"/>
                  </a:cubicBezTo>
                  <a:cubicBezTo>
                    <a:pt x="2345" y="8810"/>
                    <a:pt x="3502" y="9539"/>
                    <a:pt x="4799" y="9765"/>
                  </a:cubicBezTo>
                  <a:cubicBezTo>
                    <a:pt x="5054" y="9811"/>
                    <a:pt x="5320" y="9834"/>
                    <a:pt x="5580" y="9834"/>
                  </a:cubicBezTo>
                  <a:cubicBezTo>
                    <a:pt x="6616" y="9834"/>
                    <a:pt x="7647" y="9476"/>
                    <a:pt x="8550" y="8787"/>
                  </a:cubicBezTo>
                  <a:cubicBezTo>
                    <a:pt x="9638" y="7959"/>
                    <a:pt x="10396" y="6738"/>
                    <a:pt x="10627" y="5441"/>
                  </a:cubicBezTo>
                  <a:cubicBezTo>
                    <a:pt x="11079" y="2883"/>
                    <a:pt x="9319" y="580"/>
                    <a:pt x="6524" y="82"/>
                  </a:cubicBezTo>
                  <a:cubicBezTo>
                    <a:pt x="6227" y="28"/>
                    <a:pt x="5928" y="1"/>
                    <a:pt x="5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7"/>
            <p:cNvSpPr/>
            <p:nvPr/>
          </p:nvSpPr>
          <p:spPr>
            <a:xfrm>
              <a:off x="6853660" y="2141316"/>
              <a:ext cx="187774" cy="83061"/>
            </a:xfrm>
            <a:custGeom>
              <a:rect b="b" l="l" r="r" t="t"/>
              <a:pathLst>
                <a:path extrusionOk="0" h="702" w="1587">
                  <a:moveTo>
                    <a:pt x="239" y="0"/>
                  </a:moveTo>
                  <a:cubicBezTo>
                    <a:pt x="141" y="0"/>
                    <a:pt x="36" y="43"/>
                    <a:pt x="12" y="132"/>
                  </a:cubicBezTo>
                  <a:cubicBezTo>
                    <a:pt x="0" y="189"/>
                    <a:pt x="12" y="242"/>
                    <a:pt x="41" y="288"/>
                  </a:cubicBezTo>
                  <a:cubicBezTo>
                    <a:pt x="128" y="427"/>
                    <a:pt x="290" y="485"/>
                    <a:pt x="446" y="531"/>
                  </a:cubicBezTo>
                  <a:cubicBezTo>
                    <a:pt x="657" y="592"/>
                    <a:pt x="955" y="702"/>
                    <a:pt x="1214" y="702"/>
                  </a:cubicBezTo>
                  <a:cubicBezTo>
                    <a:pt x="1275" y="702"/>
                    <a:pt x="1334" y="696"/>
                    <a:pt x="1389" y="681"/>
                  </a:cubicBezTo>
                  <a:cubicBezTo>
                    <a:pt x="1494" y="658"/>
                    <a:pt x="1569" y="566"/>
                    <a:pt x="1580" y="461"/>
                  </a:cubicBezTo>
                  <a:cubicBezTo>
                    <a:pt x="1586" y="265"/>
                    <a:pt x="1384" y="230"/>
                    <a:pt x="1233" y="224"/>
                  </a:cubicBezTo>
                  <a:cubicBezTo>
                    <a:pt x="1042" y="218"/>
                    <a:pt x="857" y="189"/>
                    <a:pt x="677" y="132"/>
                  </a:cubicBezTo>
                  <a:cubicBezTo>
                    <a:pt x="550" y="74"/>
                    <a:pt x="423" y="33"/>
                    <a:pt x="290" y="4"/>
                  </a:cubicBezTo>
                  <a:cubicBezTo>
                    <a:pt x="273" y="2"/>
                    <a:pt x="256" y="0"/>
                    <a:pt x="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6930332" y="2323531"/>
              <a:ext cx="123408" cy="146953"/>
            </a:xfrm>
            <a:custGeom>
              <a:rect b="b" l="l" r="r" t="t"/>
              <a:pathLst>
                <a:path extrusionOk="0" h="1242" w="1043">
                  <a:moveTo>
                    <a:pt x="570" y="0"/>
                  </a:moveTo>
                  <a:cubicBezTo>
                    <a:pt x="333" y="0"/>
                    <a:pt x="107" y="229"/>
                    <a:pt x="58" y="548"/>
                  </a:cubicBezTo>
                  <a:cubicBezTo>
                    <a:pt x="1" y="884"/>
                    <a:pt x="168" y="1196"/>
                    <a:pt x="423" y="1237"/>
                  </a:cubicBezTo>
                  <a:cubicBezTo>
                    <a:pt x="442" y="1240"/>
                    <a:pt x="461" y="1241"/>
                    <a:pt x="480" y="1241"/>
                  </a:cubicBezTo>
                  <a:cubicBezTo>
                    <a:pt x="719" y="1241"/>
                    <a:pt x="937" y="1009"/>
                    <a:pt x="990" y="693"/>
                  </a:cubicBezTo>
                  <a:cubicBezTo>
                    <a:pt x="1042" y="357"/>
                    <a:pt x="880" y="39"/>
                    <a:pt x="620" y="4"/>
                  </a:cubicBezTo>
                  <a:cubicBezTo>
                    <a:pt x="603" y="2"/>
                    <a:pt x="587" y="0"/>
                    <a:pt x="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
            <p:cNvSpPr/>
            <p:nvPr/>
          </p:nvSpPr>
          <p:spPr>
            <a:xfrm>
              <a:off x="6966657" y="2343409"/>
              <a:ext cx="91225" cy="109091"/>
            </a:xfrm>
            <a:custGeom>
              <a:rect b="b" l="l" r="r" t="t"/>
              <a:pathLst>
                <a:path extrusionOk="0" h="922" w="771">
                  <a:moveTo>
                    <a:pt x="417" y="1"/>
                  </a:moveTo>
                  <a:cubicBezTo>
                    <a:pt x="241" y="1"/>
                    <a:pt x="78" y="172"/>
                    <a:pt x="41" y="403"/>
                  </a:cubicBezTo>
                  <a:cubicBezTo>
                    <a:pt x="0" y="658"/>
                    <a:pt x="122" y="883"/>
                    <a:pt x="313" y="918"/>
                  </a:cubicBezTo>
                  <a:cubicBezTo>
                    <a:pt x="326" y="920"/>
                    <a:pt x="340" y="921"/>
                    <a:pt x="353" y="921"/>
                  </a:cubicBezTo>
                  <a:cubicBezTo>
                    <a:pt x="529" y="921"/>
                    <a:pt x="692" y="750"/>
                    <a:pt x="730" y="519"/>
                  </a:cubicBezTo>
                  <a:cubicBezTo>
                    <a:pt x="770" y="264"/>
                    <a:pt x="649" y="38"/>
                    <a:pt x="458" y="4"/>
                  </a:cubicBezTo>
                  <a:cubicBezTo>
                    <a:pt x="444" y="2"/>
                    <a:pt x="430" y="1"/>
                    <a:pt x="4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7"/>
            <p:cNvSpPr/>
            <p:nvPr/>
          </p:nvSpPr>
          <p:spPr>
            <a:xfrm>
              <a:off x="7074802" y="1682112"/>
              <a:ext cx="74778" cy="20943"/>
            </a:xfrm>
            <a:custGeom>
              <a:rect b="b" l="l" r="r" t="t"/>
              <a:pathLst>
                <a:path extrusionOk="0" h="177" w="632">
                  <a:moveTo>
                    <a:pt x="492" y="1"/>
                  </a:moveTo>
                  <a:cubicBezTo>
                    <a:pt x="438" y="1"/>
                    <a:pt x="372" y="7"/>
                    <a:pt x="302" y="19"/>
                  </a:cubicBezTo>
                  <a:cubicBezTo>
                    <a:pt x="134" y="48"/>
                    <a:pt x="1" y="106"/>
                    <a:pt x="7" y="146"/>
                  </a:cubicBezTo>
                  <a:cubicBezTo>
                    <a:pt x="10" y="166"/>
                    <a:pt x="58" y="176"/>
                    <a:pt x="131" y="176"/>
                  </a:cubicBezTo>
                  <a:cubicBezTo>
                    <a:pt x="186" y="176"/>
                    <a:pt x="256" y="170"/>
                    <a:pt x="331" y="158"/>
                  </a:cubicBezTo>
                  <a:cubicBezTo>
                    <a:pt x="499" y="129"/>
                    <a:pt x="632" y="71"/>
                    <a:pt x="626" y="36"/>
                  </a:cubicBezTo>
                  <a:cubicBezTo>
                    <a:pt x="619" y="13"/>
                    <a:pt x="567" y="1"/>
                    <a:pt x="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p:cNvSpPr/>
            <p:nvPr/>
          </p:nvSpPr>
          <p:spPr>
            <a:xfrm>
              <a:off x="7232997" y="1667440"/>
              <a:ext cx="74068" cy="21179"/>
            </a:xfrm>
            <a:custGeom>
              <a:rect b="b" l="l" r="r" t="t"/>
              <a:pathLst>
                <a:path extrusionOk="0" h="179" w="626">
                  <a:moveTo>
                    <a:pt x="492" y="0"/>
                  </a:moveTo>
                  <a:cubicBezTo>
                    <a:pt x="438" y="0"/>
                    <a:pt x="372" y="7"/>
                    <a:pt x="302" y="21"/>
                  </a:cubicBezTo>
                  <a:cubicBezTo>
                    <a:pt x="134" y="50"/>
                    <a:pt x="1" y="108"/>
                    <a:pt x="7" y="143"/>
                  </a:cubicBezTo>
                  <a:cubicBezTo>
                    <a:pt x="10" y="167"/>
                    <a:pt x="61" y="178"/>
                    <a:pt x="136" y="178"/>
                  </a:cubicBezTo>
                  <a:cubicBezTo>
                    <a:pt x="189" y="178"/>
                    <a:pt x="255" y="172"/>
                    <a:pt x="325" y="160"/>
                  </a:cubicBezTo>
                  <a:cubicBezTo>
                    <a:pt x="499" y="131"/>
                    <a:pt x="626" y="73"/>
                    <a:pt x="620" y="33"/>
                  </a:cubicBezTo>
                  <a:cubicBezTo>
                    <a:pt x="617" y="13"/>
                    <a:pt x="566" y="0"/>
                    <a:pt x="4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4369745" y="33898"/>
              <a:ext cx="2221695" cy="2551689"/>
            </a:xfrm>
            <a:custGeom>
              <a:rect b="b" l="l" r="r" t="t"/>
              <a:pathLst>
                <a:path extrusionOk="0" h="21566" w="18777">
                  <a:moveTo>
                    <a:pt x="12676" y="18041"/>
                  </a:moveTo>
                  <a:cubicBezTo>
                    <a:pt x="12815" y="18041"/>
                    <a:pt x="12942" y="18093"/>
                    <a:pt x="13041" y="18186"/>
                  </a:cubicBezTo>
                  <a:cubicBezTo>
                    <a:pt x="13342" y="18487"/>
                    <a:pt x="13255" y="19100"/>
                    <a:pt x="12809" y="19824"/>
                  </a:cubicBezTo>
                  <a:cubicBezTo>
                    <a:pt x="12705" y="19997"/>
                    <a:pt x="12578" y="20154"/>
                    <a:pt x="12439" y="20298"/>
                  </a:cubicBezTo>
                  <a:cubicBezTo>
                    <a:pt x="12277" y="20171"/>
                    <a:pt x="12149" y="20003"/>
                    <a:pt x="12068" y="19806"/>
                  </a:cubicBezTo>
                  <a:cubicBezTo>
                    <a:pt x="11756" y="18898"/>
                    <a:pt x="11999" y="18348"/>
                    <a:pt x="12329" y="18145"/>
                  </a:cubicBezTo>
                  <a:cubicBezTo>
                    <a:pt x="12433" y="18076"/>
                    <a:pt x="12554" y="18041"/>
                    <a:pt x="12676" y="18041"/>
                  </a:cubicBezTo>
                  <a:close/>
                  <a:moveTo>
                    <a:pt x="110" y="0"/>
                  </a:moveTo>
                  <a:lnTo>
                    <a:pt x="0" y="347"/>
                  </a:lnTo>
                  <a:lnTo>
                    <a:pt x="53" y="365"/>
                  </a:lnTo>
                  <a:cubicBezTo>
                    <a:pt x="6795" y="2547"/>
                    <a:pt x="7438" y="10505"/>
                    <a:pt x="7866" y="15772"/>
                  </a:cubicBezTo>
                  <a:cubicBezTo>
                    <a:pt x="8034" y="17867"/>
                    <a:pt x="8167" y="19523"/>
                    <a:pt x="8648" y="20258"/>
                  </a:cubicBezTo>
                  <a:cubicBezTo>
                    <a:pt x="9093" y="20966"/>
                    <a:pt x="9871" y="21392"/>
                    <a:pt x="10704" y="21392"/>
                  </a:cubicBezTo>
                  <a:cubicBezTo>
                    <a:pt x="10715" y="21392"/>
                    <a:pt x="10726" y="21392"/>
                    <a:pt x="10737" y="21392"/>
                  </a:cubicBezTo>
                  <a:lnTo>
                    <a:pt x="10772" y="21392"/>
                  </a:lnTo>
                  <a:cubicBezTo>
                    <a:pt x="11385" y="21381"/>
                    <a:pt x="11981" y="21166"/>
                    <a:pt x="12456" y="20773"/>
                  </a:cubicBezTo>
                  <a:cubicBezTo>
                    <a:pt x="12751" y="20970"/>
                    <a:pt x="13070" y="21132"/>
                    <a:pt x="13405" y="21247"/>
                  </a:cubicBezTo>
                  <a:cubicBezTo>
                    <a:pt x="14003" y="21456"/>
                    <a:pt x="14629" y="21566"/>
                    <a:pt x="15261" y="21566"/>
                  </a:cubicBezTo>
                  <a:cubicBezTo>
                    <a:pt x="15277" y="21566"/>
                    <a:pt x="15293" y="21566"/>
                    <a:pt x="15310" y="21566"/>
                  </a:cubicBezTo>
                  <a:cubicBezTo>
                    <a:pt x="16490" y="21566"/>
                    <a:pt x="17642" y="21224"/>
                    <a:pt x="18730" y="20553"/>
                  </a:cubicBezTo>
                  <a:lnTo>
                    <a:pt x="18776" y="20524"/>
                  </a:lnTo>
                  <a:lnTo>
                    <a:pt x="18585" y="20217"/>
                  </a:lnTo>
                  <a:lnTo>
                    <a:pt x="18539" y="20246"/>
                  </a:lnTo>
                  <a:cubicBezTo>
                    <a:pt x="17337" y="20990"/>
                    <a:pt x="16214" y="21207"/>
                    <a:pt x="15312" y="21207"/>
                  </a:cubicBezTo>
                  <a:cubicBezTo>
                    <a:pt x="14507" y="21207"/>
                    <a:pt x="13879" y="21034"/>
                    <a:pt x="13527" y="20906"/>
                  </a:cubicBezTo>
                  <a:cubicBezTo>
                    <a:pt x="13249" y="20808"/>
                    <a:pt x="12983" y="20680"/>
                    <a:pt x="12728" y="20524"/>
                  </a:cubicBezTo>
                  <a:cubicBezTo>
                    <a:pt x="12879" y="20368"/>
                    <a:pt x="13006" y="20200"/>
                    <a:pt x="13116" y="20015"/>
                  </a:cubicBezTo>
                  <a:cubicBezTo>
                    <a:pt x="13660" y="19135"/>
                    <a:pt x="13729" y="18353"/>
                    <a:pt x="13301" y="17925"/>
                  </a:cubicBezTo>
                  <a:cubicBezTo>
                    <a:pt x="13132" y="17759"/>
                    <a:pt x="12906" y="17674"/>
                    <a:pt x="12672" y="17674"/>
                  </a:cubicBezTo>
                  <a:cubicBezTo>
                    <a:pt x="12490" y="17674"/>
                    <a:pt x="12302" y="17726"/>
                    <a:pt x="12132" y="17833"/>
                  </a:cubicBezTo>
                  <a:cubicBezTo>
                    <a:pt x="11686" y="18116"/>
                    <a:pt x="11339" y="18811"/>
                    <a:pt x="11721" y="19928"/>
                  </a:cubicBezTo>
                  <a:cubicBezTo>
                    <a:pt x="11814" y="20165"/>
                    <a:pt x="11964" y="20379"/>
                    <a:pt x="12161" y="20541"/>
                  </a:cubicBezTo>
                  <a:cubicBezTo>
                    <a:pt x="11762" y="20854"/>
                    <a:pt x="11270" y="21022"/>
                    <a:pt x="10766" y="21033"/>
                  </a:cubicBezTo>
                  <a:cubicBezTo>
                    <a:pt x="10749" y="21034"/>
                    <a:pt x="10733" y="21034"/>
                    <a:pt x="10717" y="21034"/>
                  </a:cubicBezTo>
                  <a:cubicBezTo>
                    <a:pt x="10000" y="21034"/>
                    <a:pt x="9333" y="20666"/>
                    <a:pt x="8949" y="20061"/>
                  </a:cubicBezTo>
                  <a:cubicBezTo>
                    <a:pt x="8520" y="19401"/>
                    <a:pt x="8387" y="17786"/>
                    <a:pt x="8225" y="15743"/>
                  </a:cubicBezTo>
                  <a:cubicBezTo>
                    <a:pt x="7791" y="10378"/>
                    <a:pt x="7143" y="2275"/>
                    <a:pt x="163" y="17"/>
                  </a:cubicBez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37"/>
          <p:cNvGrpSpPr/>
          <p:nvPr/>
        </p:nvGrpSpPr>
        <p:grpSpPr>
          <a:xfrm>
            <a:off x="5945882" y="3193981"/>
            <a:ext cx="720254" cy="693044"/>
            <a:chOff x="3771662" y="1694611"/>
            <a:chExt cx="603885" cy="581072"/>
          </a:xfrm>
        </p:grpSpPr>
        <p:sp>
          <p:nvSpPr>
            <p:cNvPr id="572" name="Google Shape;572;p37"/>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7"/>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37"/>
          <p:cNvGrpSpPr/>
          <p:nvPr/>
        </p:nvGrpSpPr>
        <p:grpSpPr>
          <a:xfrm>
            <a:off x="2251516" y="4368962"/>
            <a:ext cx="203421" cy="195713"/>
            <a:chOff x="2425313" y="2853384"/>
            <a:chExt cx="318792" cy="306664"/>
          </a:xfrm>
        </p:grpSpPr>
        <p:sp>
          <p:nvSpPr>
            <p:cNvPr id="581" name="Google Shape;581;p37"/>
            <p:cNvSpPr/>
            <p:nvPr/>
          </p:nvSpPr>
          <p:spPr>
            <a:xfrm>
              <a:off x="2425313" y="2853384"/>
              <a:ext cx="318792" cy="306664"/>
            </a:xfrm>
            <a:custGeom>
              <a:rect b="b" l="l" r="r" t="t"/>
              <a:pathLst>
                <a:path extrusionOk="0" h="6170" w="6414">
                  <a:moveTo>
                    <a:pt x="3329" y="1"/>
                  </a:moveTo>
                  <a:cubicBezTo>
                    <a:pt x="2527" y="1"/>
                    <a:pt x="1739" y="315"/>
                    <a:pt x="1147" y="903"/>
                  </a:cubicBezTo>
                  <a:cubicBezTo>
                    <a:pt x="267" y="1788"/>
                    <a:pt x="1" y="3114"/>
                    <a:pt x="481" y="4266"/>
                  </a:cubicBezTo>
                  <a:cubicBezTo>
                    <a:pt x="956" y="5417"/>
                    <a:pt x="2079" y="6170"/>
                    <a:pt x="3329" y="6170"/>
                  </a:cubicBezTo>
                  <a:cubicBezTo>
                    <a:pt x="3653" y="6170"/>
                    <a:pt x="3983" y="6118"/>
                    <a:pt x="4290" y="6019"/>
                  </a:cubicBezTo>
                  <a:cubicBezTo>
                    <a:pt x="5557" y="5597"/>
                    <a:pt x="6414" y="4416"/>
                    <a:pt x="6414" y="3085"/>
                  </a:cubicBezTo>
                  <a:cubicBezTo>
                    <a:pt x="6414" y="1840"/>
                    <a:pt x="5662" y="712"/>
                    <a:pt x="4510" y="237"/>
                  </a:cubicBezTo>
                  <a:cubicBezTo>
                    <a:pt x="4128" y="78"/>
                    <a:pt x="3727" y="1"/>
                    <a:pt x="3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7"/>
            <p:cNvSpPr/>
            <p:nvPr/>
          </p:nvSpPr>
          <p:spPr>
            <a:xfrm>
              <a:off x="2431973" y="2855372"/>
              <a:ext cx="206862" cy="304676"/>
            </a:xfrm>
            <a:custGeom>
              <a:rect b="b" l="l" r="r" t="t"/>
              <a:pathLst>
                <a:path extrusionOk="0" h="6130" w="4162">
                  <a:moveTo>
                    <a:pt x="2732" y="0"/>
                  </a:moveTo>
                  <a:cubicBezTo>
                    <a:pt x="1140" y="243"/>
                    <a:pt x="0" y="1673"/>
                    <a:pt x="122" y="3282"/>
                  </a:cubicBezTo>
                  <a:cubicBezTo>
                    <a:pt x="243" y="4885"/>
                    <a:pt x="1586" y="6130"/>
                    <a:pt x="3195" y="6130"/>
                  </a:cubicBezTo>
                  <a:cubicBezTo>
                    <a:pt x="3525" y="6130"/>
                    <a:pt x="3849" y="6078"/>
                    <a:pt x="4162" y="5979"/>
                  </a:cubicBezTo>
                  <a:cubicBezTo>
                    <a:pt x="2969" y="5030"/>
                    <a:pt x="2269" y="4139"/>
                    <a:pt x="2402" y="1899"/>
                  </a:cubicBezTo>
                  <a:cubicBezTo>
                    <a:pt x="2443" y="1251"/>
                    <a:pt x="2553" y="620"/>
                    <a:pt x="2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37"/>
          <p:cNvGrpSpPr/>
          <p:nvPr/>
        </p:nvGrpSpPr>
        <p:grpSpPr>
          <a:xfrm>
            <a:off x="2665075" y="3518191"/>
            <a:ext cx="308156" cy="307957"/>
            <a:chOff x="1731463" y="2852141"/>
            <a:chExt cx="308156" cy="307957"/>
          </a:xfrm>
        </p:grpSpPr>
        <p:sp>
          <p:nvSpPr>
            <p:cNvPr id="584" name="Google Shape;584;p37"/>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7"/>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7"/>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37"/>
          <p:cNvGrpSpPr/>
          <p:nvPr/>
        </p:nvGrpSpPr>
        <p:grpSpPr>
          <a:xfrm>
            <a:off x="6626391" y="4347901"/>
            <a:ext cx="256256" cy="237806"/>
            <a:chOff x="1105208" y="2882758"/>
            <a:chExt cx="298911" cy="277390"/>
          </a:xfrm>
        </p:grpSpPr>
        <p:sp>
          <p:nvSpPr>
            <p:cNvPr id="588" name="Google Shape;588;p37"/>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37"/>
          <p:cNvSpPr/>
          <p:nvPr/>
        </p:nvSpPr>
        <p:spPr>
          <a:xfrm rot="-1363267">
            <a:off x="7681473" y="4037371"/>
            <a:ext cx="215722" cy="20593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rot="528001">
            <a:off x="5427449" y="279911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rot="-1342692">
            <a:off x="1419123" y="334789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rot="527880">
            <a:off x="7743756"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46"/>
          <p:cNvSpPr txBox="1"/>
          <p:nvPr>
            <p:ph type="title"/>
          </p:nvPr>
        </p:nvSpPr>
        <p:spPr>
          <a:xfrm>
            <a:off x="644488" y="430350"/>
            <a:ext cx="8058600" cy="38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Deep Q-Learning Algorithm with Experience Replay</a:t>
            </a:r>
            <a:endParaRPr sz="3100"/>
          </a:p>
        </p:txBody>
      </p:sp>
      <p:pic>
        <p:nvPicPr>
          <p:cNvPr id="966" name="Google Shape;966;p46"/>
          <p:cNvPicPr preferRelativeResize="0"/>
          <p:nvPr/>
        </p:nvPicPr>
        <p:blipFill>
          <a:blip r:embed="rId3">
            <a:alphaModFix/>
          </a:blip>
          <a:stretch>
            <a:fillRect/>
          </a:stretch>
        </p:blipFill>
        <p:spPr>
          <a:xfrm>
            <a:off x="692738" y="1157550"/>
            <a:ext cx="7962127" cy="374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47"/>
          <p:cNvSpPr txBox="1"/>
          <p:nvPr>
            <p:ph type="title"/>
          </p:nvPr>
        </p:nvSpPr>
        <p:spPr>
          <a:xfrm>
            <a:off x="1640025" y="373700"/>
            <a:ext cx="5496900" cy="6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Plot to display how AGENT improved during TRAINING.</a:t>
            </a:r>
            <a:endParaRPr sz="2400"/>
          </a:p>
        </p:txBody>
      </p:sp>
      <p:grpSp>
        <p:nvGrpSpPr>
          <p:cNvPr id="972" name="Google Shape;972;p47"/>
          <p:cNvGrpSpPr/>
          <p:nvPr/>
        </p:nvGrpSpPr>
        <p:grpSpPr>
          <a:xfrm>
            <a:off x="-1138306" y="-299931"/>
            <a:ext cx="2366522" cy="2018065"/>
            <a:chOff x="2408518" y="3754680"/>
            <a:chExt cx="1280170" cy="1124897"/>
          </a:xfrm>
        </p:grpSpPr>
        <p:sp>
          <p:nvSpPr>
            <p:cNvPr id="973" name="Google Shape;973;p47"/>
            <p:cNvSpPr/>
            <p:nvPr/>
          </p:nvSpPr>
          <p:spPr>
            <a:xfrm>
              <a:off x="2441122" y="3754680"/>
              <a:ext cx="1234725" cy="1124897"/>
            </a:xfrm>
            <a:custGeom>
              <a:rect b="b" l="l" r="r" t="t"/>
              <a:pathLst>
                <a:path extrusionOk="0" h="15767" w="17307">
                  <a:moveTo>
                    <a:pt x="8654" y="1"/>
                  </a:moveTo>
                  <a:cubicBezTo>
                    <a:pt x="6637" y="1"/>
                    <a:pt x="4620" y="770"/>
                    <a:pt x="3080" y="2310"/>
                  </a:cubicBezTo>
                  <a:cubicBezTo>
                    <a:pt x="1" y="5389"/>
                    <a:pt x="1" y="10378"/>
                    <a:pt x="3080" y="13458"/>
                  </a:cubicBezTo>
                  <a:cubicBezTo>
                    <a:pt x="4620" y="14997"/>
                    <a:pt x="6637" y="15767"/>
                    <a:pt x="8654" y="15767"/>
                  </a:cubicBezTo>
                  <a:cubicBezTo>
                    <a:pt x="10671" y="15767"/>
                    <a:pt x="12688" y="14997"/>
                    <a:pt x="14228" y="13458"/>
                  </a:cubicBezTo>
                  <a:cubicBezTo>
                    <a:pt x="17307" y="10378"/>
                    <a:pt x="17307" y="5389"/>
                    <a:pt x="14228" y="2310"/>
                  </a:cubicBezTo>
                  <a:cubicBezTo>
                    <a:pt x="12688" y="770"/>
                    <a:pt x="10671" y="1"/>
                    <a:pt x="8654"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7"/>
            <p:cNvSpPr/>
            <p:nvPr/>
          </p:nvSpPr>
          <p:spPr>
            <a:xfrm>
              <a:off x="2527018" y="3836438"/>
              <a:ext cx="1058437" cy="964299"/>
            </a:xfrm>
            <a:custGeom>
              <a:rect b="b" l="l" r="r" t="t"/>
              <a:pathLst>
                <a:path extrusionOk="0" h="13516" w="14836">
                  <a:moveTo>
                    <a:pt x="7418" y="1"/>
                  </a:moveTo>
                  <a:cubicBezTo>
                    <a:pt x="5689" y="1"/>
                    <a:pt x="3960" y="661"/>
                    <a:pt x="2640" y="1980"/>
                  </a:cubicBezTo>
                  <a:cubicBezTo>
                    <a:pt x="1" y="4619"/>
                    <a:pt x="1" y="8897"/>
                    <a:pt x="2640" y="11536"/>
                  </a:cubicBezTo>
                  <a:cubicBezTo>
                    <a:pt x="3960" y="12856"/>
                    <a:pt x="5689" y="13515"/>
                    <a:pt x="7418" y="13515"/>
                  </a:cubicBezTo>
                  <a:cubicBezTo>
                    <a:pt x="9147" y="13515"/>
                    <a:pt x="10876" y="12856"/>
                    <a:pt x="12196" y="11536"/>
                  </a:cubicBezTo>
                  <a:cubicBezTo>
                    <a:pt x="14835" y="8897"/>
                    <a:pt x="14835" y="4619"/>
                    <a:pt x="12196" y="1980"/>
                  </a:cubicBezTo>
                  <a:cubicBezTo>
                    <a:pt x="10876" y="661"/>
                    <a:pt x="9147" y="1"/>
                    <a:pt x="7418" y="1"/>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7"/>
            <p:cNvSpPr/>
            <p:nvPr/>
          </p:nvSpPr>
          <p:spPr>
            <a:xfrm>
              <a:off x="2639383" y="3904999"/>
              <a:ext cx="823792" cy="824320"/>
            </a:xfrm>
            <a:custGeom>
              <a:rect b="b" l="l" r="r" t="t"/>
              <a:pathLst>
                <a:path extrusionOk="0" h="11554" w="11547">
                  <a:moveTo>
                    <a:pt x="5771" y="0"/>
                  </a:moveTo>
                  <a:cubicBezTo>
                    <a:pt x="2581" y="0"/>
                    <a:pt x="0" y="2588"/>
                    <a:pt x="0" y="5777"/>
                  </a:cubicBezTo>
                  <a:cubicBezTo>
                    <a:pt x="0" y="8966"/>
                    <a:pt x="2581" y="11553"/>
                    <a:pt x="5771" y="11553"/>
                  </a:cubicBezTo>
                  <a:cubicBezTo>
                    <a:pt x="8960" y="11553"/>
                    <a:pt x="11547" y="8966"/>
                    <a:pt x="11547" y="5777"/>
                  </a:cubicBezTo>
                  <a:cubicBezTo>
                    <a:pt x="11547" y="2588"/>
                    <a:pt x="8960" y="0"/>
                    <a:pt x="57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7"/>
            <p:cNvSpPr/>
            <p:nvPr/>
          </p:nvSpPr>
          <p:spPr>
            <a:xfrm>
              <a:off x="2877169" y="3905355"/>
              <a:ext cx="409292" cy="74127"/>
            </a:xfrm>
            <a:custGeom>
              <a:rect b="b" l="l" r="r" t="t"/>
              <a:pathLst>
                <a:path extrusionOk="0" h="1039" w="5737">
                  <a:moveTo>
                    <a:pt x="2438" y="0"/>
                  </a:moveTo>
                  <a:cubicBezTo>
                    <a:pt x="1609" y="0"/>
                    <a:pt x="777" y="178"/>
                    <a:pt x="1" y="540"/>
                  </a:cubicBezTo>
                  <a:cubicBezTo>
                    <a:pt x="250" y="788"/>
                    <a:pt x="632" y="881"/>
                    <a:pt x="979" y="904"/>
                  </a:cubicBezTo>
                  <a:cubicBezTo>
                    <a:pt x="1060" y="909"/>
                    <a:pt x="1142" y="912"/>
                    <a:pt x="1223" y="912"/>
                  </a:cubicBezTo>
                  <a:cubicBezTo>
                    <a:pt x="1512" y="912"/>
                    <a:pt x="1800" y="879"/>
                    <a:pt x="2085" y="812"/>
                  </a:cubicBezTo>
                  <a:cubicBezTo>
                    <a:pt x="2287" y="765"/>
                    <a:pt x="2490" y="702"/>
                    <a:pt x="2698" y="655"/>
                  </a:cubicBezTo>
                  <a:cubicBezTo>
                    <a:pt x="2920" y="607"/>
                    <a:pt x="3146" y="583"/>
                    <a:pt x="3376" y="583"/>
                  </a:cubicBezTo>
                  <a:cubicBezTo>
                    <a:pt x="3422" y="583"/>
                    <a:pt x="3468" y="584"/>
                    <a:pt x="3514" y="586"/>
                  </a:cubicBezTo>
                  <a:cubicBezTo>
                    <a:pt x="4058" y="609"/>
                    <a:pt x="4550" y="869"/>
                    <a:pt x="5077" y="985"/>
                  </a:cubicBezTo>
                  <a:cubicBezTo>
                    <a:pt x="5236" y="1020"/>
                    <a:pt x="5402" y="1038"/>
                    <a:pt x="5567" y="1038"/>
                  </a:cubicBezTo>
                  <a:cubicBezTo>
                    <a:pt x="5624" y="1038"/>
                    <a:pt x="5681" y="1036"/>
                    <a:pt x="5737" y="1032"/>
                  </a:cubicBezTo>
                  <a:cubicBezTo>
                    <a:pt x="4754" y="349"/>
                    <a:pt x="3600" y="0"/>
                    <a:pt x="24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7"/>
            <p:cNvSpPr/>
            <p:nvPr/>
          </p:nvSpPr>
          <p:spPr>
            <a:xfrm>
              <a:off x="2734769" y="3997887"/>
              <a:ext cx="672260" cy="139265"/>
            </a:xfrm>
            <a:custGeom>
              <a:rect b="b" l="l" r="r" t="t"/>
              <a:pathLst>
                <a:path extrusionOk="0" h="1952" w="9423">
                  <a:moveTo>
                    <a:pt x="8086" y="1"/>
                  </a:moveTo>
                  <a:cubicBezTo>
                    <a:pt x="7854" y="157"/>
                    <a:pt x="7588" y="261"/>
                    <a:pt x="7304" y="308"/>
                  </a:cubicBezTo>
                  <a:cubicBezTo>
                    <a:pt x="7244" y="315"/>
                    <a:pt x="7183" y="318"/>
                    <a:pt x="7122" y="318"/>
                  </a:cubicBezTo>
                  <a:cubicBezTo>
                    <a:pt x="6852" y="318"/>
                    <a:pt x="6579" y="252"/>
                    <a:pt x="6315" y="186"/>
                  </a:cubicBezTo>
                  <a:cubicBezTo>
                    <a:pt x="6029" y="108"/>
                    <a:pt x="5739" y="29"/>
                    <a:pt x="5438" y="29"/>
                  </a:cubicBezTo>
                  <a:cubicBezTo>
                    <a:pt x="5427" y="29"/>
                    <a:pt x="5417" y="30"/>
                    <a:pt x="5406" y="30"/>
                  </a:cubicBezTo>
                  <a:cubicBezTo>
                    <a:pt x="5117" y="41"/>
                    <a:pt x="4833" y="111"/>
                    <a:pt x="4572" y="226"/>
                  </a:cubicBezTo>
                  <a:cubicBezTo>
                    <a:pt x="4057" y="452"/>
                    <a:pt x="3612" y="805"/>
                    <a:pt x="3079" y="1008"/>
                  </a:cubicBezTo>
                  <a:cubicBezTo>
                    <a:pt x="2740" y="1132"/>
                    <a:pt x="2385" y="1194"/>
                    <a:pt x="2029" y="1194"/>
                  </a:cubicBezTo>
                  <a:cubicBezTo>
                    <a:pt x="1819" y="1194"/>
                    <a:pt x="1609" y="1172"/>
                    <a:pt x="1401" y="1129"/>
                  </a:cubicBezTo>
                  <a:cubicBezTo>
                    <a:pt x="1140" y="1077"/>
                    <a:pt x="897" y="979"/>
                    <a:pt x="677" y="828"/>
                  </a:cubicBezTo>
                  <a:cubicBezTo>
                    <a:pt x="533" y="724"/>
                    <a:pt x="394" y="608"/>
                    <a:pt x="249" y="510"/>
                  </a:cubicBezTo>
                  <a:cubicBezTo>
                    <a:pt x="162" y="603"/>
                    <a:pt x="81" y="695"/>
                    <a:pt x="0" y="794"/>
                  </a:cubicBezTo>
                  <a:cubicBezTo>
                    <a:pt x="58" y="886"/>
                    <a:pt x="127" y="967"/>
                    <a:pt x="208" y="1043"/>
                  </a:cubicBezTo>
                  <a:cubicBezTo>
                    <a:pt x="342" y="1164"/>
                    <a:pt x="486" y="1268"/>
                    <a:pt x="642" y="1367"/>
                  </a:cubicBezTo>
                  <a:cubicBezTo>
                    <a:pt x="955" y="1575"/>
                    <a:pt x="1302" y="1731"/>
                    <a:pt x="1661" y="1841"/>
                  </a:cubicBezTo>
                  <a:cubicBezTo>
                    <a:pt x="1918" y="1914"/>
                    <a:pt x="2180" y="1952"/>
                    <a:pt x="2444" y="1952"/>
                  </a:cubicBezTo>
                  <a:cubicBezTo>
                    <a:pt x="2578" y="1952"/>
                    <a:pt x="2713" y="1942"/>
                    <a:pt x="2848" y="1922"/>
                  </a:cubicBezTo>
                  <a:cubicBezTo>
                    <a:pt x="3224" y="1864"/>
                    <a:pt x="3565" y="1708"/>
                    <a:pt x="3907" y="1540"/>
                  </a:cubicBezTo>
                  <a:cubicBezTo>
                    <a:pt x="4225" y="1384"/>
                    <a:pt x="4549" y="1222"/>
                    <a:pt x="4908" y="1176"/>
                  </a:cubicBezTo>
                  <a:cubicBezTo>
                    <a:pt x="4980" y="1166"/>
                    <a:pt x="5054" y="1162"/>
                    <a:pt x="5128" y="1162"/>
                  </a:cubicBezTo>
                  <a:cubicBezTo>
                    <a:pt x="5416" y="1162"/>
                    <a:pt x="5714" y="1228"/>
                    <a:pt x="5991" y="1320"/>
                  </a:cubicBezTo>
                  <a:cubicBezTo>
                    <a:pt x="6355" y="1442"/>
                    <a:pt x="6708" y="1604"/>
                    <a:pt x="7079" y="1714"/>
                  </a:cubicBezTo>
                  <a:cubicBezTo>
                    <a:pt x="7368" y="1804"/>
                    <a:pt x="7671" y="1851"/>
                    <a:pt x="7975" y="1851"/>
                  </a:cubicBezTo>
                  <a:cubicBezTo>
                    <a:pt x="8024" y="1851"/>
                    <a:pt x="8072" y="1849"/>
                    <a:pt x="8120" y="1847"/>
                  </a:cubicBezTo>
                  <a:cubicBezTo>
                    <a:pt x="8555" y="1836"/>
                    <a:pt x="9035" y="1766"/>
                    <a:pt x="9423" y="1558"/>
                  </a:cubicBezTo>
                  <a:cubicBezTo>
                    <a:pt x="9075" y="962"/>
                    <a:pt x="8624" y="435"/>
                    <a:pt x="8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7"/>
            <p:cNvSpPr/>
            <p:nvPr/>
          </p:nvSpPr>
          <p:spPr>
            <a:xfrm>
              <a:off x="2654223" y="4141570"/>
              <a:ext cx="808168" cy="176793"/>
            </a:xfrm>
            <a:custGeom>
              <a:rect b="b" l="l" r="r" t="t"/>
              <a:pathLst>
                <a:path extrusionOk="0" h="2478" w="11328">
                  <a:moveTo>
                    <a:pt x="10795" y="1"/>
                  </a:moveTo>
                  <a:cubicBezTo>
                    <a:pt x="10333" y="280"/>
                    <a:pt x="9768" y="377"/>
                    <a:pt x="9223" y="377"/>
                  </a:cubicBezTo>
                  <a:cubicBezTo>
                    <a:pt x="9146" y="377"/>
                    <a:pt x="9070" y="375"/>
                    <a:pt x="8995" y="371"/>
                  </a:cubicBezTo>
                  <a:cubicBezTo>
                    <a:pt x="8624" y="348"/>
                    <a:pt x="8254" y="290"/>
                    <a:pt x="7895" y="198"/>
                  </a:cubicBezTo>
                  <a:cubicBezTo>
                    <a:pt x="7500" y="105"/>
                    <a:pt x="7101" y="21"/>
                    <a:pt x="6697" y="21"/>
                  </a:cubicBezTo>
                  <a:cubicBezTo>
                    <a:pt x="6622" y="21"/>
                    <a:pt x="6547" y="24"/>
                    <a:pt x="6471" y="30"/>
                  </a:cubicBezTo>
                  <a:cubicBezTo>
                    <a:pt x="5985" y="70"/>
                    <a:pt x="5580" y="285"/>
                    <a:pt x="5175" y="522"/>
                  </a:cubicBezTo>
                  <a:cubicBezTo>
                    <a:pt x="4793" y="753"/>
                    <a:pt x="4417" y="991"/>
                    <a:pt x="3988" y="1147"/>
                  </a:cubicBezTo>
                  <a:cubicBezTo>
                    <a:pt x="3547" y="1310"/>
                    <a:pt x="3072" y="1383"/>
                    <a:pt x="2598" y="1383"/>
                  </a:cubicBezTo>
                  <a:cubicBezTo>
                    <a:pt x="2245" y="1383"/>
                    <a:pt x="1892" y="1343"/>
                    <a:pt x="1552" y="1269"/>
                  </a:cubicBezTo>
                  <a:cubicBezTo>
                    <a:pt x="1164" y="1199"/>
                    <a:pt x="793" y="1043"/>
                    <a:pt x="475" y="811"/>
                  </a:cubicBezTo>
                  <a:cubicBezTo>
                    <a:pt x="348" y="719"/>
                    <a:pt x="238" y="609"/>
                    <a:pt x="139" y="487"/>
                  </a:cubicBezTo>
                  <a:cubicBezTo>
                    <a:pt x="93" y="626"/>
                    <a:pt x="47" y="771"/>
                    <a:pt x="0" y="915"/>
                  </a:cubicBezTo>
                  <a:cubicBezTo>
                    <a:pt x="556" y="1517"/>
                    <a:pt x="1366" y="1789"/>
                    <a:pt x="2171" y="1830"/>
                  </a:cubicBezTo>
                  <a:cubicBezTo>
                    <a:pt x="2251" y="1834"/>
                    <a:pt x="2332" y="1835"/>
                    <a:pt x="2413" y="1835"/>
                  </a:cubicBezTo>
                  <a:cubicBezTo>
                    <a:pt x="2714" y="1835"/>
                    <a:pt x="3014" y="1809"/>
                    <a:pt x="3311" y="1755"/>
                  </a:cubicBezTo>
                  <a:cubicBezTo>
                    <a:pt x="3745" y="1679"/>
                    <a:pt x="4162" y="1523"/>
                    <a:pt x="4590" y="1413"/>
                  </a:cubicBezTo>
                  <a:cubicBezTo>
                    <a:pt x="4876" y="1329"/>
                    <a:pt x="5170" y="1287"/>
                    <a:pt x="5466" y="1287"/>
                  </a:cubicBezTo>
                  <a:cubicBezTo>
                    <a:pt x="5656" y="1287"/>
                    <a:pt x="5847" y="1304"/>
                    <a:pt x="6037" y="1338"/>
                  </a:cubicBezTo>
                  <a:cubicBezTo>
                    <a:pt x="6471" y="1431"/>
                    <a:pt x="6876" y="1616"/>
                    <a:pt x="7276" y="1807"/>
                  </a:cubicBezTo>
                  <a:cubicBezTo>
                    <a:pt x="7698" y="2021"/>
                    <a:pt x="8144" y="2195"/>
                    <a:pt x="8601" y="2316"/>
                  </a:cubicBezTo>
                  <a:cubicBezTo>
                    <a:pt x="8990" y="2411"/>
                    <a:pt x="9388" y="2478"/>
                    <a:pt x="9787" y="2478"/>
                  </a:cubicBezTo>
                  <a:cubicBezTo>
                    <a:pt x="9899" y="2478"/>
                    <a:pt x="10011" y="2472"/>
                    <a:pt x="10123" y="2461"/>
                  </a:cubicBezTo>
                  <a:cubicBezTo>
                    <a:pt x="10552" y="2409"/>
                    <a:pt x="10968" y="2252"/>
                    <a:pt x="11327" y="2009"/>
                  </a:cubicBezTo>
                  <a:cubicBezTo>
                    <a:pt x="11269" y="1309"/>
                    <a:pt x="11090" y="632"/>
                    <a:pt x="107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7"/>
            <p:cNvSpPr/>
            <p:nvPr/>
          </p:nvSpPr>
          <p:spPr>
            <a:xfrm>
              <a:off x="2719073" y="4531671"/>
              <a:ext cx="673901" cy="149254"/>
            </a:xfrm>
            <a:custGeom>
              <a:rect b="b" l="l" r="r" t="t"/>
              <a:pathLst>
                <a:path extrusionOk="0" h="2092" w="9446">
                  <a:moveTo>
                    <a:pt x="8493" y="0"/>
                  </a:moveTo>
                  <a:cubicBezTo>
                    <a:pt x="8253" y="0"/>
                    <a:pt x="8016" y="34"/>
                    <a:pt x="7802" y="89"/>
                  </a:cubicBezTo>
                  <a:cubicBezTo>
                    <a:pt x="7102" y="275"/>
                    <a:pt x="6523" y="726"/>
                    <a:pt x="5863" y="998"/>
                  </a:cubicBezTo>
                  <a:cubicBezTo>
                    <a:pt x="5503" y="1145"/>
                    <a:pt x="5129" y="1211"/>
                    <a:pt x="4753" y="1211"/>
                  </a:cubicBezTo>
                  <a:cubicBezTo>
                    <a:pt x="4373" y="1211"/>
                    <a:pt x="3990" y="1143"/>
                    <a:pt x="3618" y="1021"/>
                  </a:cubicBezTo>
                  <a:cubicBezTo>
                    <a:pt x="2946" y="807"/>
                    <a:pt x="2338" y="413"/>
                    <a:pt x="1661" y="211"/>
                  </a:cubicBezTo>
                  <a:cubicBezTo>
                    <a:pt x="1423" y="129"/>
                    <a:pt x="1171" y="86"/>
                    <a:pt x="922" y="86"/>
                  </a:cubicBezTo>
                  <a:cubicBezTo>
                    <a:pt x="855" y="86"/>
                    <a:pt x="789" y="89"/>
                    <a:pt x="724" y="95"/>
                  </a:cubicBezTo>
                  <a:cubicBezTo>
                    <a:pt x="452" y="124"/>
                    <a:pt x="203" y="234"/>
                    <a:pt x="0" y="413"/>
                  </a:cubicBezTo>
                  <a:cubicBezTo>
                    <a:pt x="515" y="1114"/>
                    <a:pt x="1181" y="1687"/>
                    <a:pt x="1939" y="2092"/>
                  </a:cubicBezTo>
                  <a:cubicBezTo>
                    <a:pt x="2142" y="1913"/>
                    <a:pt x="2379" y="1774"/>
                    <a:pt x="2634" y="1693"/>
                  </a:cubicBezTo>
                  <a:cubicBezTo>
                    <a:pt x="2897" y="1612"/>
                    <a:pt x="3176" y="1576"/>
                    <a:pt x="3451" y="1576"/>
                  </a:cubicBezTo>
                  <a:cubicBezTo>
                    <a:pt x="3472" y="1576"/>
                    <a:pt x="3492" y="1576"/>
                    <a:pt x="3513" y="1577"/>
                  </a:cubicBezTo>
                  <a:cubicBezTo>
                    <a:pt x="3993" y="1587"/>
                    <a:pt x="4469" y="1663"/>
                    <a:pt x="4951" y="1663"/>
                  </a:cubicBezTo>
                  <a:cubicBezTo>
                    <a:pt x="5022" y="1663"/>
                    <a:pt x="5092" y="1662"/>
                    <a:pt x="5163" y="1658"/>
                  </a:cubicBezTo>
                  <a:cubicBezTo>
                    <a:pt x="5452" y="1646"/>
                    <a:pt x="5742" y="1583"/>
                    <a:pt x="6014" y="1478"/>
                  </a:cubicBezTo>
                  <a:cubicBezTo>
                    <a:pt x="6309" y="1345"/>
                    <a:pt x="6593" y="1201"/>
                    <a:pt x="6870" y="1033"/>
                  </a:cubicBezTo>
                  <a:cubicBezTo>
                    <a:pt x="7322" y="784"/>
                    <a:pt x="7791" y="576"/>
                    <a:pt x="8306" y="500"/>
                  </a:cubicBezTo>
                  <a:cubicBezTo>
                    <a:pt x="8433" y="480"/>
                    <a:pt x="8569" y="466"/>
                    <a:pt x="8704" y="466"/>
                  </a:cubicBezTo>
                  <a:cubicBezTo>
                    <a:pt x="8877" y="466"/>
                    <a:pt x="9050" y="488"/>
                    <a:pt x="9209" y="547"/>
                  </a:cubicBezTo>
                  <a:cubicBezTo>
                    <a:pt x="9290" y="442"/>
                    <a:pt x="9371" y="332"/>
                    <a:pt x="9446" y="222"/>
                  </a:cubicBezTo>
                  <a:cubicBezTo>
                    <a:pt x="9163" y="64"/>
                    <a:pt x="8826" y="0"/>
                    <a:pt x="84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7"/>
            <p:cNvSpPr/>
            <p:nvPr/>
          </p:nvSpPr>
          <p:spPr>
            <a:xfrm>
              <a:off x="2642237" y="4328987"/>
              <a:ext cx="811878" cy="190134"/>
            </a:xfrm>
            <a:custGeom>
              <a:rect b="b" l="l" r="r" t="t"/>
              <a:pathLst>
                <a:path extrusionOk="0" h="2665" w="11380">
                  <a:moveTo>
                    <a:pt x="1676" y="0"/>
                  </a:moveTo>
                  <a:cubicBezTo>
                    <a:pt x="1379" y="0"/>
                    <a:pt x="1084" y="48"/>
                    <a:pt x="799" y="146"/>
                  </a:cubicBezTo>
                  <a:cubicBezTo>
                    <a:pt x="533" y="233"/>
                    <a:pt x="192" y="355"/>
                    <a:pt x="1" y="580"/>
                  </a:cubicBezTo>
                  <a:cubicBezTo>
                    <a:pt x="99" y="1310"/>
                    <a:pt x="330" y="2022"/>
                    <a:pt x="695" y="2664"/>
                  </a:cubicBezTo>
                  <a:cubicBezTo>
                    <a:pt x="788" y="2566"/>
                    <a:pt x="892" y="2467"/>
                    <a:pt x="996" y="2381"/>
                  </a:cubicBezTo>
                  <a:cubicBezTo>
                    <a:pt x="1372" y="2097"/>
                    <a:pt x="1818" y="1917"/>
                    <a:pt x="2287" y="1865"/>
                  </a:cubicBezTo>
                  <a:cubicBezTo>
                    <a:pt x="2447" y="1844"/>
                    <a:pt x="2609" y="1833"/>
                    <a:pt x="2770" y="1833"/>
                  </a:cubicBezTo>
                  <a:cubicBezTo>
                    <a:pt x="3042" y="1833"/>
                    <a:pt x="3313" y="1864"/>
                    <a:pt x="3577" y="1929"/>
                  </a:cubicBezTo>
                  <a:cubicBezTo>
                    <a:pt x="3977" y="2027"/>
                    <a:pt x="4353" y="2201"/>
                    <a:pt x="4758" y="2294"/>
                  </a:cubicBezTo>
                  <a:cubicBezTo>
                    <a:pt x="5003" y="2347"/>
                    <a:pt x="5253" y="2373"/>
                    <a:pt x="5504" y="2373"/>
                  </a:cubicBezTo>
                  <a:cubicBezTo>
                    <a:pt x="5692" y="2373"/>
                    <a:pt x="5880" y="2358"/>
                    <a:pt x="6066" y="2328"/>
                  </a:cubicBezTo>
                  <a:cubicBezTo>
                    <a:pt x="6500" y="2265"/>
                    <a:pt x="6923" y="2137"/>
                    <a:pt x="7316" y="1941"/>
                  </a:cubicBezTo>
                  <a:cubicBezTo>
                    <a:pt x="7704" y="1744"/>
                    <a:pt x="8046" y="1478"/>
                    <a:pt x="8434" y="1281"/>
                  </a:cubicBezTo>
                  <a:cubicBezTo>
                    <a:pt x="8810" y="1084"/>
                    <a:pt x="9215" y="957"/>
                    <a:pt x="9632" y="905"/>
                  </a:cubicBezTo>
                  <a:cubicBezTo>
                    <a:pt x="9722" y="896"/>
                    <a:pt x="9813" y="892"/>
                    <a:pt x="9904" y="892"/>
                  </a:cubicBezTo>
                  <a:cubicBezTo>
                    <a:pt x="10181" y="892"/>
                    <a:pt x="10460" y="932"/>
                    <a:pt x="10726" y="1015"/>
                  </a:cubicBezTo>
                  <a:cubicBezTo>
                    <a:pt x="10940" y="1072"/>
                    <a:pt x="11136" y="1165"/>
                    <a:pt x="11322" y="1292"/>
                  </a:cubicBezTo>
                  <a:cubicBezTo>
                    <a:pt x="11345" y="1206"/>
                    <a:pt x="11362" y="1119"/>
                    <a:pt x="11380" y="1032"/>
                  </a:cubicBezTo>
                  <a:lnTo>
                    <a:pt x="11281" y="962"/>
                  </a:lnTo>
                  <a:cubicBezTo>
                    <a:pt x="10847" y="656"/>
                    <a:pt x="10349" y="459"/>
                    <a:pt x="9828" y="384"/>
                  </a:cubicBezTo>
                  <a:cubicBezTo>
                    <a:pt x="9713" y="361"/>
                    <a:pt x="9595" y="349"/>
                    <a:pt x="9478" y="349"/>
                  </a:cubicBezTo>
                  <a:cubicBezTo>
                    <a:pt x="9361" y="349"/>
                    <a:pt x="9244" y="361"/>
                    <a:pt x="9128" y="384"/>
                  </a:cubicBezTo>
                  <a:cubicBezTo>
                    <a:pt x="8920" y="436"/>
                    <a:pt x="8711" y="511"/>
                    <a:pt x="8520" y="615"/>
                  </a:cubicBezTo>
                  <a:cubicBezTo>
                    <a:pt x="8133" y="835"/>
                    <a:pt x="7716" y="1003"/>
                    <a:pt x="7282" y="1125"/>
                  </a:cubicBezTo>
                  <a:cubicBezTo>
                    <a:pt x="6953" y="1211"/>
                    <a:pt x="6617" y="1256"/>
                    <a:pt x="6278" y="1256"/>
                  </a:cubicBezTo>
                  <a:cubicBezTo>
                    <a:pt x="6163" y="1256"/>
                    <a:pt x="6048" y="1251"/>
                    <a:pt x="5933" y="1240"/>
                  </a:cubicBezTo>
                  <a:cubicBezTo>
                    <a:pt x="5499" y="1194"/>
                    <a:pt x="5065" y="1096"/>
                    <a:pt x="4654" y="939"/>
                  </a:cubicBezTo>
                  <a:cubicBezTo>
                    <a:pt x="4231" y="789"/>
                    <a:pt x="3821" y="609"/>
                    <a:pt x="3404" y="442"/>
                  </a:cubicBezTo>
                  <a:cubicBezTo>
                    <a:pt x="2987" y="274"/>
                    <a:pt x="2553" y="100"/>
                    <a:pt x="2090" y="31"/>
                  </a:cubicBezTo>
                  <a:cubicBezTo>
                    <a:pt x="1952" y="10"/>
                    <a:pt x="1814" y="0"/>
                    <a:pt x="1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7"/>
            <p:cNvSpPr/>
            <p:nvPr/>
          </p:nvSpPr>
          <p:spPr>
            <a:xfrm>
              <a:off x="2779714" y="4038338"/>
              <a:ext cx="723128" cy="690976"/>
            </a:xfrm>
            <a:custGeom>
              <a:rect b="b" l="l" r="r" t="t"/>
              <a:pathLst>
                <a:path extrusionOk="0" h="9685" w="10136">
                  <a:moveTo>
                    <a:pt x="8058" y="1"/>
                  </a:moveTo>
                  <a:lnTo>
                    <a:pt x="8289" y="1749"/>
                  </a:lnTo>
                  <a:cubicBezTo>
                    <a:pt x="8220" y="3508"/>
                    <a:pt x="7525" y="5187"/>
                    <a:pt x="6333" y="6483"/>
                  </a:cubicBezTo>
                  <a:cubicBezTo>
                    <a:pt x="5036" y="7676"/>
                    <a:pt x="3358" y="8370"/>
                    <a:pt x="1598" y="8446"/>
                  </a:cubicBezTo>
                  <a:cubicBezTo>
                    <a:pt x="1060" y="8446"/>
                    <a:pt x="522" y="8376"/>
                    <a:pt x="1" y="8249"/>
                  </a:cubicBezTo>
                  <a:lnTo>
                    <a:pt x="1" y="8249"/>
                  </a:lnTo>
                  <a:cubicBezTo>
                    <a:pt x="1096" y="9209"/>
                    <a:pt x="2454" y="9684"/>
                    <a:pt x="3809" y="9684"/>
                  </a:cubicBezTo>
                  <a:cubicBezTo>
                    <a:pt x="5313" y="9684"/>
                    <a:pt x="6812" y="9099"/>
                    <a:pt x="7942" y="7942"/>
                  </a:cubicBezTo>
                  <a:cubicBezTo>
                    <a:pt x="10083" y="5748"/>
                    <a:pt x="10136" y="2258"/>
                    <a:pt x="8058"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7"/>
            <p:cNvSpPr/>
            <p:nvPr/>
          </p:nvSpPr>
          <p:spPr>
            <a:xfrm>
              <a:off x="2408518" y="4133651"/>
              <a:ext cx="1280170" cy="536229"/>
            </a:xfrm>
            <a:custGeom>
              <a:rect b="b" l="l" r="r" t="t"/>
              <a:pathLst>
                <a:path extrusionOk="0" h="7516" w="17944">
                  <a:moveTo>
                    <a:pt x="2265" y="0"/>
                  </a:moveTo>
                  <a:cubicBezTo>
                    <a:pt x="1535" y="0"/>
                    <a:pt x="765" y="129"/>
                    <a:pt x="516" y="627"/>
                  </a:cubicBezTo>
                  <a:cubicBezTo>
                    <a:pt x="1" y="1663"/>
                    <a:pt x="2131" y="4111"/>
                    <a:pt x="7183" y="6137"/>
                  </a:cubicBezTo>
                  <a:cubicBezTo>
                    <a:pt x="9642" y="7122"/>
                    <a:pt x="12040" y="7516"/>
                    <a:pt x="13908" y="7516"/>
                  </a:cubicBezTo>
                  <a:cubicBezTo>
                    <a:pt x="15884" y="7516"/>
                    <a:pt x="17265" y="7075"/>
                    <a:pt x="17497" y="6427"/>
                  </a:cubicBezTo>
                  <a:cubicBezTo>
                    <a:pt x="17943" y="5171"/>
                    <a:pt x="14725" y="3434"/>
                    <a:pt x="14725" y="3434"/>
                  </a:cubicBezTo>
                  <a:lnTo>
                    <a:pt x="14598" y="4030"/>
                  </a:lnTo>
                  <a:cubicBezTo>
                    <a:pt x="14598" y="4030"/>
                    <a:pt x="17011" y="5205"/>
                    <a:pt x="16658" y="5975"/>
                  </a:cubicBezTo>
                  <a:cubicBezTo>
                    <a:pt x="16572" y="6166"/>
                    <a:pt x="16000" y="6341"/>
                    <a:pt x="14958" y="6341"/>
                  </a:cubicBezTo>
                  <a:cubicBezTo>
                    <a:pt x="13563" y="6341"/>
                    <a:pt x="11325" y="6026"/>
                    <a:pt x="8283" y="5009"/>
                  </a:cubicBezTo>
                  <a:cubicBezTo>
                    <a:pt x="3039" y="3261"/>
                    <a:pt x="1228" y="1374"/>
                    <a:pt x="1581" y="888"/>
                  </a:cubicBezTo>
                  <a:cubicBezTo>
                    <a:pt x="1776" y="619"/>
                    <a:pt x="2367" y="559"/>
                    <a:pt x="2857" y="559"/>
                  </a:cubicBezTo>
                  <a:cubicBezTo>
                    <a:pt x="3253" y="559"/>
                    <a:pt x="3583" y="598"/>
                    <a:pt x="3583" y="598"/>
                  </a:cubicBezTo>
                  <a:lnTo>
                    <a:pt x="3774" y="147"/>
                  </a:lnTo>
                  <a:cubicBezTo>
                    <a:pt x="3774" y="147"/>
                    <a:pt x="3043" y="0"/>
                    <a:pt x="22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7"/>
            <p:cNvSpPr/>
            <p:nvPr/>
          </p:nvSpPr>
          <p:spPr>
            <a:xfrm>
              <a:off x="2678979" y="4419521"/>
              <a:ext cx="18692" cy="11201"/>
            </a:xfrm>
            <a:custGeom>
              <a:rect b="b" l="l" r="r" t="t"/>
              <a:pathLst>
                <a:path extrusionOk="0" h="157" w="262">
                  <a:moveTo>
                    <a:pt x="1" y="0"/>
                  </a:moveTo>
                  <a:cubicBezTo>
                    <a:pt x="1" y="6"/>
                    <a:pt x="6" y="12"/>
                    <a:pt x="6" y="23"/>
                  </a:cubicBezTo>
                  <a:lnTo>
                    <a:pt x="261" y="156"/>
                  </a:lnTo>
                  <a:lnTo>
                    <a:pt x="1" y="0"/>
                  </a:lnTo>
                  <a:close/>
                </a:path>
              </a:pathLst>
            </a:custGeom>
            <a:solidFill>
              <a:srgbClr val="EC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47"/>
          <p:cNvGrpSpPr/>
          <p:nvPr/>
        </p:nvGrpSpPr>
        <p:grpSpPr>
          <a:xfrm flipH="1">
            <a:off x="7539766" y="3162671"/>
            <a:ext cx="2416377" cy="2449642"/>
            <a:chOff x="3325316" y="962998"/>
            <a:chExt cx="3595799" cy="3645301"/>
          </a:xfrm>
        </p:grpSpPr>
        <p:sp>
          <p:nvSpPr>
            <p:cNvPr id="985" name="Google Shape;985;p47"/>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7"/>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7"/>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7"/>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7"/>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7"/>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7"/>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7"/>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7"/>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7"/>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7"/>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7"/>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47"/>
          <p:cNvSpPr/>
          <p:nvPr/>
        </p:nvSpPr>
        <p:spPr>
          <a:xfrm rot="528001">
            <a:off x="7954174" y="371821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8" name="Google Shape;998;p47"/>
          <p:cNvPicPr preferRelativeResize="0"/>
          <p:nvPr/>
        </p:nvPicPr>
        <p:blipFill>
          <a:blip r:embed="rId3">
            <a:alphaModFix/>
          </a:blip>
          <a:stretch>
            <a:fillRect/>
          </a:stretch>
        </p:blipFill>
        <p:spPr>
          <a:xfrm>
            <a:off x="1640025" y="1146175"/>
            <a:ext cx="5375899" cy="370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48"/>
          <p:cNvSpPr txBox="1"/>
          <p:nvPr>
            <p:ph type="title"/>
          </p:nvPr>
        </p:nvSpPr>
        <p:spPr>
          <a:xfrm>
            <a:off x="3264400" y="1910413"/>
            <a:ext cx="5013000" cy="54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—Radha Krishna Garg</a:t>
            </a:r>
            <a:endParaRPr/>
          </a:p>
        </p:txBody>
      </p:sp>
      <p:sp>
        <p:nvSpPr>
          <p:cNvPr id="1004" name="Google Shape;1004;p48"/>
          <p:cNvSpPr txBox="1"/>
          <p:nvPr>
            <p:ph idx="1" type="subTitle"/>
          </p:nvPr>
        </p:nvSpPr>
        <p:spPr>
          <a:xfrm>
            <a:off x="2916325" y="987550"/>
            <a:ext cx="3165900" cy="100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Thank you</a:t>
            </a:r>
            <a:endParaRPr sz="4400"/>
          </a:p>
        </p:txBody>
      </p:sp>
      <p:grpSp>
        <p:nvGrpSpPr>
          <p:cNvPr id="1005" name="Google Shape;1005;p48"/>
          <p:cNvGrpSpPr/>
          <p:nvPr/>
        </p:nvGrpSpPr>
        <p:grpSpPr>
          <a:xfrm flipH="1" rot="5400000">
            <a:off x="-2278" y="1649311"/>
            <a:ext cx="2039548" cy="2734427"/>
            <a:chOff x="713497" y="276045"/>
            <a:chExt cx="2309533" cy="3096396"/>
          </a:xfrm>
        </p:grpSpPr>
        <p:sp>
          <p:nvSpPr>
            <p:cNvPr id="1006" name="Google Shape;1006;p48"/>
            <p:cNvSpPr/>
            <p:nvPr/>
          </p:nvSpPr>
          <p:spPr>
            <a:xfrm>
              <a:off x="713497" y="706816"/>
              <a:ext cx="2309533" cy="2665624"/>
            </a:xfrm>
            <a:custGeom>
              <a:rect b="b" l="l" r="r" t="t"/>
              <a:pathLst>
                <a:path extrusionOk="0" h="30804" w="26689">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8"/>
            <p:cNvSpPr/>
            <p:nvPr/>
          </p:nvSpPr>
          <p:spPr>
            <a:xfrm>
              <a:off x="1262998" y="276045"/>
              <a:ext cx="946693" cy="834024"/>
            </a:xfrm>
            <a:custGeom>
              <a:rect b="b" l="l" r="r" t="t"/>
              <a:pathLst>
                <a:path extrusionOk="0" h="9638" w="1094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1942649" y="276045"/>
              <a:ext cx="267047" cy="255019"/>
            </a:xfrm>
            <a:custGeom>
              <a:rect b="b" l="l" r="r" t="t"/>
              <a:pathLst>
                <a:path extrusionOk="0" h="2947" w="3086">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8"/>
            <p:cNvSpPr/>
            <p:nvPr/>
          </p:nvSpPr>
          <p:spPr>
            <a:xfrm>
              <a:off x="1680187" y="451711"/>
              <a:ext cx="342159" cy="258653"/>
            </a:xfrm>
            <a:custGeom>
              <a:rect b="b" l="l" r="r" t="t"/>
              <a:pathLst>
                <a:path extrusionOk="0" h="2989" w="3954">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8"/>
            <p:cNvSpPr/>
            <p:nvPr/>
          </p:nvSpPr>
          <p:spPr>
            <a:xfrm>
              <a:off x="1732800" y="491344"/>
              <a:ext cx="237279" cy="179301"/>
            </a:xfrm>
            <a:custGeom>
              <a:rect b="b" l="l" r="r" t="t"/>
              <a:pathLst>
                <a:path extrusionOk="0" h="2072" w="2742">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1469299" y="671424"/>
              <a:ext cx="292488" cy="220664"/>
            </a:xfrm>
            <a:custGeom>
              <a:rect b="b" l="l" r="r" t="t"/>
              <a:pathLst>
                <a:path extrusionOk="0" h="2550" w="338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8"/>
            <p:cNvSpPr/>
            <p:nvPr/>
          </p:nvSpPr>
          <p:spPr>
            <a:xfrm>
              <a:off x="1514384" y="705086"/>
              <a:ext cx="202492" cy="153340"/>
            </a:xfrm>
            <a:custGeom>
              <a:rect b="b" l="l" r="r" t="t"/>
              <a:pathLst>
                <a:path extrusionOk="0" h="1772" w="234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1297526" y="1021891"/>
              <a:ext cx="330650" cy="337833"/>
            </a:xfrm>
            <a:custGeom>
              <a:rect b="b" l="l" r="r" t="t"/>
              <a:pathLst>
                <a:path extrusionOk="0" h="3904" w="3821">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996036" y="730354"/>
              <a:ext cx="381187" cy="273537"/>
            </a:xfrm>
            <a:custGeom>
              <a:rect b="b" l="l" r="r" t="t"/>
              <a:pathLst>
                <a:path extrusionOk="0" h="3161" w="4405">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1146781" y="883089"/>
              <a:ext cx="350207" cy="298113"/>
            </a:xfrm>
            <a:custGeom>
              <a:rect b="b" l="l" r="r" t="t"/>
              <a:pathLst>
                <a:path extrusionOk="0" h="3445" w="4047">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48"/>
          <p:cNvGrpSpPr/>
          <p:nvPr/>
        </p:nvGrpSpPr>
        <p:grpSpPr>
          <a:xfrm>
            <a:off x="1370257" y="1058156"/>
            <a:ext cx="720254" cy="693044"/>
            <a:chOff x="3771662" y="1694611"/>
            <a:chExt cx="603885" cy="581072"/>
          </a:xfrm>
        </p:grpSpPr>
        <p:sp>
          <p:nvSpPr>
            <p:cNvPr id="1017" name="Google Shape;1017;p48"/>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8"/>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8"/>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8"/>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48"/>
          <p:cNvSpPr/>
          <p:nvPr/>
        </p:nvSpPr>
        <p:spPr>
          <a:xfrm rot="-390101">
            <a:off x="8258448" y="544203"/>
            <a:ext cx="166101"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rot="527880">
            <a:off x="3167118" y="7713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rot="4583677">
            <a:off x="670798" y="2332028"/>
            <a:ext cx="166105" cy="158549"/>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rot="527880">
            <a:off x="6135868" y="42718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txBox="1"/>
          <p:nvPr/>
        </p:nvSpPr>
        <p:spPr>
          <a:xfrm>
            <a:off x="2776450" y="3761500"/>
            <a:ext cx="534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https://github.com/sinisterdaddy/LUNAR-LANDER</a:t>
            </a:r>
            <a:endParaRPr sz="1800">
              <a:solidFill>
                <a:schemeClr val="dk1"/>
              </a:solidFill>
            </a:endParaRPr>
          </a:p>
        </p:txBody>
      </p:sp>
      <p:sp>
        <p:nvSpPr>
          <p:cNvPr id="1030" name="Google Shape;1030;p48"/>
          <p:cNvSpPr txBox="1"/>
          <p:nvPr/>
        </p:nvSpPr>
        <p:spPr>
          <a:xfrm>
            <a:off x="2776450" y="3360425"/>
            <a:ext cx="2473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5"/>
                </a:solidFill>
                <a:latin typeface="DM Sans"/>
                <a:ea typeface="DM Sans"/>
                <a:cs typeface="DM Sans"/>
                <a:sym typeface="DM Sans"/>
              </a:rPr>
              <a:t>GITHUB REPO LINK:</a:t>
            </a:r>
            <a:endParaRPr b="1" sz="1900">
              <a:solidFill>
                <a:schemeClr val="accent5"/>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grpSp>
        <p:nvGrpSpPr>
          <p:cNvPr id="606" name="Google Shape;606;p38"/>
          <p:cNvGrpSpPr/>
          <p:nvPr/>
        </p:nvGrpSpPr>
        <p:grpSpPr>
          <a:xfrm>
            <a:off x="2223266" y="2658901"/>
            <a:ext cx="908451" cy="908597"/>
            <a:chOff x="5988212" y="2161102"/>
            <a:chExt cx="1140124" cy="1140307"/>
          </a:xfrm>
        </p:grpSpPr>
        <p:sp>
          <p:nvSpPr>
            <p:cNvPr id="607" name="Google Shape;607;p38"/>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8"/>
          <p:cNvGrpSpPr/>
          <p:nvPr/>
        </p:nvGrpSpPr>
        <p:grpSpPr>
          <a:xfrm>
            <a:off x="5642112" y="2658901"/>
            <a:ext cx="908451" cy="908597"/>
            <a:chOff x="5988212" y="2161102"/>
            <a:chExt cx="1140124" cy="1140307"/>
          </a:xfrm>
        </p:grpSpPr>
        <p:sp>
          <p:nvSpPr>
            <p:cNvPr id="610" name="Google Shape;610;p38"/>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38"/>
          <p:cNvGrpSpPr/>
          <p:nvPr/>
        </p:nvGrpSpPr>
        <p:grpSpPr>
          <a:xfrm>
            <a:off x="4685437" y="436526"/>
            <a:ext cx="908451" cy="908597"/>
            <a:chOff x="5988212" y="2161102"/>
            <a:chExt cx="1140124" cy="1140307"/>
          </a:xfrm>
        </p:grpSpPr>
        <p:sp>
          <p:nvSpPr>
            <p:cNvPr id="613" name="Google Shape;613;p38"/>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38"/>
          <p:cNvGrpSpPr/>
          <p:nvPr/>
        </p:nvGrpSpPr>
        <p:grpSpPr>
          <a:xfrm>
            <a:off x="2785116" y="436526"/>
            <a:ext cx="908451" cy="908597"/>
            <a:chOff x="5988212" y="2161102"/>
            <a:chExt cx="1140124" cy="1140307"/>
          </a:xfrm>
        </p:grpSpPr>
        <p:sp>
          <p:nvSpPr>
            <p:cNvPr id="616" name="Google Shape;616;p38"/>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38"/>
          <p:cNvSpPr txBox="1"/>
          <p:nvPr>
            <p:ph type="title"/>
          </p:nvPr>
        </p:nvSpPr>
        <p:spPr>
          <a:xfrm>
            <a:off x="179375" y="509250"/>
            <a:ext cx="1743300" cy="11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19" name="Google Shape;619;p38"/>
          <p:cNvSpPr txBox="1"/>
          <p:nvPr>
            <p:ph idx="3" type="title"/>
          </p:nvPr>
        </p:nvSpPr>
        <p:spPr>
          <a:xfrm>
            <a:off x="2931100" y="695372"/>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20" name="Google Shape;620;p38"/>
          <p:cNvSpPr txBox="1"/>
          <p:nvPr>
            <p:ph idx="5" type="title"/>
          </p:nvPr>
        </p:nvSpPr>
        <p:spPr>
          <a:xfrm>
            <a:off x="4356638" y="1449025"/>
            <a:ext cx="17433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Action Space</a:t>
            </a:r>
            <a:endParaRPr/>
          </a:p>
        </p:txBody>
      </p:sp>
      <p:sp>
        <p:nvSpPr>
          <p:cNvPr id="621" name="Google Shape;621;p38"/>
          <p:cNvSpPr txBox="1"/>
          <p:nvPr>
            <p:ph idx="6" type="title"/>
          </p:nvPr>
        </p:nvSpPr>
        <p:spPr>
          <a:xfrm>
            <a:off x="4831400" y="695385"/>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2.1</a:t>
            </a:r>
            <a:endParaRPr/>
          </a:p>
        </p:txBody>
      </p:sp>
      <p:sp>
        <p:nvSpPr>
          <p:cNvPr id="622" name="Google Shape;622;p38"/>
          <p:cNvSpPr txBox="1"/>
          <p:nvPr>
            <p:ph idx="8" type="title"/>
          </p:nvPr>
        </p:nvSpPr>
        <p:spPr>
          <a:xfrm>
            <a:off x="1465213" y="4035200"/>
            <a:ext cx="23241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Episode Termination</a:t>
            </a:r>
            <a:endParaRPr/>
          </a:p>
        </p:txBody>
      </p:sp>
      <p:sp>
        <p:nvSpPr>
          <p:cNvPr id="623" name="Google Shape;623;p38"/>
          <p:cNvSpPr txBox="1"/>
          <p:nvPr>
            <p:ph idx="9" type="title"/>
          </p:nvPr>
        </p:nvSpPr>
        <p:spPr>
          <a:xfrm>
            <a:off x="2369250" y="2917747"/>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2.3</a:t>
            </a:r>
            <a:endParaRPr/>
          </a:p>
        </p:txBody>
      </p:sp>
      <p:sp>
        <p:nvSpPr>
          <p:cNvPr id="624" name="Google Shape;624;p38"/>
          <p:cNvSpPr txBox="1"/>
          <p:nvPr>
            <p:ph idx="14" type="title"/>
          </p:nvPr>
        </p:nvSpPr>
        <p:spPr>
          <a:xfrm>
            <a:off x="5331975" y="4035200"/>
            <a:ext cx="14883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Experience Replay</a:t>
            </a:r>
            <a:endParaRPr/>
          </a:p>
        </p:txBody>
      </p:sp>
      <p:sp>
        <p:nvSpPr>
          <p:cNvPr id="625" name="Google Shape;625;p38"/>
          <p:cNvSpPr txBox="1"/>
          <p:nvPr>
            <p:ph idx="15" type="title"/>
          </p:nvPr>
        </p:nvSpPr>
        <p:spPr>
          <a:xfrm>
            <a:off x="5788088" y="2963685"/>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626" name="Google Shape;626;p38"/>
          <p:cNvGrpSpPr/>
          <p:nvPr/>
        </p:nvGrpSpPr>
        <p:grpSpPr>
          <a:xfrm>
            <a:off x="-561509" y="2700543"/>
            <a:ext cx="2484173" cy="1920023"/>
            <a:chOff x="4124667" y="2395462"/>
            <a:chExt cx="1073633" cy="829814"/>
          </a:xfrm>
        </p:grpSpPr>
        <p:sp>
          <p:nvSpPr>
            <p:cNvPr id="627" name="Google Shape;627;p38"/>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38"/>
          <p:cNvSpPr/>
          <p:nvPr/>
        </p:nvSpPr>
        <p:spPr>
          <a:xfrm rot="527880">
            <a:off x="2581681" y="25282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txBox="1"/>
          <p:nvPr/>
        </p:nvSpPr>
        <p:spPr>
          <a:xfrm>
            <a:off x="2498700" y="1314563"/>
            <a:ext cx="17433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accent2"/>
                </a:solidFill>
                <a:latin typeface="Londrina Solid"/>
                <a:ea typeface="Londrina Solid"/>
                <a:cs typeface="Londrina Solid"/>
                <a:sym typeface="Londrina Solid"/>
              </a:rPr>
              <a:t>Lunar Lander Environment</a:t>
            </a:r>
            <a:endParaRPr sz="2400">
              <a:solidFill>
                <a:schemeClr val="accent2"/>
              </a:solidFill>
              <a:latin typeface="Londrina Solid"/>
              <a:ea typeface="Londrina Solid"/>
              <a:cs typeface="Londrina Solid"/>
              <a:sym typeface="Londrina Solid"/>
            </a:endParaRPr>
          </a:p>
        </p:txBody>
      </p:sp>
      <p:grpSp>
        <p:nvGrpSpPr>
          <p:cNvPr id="638" name="Google Shape;638;p38"/>
          <p:cNvGrpSpPr/>
          <p:nvPr/>
        </p:nvGrpSpPr>
        <p:grpSpPr>
          <a:xfrm>
            <a:off x="6439774" y="436526"/>
            <a:ext cx="908451" cy="908597"/>
            <a:chOff x="5988212" y="2161102"/>
            <a:chExt cx="1140124" cy="1140307"/>
          </a:xfrm>
        </p:grpSpPr>
        <p:sp>
          <p:nvSpPr>
            <p:cNvPr id="639" name="Google Shape;639;p38"/>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38"/>
          <p:cNvSpPr txBox="1"/>
          <p:nvPr>
            <p:ph idx="6" type="title"/>
          </p:nvPr>
        </p:nvSpPr>
        <p:spPr>
          <a:xfrm>
            <a:off x="6585750" y="695385"/>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2.2</a:t>
            </a:r>
            <a:endParaRPr/>
          </a:p>
        </p:txBody>
      </p:sp>
      <p:sp>
        <p:nvSpPr>
          <p:cNvPr id="642" name="Google Shape;642;p38"/>
          <p:cNvSpPr txBox="1"/>
          <p:nvPr>
            <p:ph idx="5" type="title"/>
          </p:nvPr>
        </p:nvSpPr>
        <p:spPr>
          <a:xfrm>
            <a:off x="6022338" y="1449025"/>
            <a:ext cx="17433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Rewards</a:t>
            </a:r>
            <a:endParaRPr/>
          </a:p>
        </p:txBody>
      </p:sp>
      <p:grpSp>
        <p:nvGrpSpPr>
          <p:cNvPr id="643" name="Google Shape;643;p38"/>
          <p:cNvGrpSpPr/>
          <p:nvPr/>
        </p:nvGrpSpPr>
        <p:grpSpPr>
          <a:xfrm>
            <a:off x="3786716" y="2658901"/>
            <a:ext cx="908451" cy="908597"/>
            <a:chOff x="5988212" y="2161102"/>
            <a:chExt cx="1140124" cy="1140307"/>
          </a:xfrm>
        </p:grpSpPr>
        <p:sp>
          <p:nvSpPr>
            <p:cNvPr id="644" name="Google Shape;644;p38"/>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8"/>
          <p:cNvSpPr txBox="1"/>
          <p:nvPr>
            <p:ph idx="8" type="title"/>
          </p:nvPr>
        </p:nvSpPr>
        <p:spPr>
          <a:xfrm>
            <a:off x="3693575" y="4035200"/>
            <a:ext cx="1488300" cy="43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Q - Learning</a:t>
            </a:r>
            <a:endParaRPr/>
          </a:p>
        </p:txBody>
      </p:sp>
      <p:sp>
        <p:nvSpPr>
          <p:cNvPr id="647" name="Google Shape;647;p38"/>
          <p:cNvSpPr txBox="1"/>
          <p:nvPr>
            <p:ph idx="9" type="title"/>
          </p:nvPr>
        </p:nvSpPr>
        <p:spPr>
          <a:xfrm>
            <a:off x="3932688" y="2917760"/>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48" name="Google Shape;648;p38"/>
          <p:cNvSpPr/>
          <p:nvPr/>
        </p:nvSpPr>
        <p:spPr>
          <a:xfrm rot="527880">
            <a:off x="2734081" y="26806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38"/>
          <p:cNvGrpSpPr/>
          <p:nvPr/>
        </p:nvGrpSpPr>
        <p:grpSpPr>
          <a:xfrm>
            <a:off x="7260299" y="2658901"/>
            <a:ext cx="908451" cy="908597"/>
            <a:chOff x="5988212" y="2161102"/>
            <a:chExt cx="1140124" cy="1140307"/>
          </a:xfrm>
        </p:grpSpPr>
        <p:sp>
          <p:nvSpPr>
            <p:cNvPr id="650" name="Google Shape;650;p38"/>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38"/>
          <p:cNvSpPr txBox="1"/>
          <p:nvPr>
            <p:ph idx="14" type="title"/>
          </p:nvPr>
        </p:nvSpPr>
        <p:spPr>
          <a:xfrm>
            <a:off x="6970375" y="3714550"/>
            <a:ext cx="14883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Plot</a:t>
            </a:r>
            <a:endParaRPr/>
          </a:p>
        </p:txBody>
      </p:sp>
      <p:sp>
        <p:nvSpPr>
          <p:cNvPr id="653" name="Google Shape;653;p38"/>
          <p:cNvSpPr txBox="1"/>
          <p:nvPr>
            <p:ph idx="15" type="title"/>
          </p:nvPr>
        </p:nvSpPr>
        <p:spPr>
          <a:xfrm>
            <a:off x="7406275" y="2963672"/>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9"/>
          <p:cNvSpPr txBox="1"/>
          <p:nvPr>
            <p:ph type="title"/>
          </p:nvPr>
        </p:nvSpPr>
        <p:spPr>
          <a:xfrm>
            <a:off x="2912575" y="511275"/>
            <a:ext cx="4677900" cy="75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Lunar Lander Environment</a:t>
            </a:r>
            <a:endParaRPr sz="3500"/>
          </a:p>
        </p:txBody>
      </p:sp>
      <p:sp>
        <p:nvSpPr>
          <p:cNvPr id="659" name="Google Shape;659;p39"/>
          <p:cNvSpPr txBox="1"/>
          <p:nvPr>
            <p:ph idx="1" type="subTitle"/>
          </p:nvPr>
        </p:nvSpPr>
        <p:spPr>
          <a:xfrm>
            <a:off x="4017525" y="1608250"/>
            <a:ext cx="3970200" cy="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using </a:t>
            </a:r>
            <a:r>
              <a:rPr b="1" lang="en" sz="1700">
                <a:solidFill>
                  <a:schemeClr val="accent4"/>
                </a:solidFill>
              </a:rPr>
              <a:t>OpenAI's</a:t>
            </a:r>
            <a:r>
              <a:rPr b="1" lang="en" sz="1700">
                <a:solidFill>
                  <a:schemeClr val="accent4"/>
                </a:solidFill>
              </a:rPr>
              <a:t> Gym Library.</a:t>
            </a:r>
            <a:r>
              <a:rPr lang="en"/>
              <a:t> The Gym library provides a wide variety of environments for reinforcement learning. To put it simply, an environment represents a problem or task to be solved. In this notebook, we will try to solve the Lunar Lander environment using reinforcement learning.</a:t>
            </a:r>
            <a:endParaRPr/>
          </a:p>
        </p:txBody>
      </p:sp>
      <p:grpSp>
        <p:nvGrpSpPr>
          <p:cNvPr id="660" name="Google Shape;660;p39"/>
          <p:cNvGrpSpPr/>
          <p:nvPr/>
        </p:nvGrpSpPr>
        <p:grpSpPr>
          <a:xfrm>
            <a:off x="-92043" y="2571754"/>
            <a:ext cx="3130327" cy="3033495"/>
            <a:chOff x="6331824" y="431549"/>
            <a:chExt cx="2101173" cy="1993360"/>
          </a:xfrm>
        </p:grpSpPr>
        <p:sp>
          <p:nvSpPr>
            <p:cNvPr id="661" name="Google Shape;661;p39"/>
            <p:cNvSpPr/>
            <p:nvPr/>
          </p:nvSpPr>
          <p:spPr>
            <a:xfrm>
              <a:off x="6338983" y="431549"/>
              <a:ext cx="2094014" cy="1993360"/>
            </a:xfrm>
            <a:custGeom>
              <a:rect b="b" l="l" r="r" t="t"/>
              <a:pathLst>
                <a:path extrusionOk="0" h="23859" w="25063">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9"/>
            <p:cNvSpPr/>
            <p:nvPr/>
          </p:nvSpPr>
          <p:spPr>
            <a:xfrm>
              <a:off x="7382124" y="563640"/>
              <a:ext cx="272289" cy="143702"/>
            </a:xfrm>
            <a:custGeom>
              <a:rect b="b" l="l" r="r" t="t"/>
              <a:pathLst>
                <a:path extrusionOk="0" h="1720" w="3259">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p:nvPr/>
          </p:nvSpPr>
          <p:spPr>
            <a:xfrm>
              <a:off x="7008732" y="1116731"/>
              <a:ext cx="137440" cy="129248"/>
            </a:xfrm>
            <a:custGeom>
              <a:rect b="b" l="l" r="r" t="t"/>
              <a:pathLst>
                <a:path extrusionOk="0" h="1547" w="1645">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9"/>
            <p:cNvSpPr/>
            <p:nvPr/>
          </p:nvSpPr>
          <p:spPr>
            <a:xfrm>
              <a:off x="7596851" y="1050060"/>
              <a:ext cx="116135" cy="88560"/>
            </a:xfrm>
            <a:custGeom>
              <a:rect b="b" l="l" r="r" t="t"/>
              <a:pathLst>
                <a:path extrusionOk="0" h="1060" w="139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9"/>
            <p:cNvSpPr/>
            <p:nvPr/>
          </p:nvSpPr>
          <p:spPr>
            <a:xfrm>
              <a:off x="7928551" y="801502"/>
              <a:ext cx="83717" cy="71851"/>
            </a:xfrm>
            <a:custGeom>
              <a:rect b="b" l="l" r="r" t="t"/>
              <a:pathLst>
                <a:path extrusionOk="0" h="860" w="1002">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6905295" y="677266"/>
              <a:ext cx="83216" cy="71600"/>
            </a:xfrm>
            <a:custGeom>
              <a:rect b="b" l="l" r="r" t="t"/>
              <a:pathLst>
                <a:path extrusionOk="0" h="857" w="996">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p:nvPr/>
          </p:nvSpPr>
          <p:spPr>
            <a:xfrm>
              <a:off x="7389309" y="622541"/>
              <a:ext cx="200353" cy="84801"/>
            </a:xfrm>
            <a:custGeom>
              <a:rect b="b" l="l" r="r" t="t"/>
              <a:pathLst>
                <a:path extrusionOk="0" h="1015" w="2398">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a:off x="6499068" y="972610"/>
              <a:ext cx="204614" cy="349646"/>
            </a:xfrm>
            <a:custGeom>
              <a:rect b="b" l="l" r="r" t="t"/>
              <a:pathLst>
                <a:path extrusionOk="0" h="4185" w="2449">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6602087" y="1012797"/>
              <a:ext cx="122401" cy="290745"/>
            </a:xfrm>
            <a:custGeom>
              <a:rect b="b" l="l" r="r" t="t"/>
              <a:pathLst>
                <a:path extrusionOk="0" h="3480" w="1465">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7963392" y="1193011"/>
              <a:ext cx="221073" cy="228670"/>
            </a:xfrm>
            <a:custGeom>
              <a:rect b="b" l="l" r="r" t="t"/>
              <a:pathLst>
                <a:path extrusionOk="0" h="2737" w="2646">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a:off x="7945929" y="1193680"/>
              <a:ext cx="151476" cy="163920"/>
            </a:xfrm>
            <a:custGeom>
              <a:rect b="b" l="l" r="r" t="t"/>
              <a:pathLst>
                <a:path extrusionOk="0" h="1962" w="1813">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9"/>
            <p:cNvSpPr/>
            <p:nvPr/>
          </p:nvSpPr>
          <p:spPr>
            <a:xfrm>
              <a:off x="7472025" y="2004185"/>
              <a:ext cx="253992" cy="169518"/>
            </a:xfrm>
            <a:custGeom>
              <a:rect b="b" l="l" r="r" t="t"/>
              <a:pathLst>
                <a:path extrusionOk="0" h="2029" w="304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a:off x="7497174" y="1961241"/>
              <a:ext cx="201272" cy="107943"/>
            </a:xfrm>
            <a:custGeom>
              <a:rect b="b" l="l" r="r" t="t"/>
              <a:pathLst>
                <a:path extrusionOk="0" h="1292" w="2409">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a:off x="6331824" y="431549"/>
              <a:ext cx="1100186" cy="1993360"/>
            </a:xfrm>
            <a:custGeom>
              <a:rect b="b" l="l" r="r" t="t"/>
              <a:pathLst>
                <a:path extrusionOk="0" h="23859" w="13168">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a:off x="7941585" y="1843020"/>
              <a:ext cx="102182" cy="95913"/>
            </a:xfrm>
            <a:custGeom>
              <a:rect b="b" l="l" r="r" t="t"/>
              <a:pathLst>
                <a:path extrusionOk="0" h="1148" w="1223">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a:off x="7011155" y="1798655"/>
              <a:ext cx="116135" cy="88560"/>
            </a:xfrm>
            <a:custGeom>
              <a:rect b="b" l="l" r="r" t="t"/>
              <a:pathLst>
                <a:path extrusionOk="0" h="1060" w="139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7347784" y="1428201"/>
              <a:ext cx="84218" cy="72185"/>
            </a:xfrm>
            <a:custGeom>
              <a:rect b="b" l="l" r="r" t="t"/>
              <a:pathLst>
                <a:path extrusionOk="0" h="864" w="1008">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9"/>
          <p:cNvGrpSpPr/>
          <p:nvPr/>
        </p:nvGrpSpPr>
        <p:grpSpPr>
          <a:xfrm flipH="1" rot="5400000">
            <a:off x="-103628" y="-537164"/>
            <a:ext cx="2039548" cy="2734427"/>
            <a:chOff x="713497" y="276045"/>
            <a:chExt cx="2309533" cy="3096396"/>
          </a:xfrm>
        </p:grpSpPr>
        <p:sp>
          <p:nvSpPr>
            <p:cNvPr id="679" name="Google Shape;679;p39"/>
            <p:cNvSpPr/>
            <p:nvPr/>
          </p:nvSpPr>
          <p:spPr>
            <a:xfrm>
              <a:off x="713497" y="706816"/>
              <a:ext cx="2309533" cy="2665624"/>
            </a:xfrm>
            <a:custGeom>
              <a:rect b="b" l="l" r="r" t="t"/>
              <a:pathLst>
                <a:path extrusionOk="0" h="30804" w="26689">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a:off x="1262998" y="276045"/>
              <a:ext cx="946693" cy="834024"/>
            </a:xfrm>
            <a:custGeom>
              <a:rect b="b" l="l" r="r" t="t"/>
              <a:pathLst>
                <a:path extrusionOk="0" h="9638" w="1094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1942649" y="276045"/>
              <a:ext cx="267047" cy="255019"/>
            </a:xfrm>
            <a:custGeom>
              <a:rect b="b" l="l" r="r" t="t"/>
              <a:pathLst>
                <a:path extrusionOk="0" h="2947" w="3086">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1680187" y="451711"/>
              <a:ext cx="342159" cy="258653"/>
            </a:xfrm>
            <a:custGeom>
              <a:rect b="b" l="l" r="r" t="t"/>
              <a:pathLst>
                <a:path extrusionOk="0" h="2989" w="3954">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1732800" y="491344"/>
              <a:ext cx="237279" cy="179301"/>
            </a:xfrm>
            <a:custGeom>
              <a:rect b="b" l="l" r="r" t="t"/>
              <a:pathLst>
                <a:path extrusionOk="0" h="2072" w="2742">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1469299" y="671424"/>
              <a:ext cx="292488" cy="220664"/>
            </a:xfrm>
            <a:custGeom>
              <a:rect b="b" l="l" r="r" t="t"/>
              <a:pathLst>
                <a:path extrusionOk="0" h="2550" w="338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1514384" y="705086"/>
              <a:ext cx="202492" cy="153340"/>
            </a:xfrm>
            <a:custGeom>
              <a:rect b="b" l="l" r="r" t="t"/>
              <a:pathLst>
                <a:path extrusionOk="0" h="1772" w="234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1297526" y="1021891"/>
              <a:ext cx="330650" cy="337833"/>
            </a:xfrm>
            <a:custGeom>
              <a:rect b="b" l="l" r="r" t="t"/>
              <a:pathLst>
                <a:path extrusionOk="0" h="3904" w="3821">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a:off x="996036" y="730354"/>
              <a:ext cx="381187" cy="273537"/>
            </a:xfrm>
            <a:custGeom>
              <a:rect b="b" l="l" r="r" t="t"/>
              <a:pathLst>
                <a:path extrusionOk="0" h="3161" w="4405">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1146781" y="883089"/>
              <a:ext cx="350207" cy="298113"/>
            </a:xfrm>
            <a:custGeom>
              <a:rect b="b" l="l" r="r" t="t"/>
              <a:pathLst>
                <a:path extrusionOk="0" h="3445" w="4047">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39"/>
          <p:cNvGrpSpPr/>
          <p:nvPr/>
        </p:nvGrpSpPr>
        <p:grpSpPr>
          <a:xfrm>
            <a:off x="3342365" y="3291303"/>
            <a:ext cx="570486" cy="486687"/>
            <a:chOff x="4724165" y="2760191"/>
            <a:chExt cx="570486" cy="486687"/>
          </a:xfrm>
        </p:grpSpPr>
        <p:sp>
          <p:nvSpPr>
            <p:cNvPr id="690" name="Google Shape;690;p39"/>
            <p:cNvSpPr/>
            <p:nvPr/>
          </p:nvSpPr>
          <p:spPr>
            <a:xfrm>
              <a:off x="4724165" y="2760489"/>
              <a:ext cx="553239" cy="486389"/>
            </a:xfrm>
            <a:custGeom>
              <a:rect b="b" l="l" r="r" t="t"/>
              <a:pathLst>
                <a:path extrusionOk="0" h="9786" w="11131">
                  <a:moveTo>
                    <a:pt x="5569" y="1"/>
                  </a:moveTo>
                  <a:cubicBezTo>
                    <a:pt x="4002" y="1"/>
                    <a:pt x="2463" y="753"/>
                    <a:pt x="1517" y="2147"/>
                  </a:cubicBezTo>
                  <a:cubicBezTo>
                    <a:pt x="0" y="4381"/>
                    <a:pt x="579" y="7425"/>
                    <a:pt x="2819" y="8942"/>
                  </a:cubicBezTo>
                  <a:cubicBezTo>
                    <a:pt x="3659" y="9512"/>
                    <a:pt x="4614" y="9785"/>
                    <a:pt x="5559" y="9785"/>
                  </a:cubicBezTo>
                  <a:cubicBezTo>
                    <a:pt x="7127" y="9785"/>
                    <a:pt x="8668" y="9033"/>
                    <a:pt x="9614" y="7639"/>
                  </a:cubicBezTo>
                  <a:cubicBezTo>
                    <a:pt x="11130" y="5405"/>
                    <a:pt x="10546" y="2361"/>
                    <a:pt x="8312" y="844"/>
                  </a:cubicBezTo>
                  <a:cubicBezTo>
                    <a:pt x="7469" y="274"/>
                    <a:pt x="6514" y="1"/>
                    <a:pt x="5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4755230" y="2923216"/>
              <a:ext cx="296078" cy="114862"/>
            </a:xfrm>
            <a:custGeom>
              <a:rect b="b" l="l" r="r" t="t"/>
              <a:pathLst>
                <a:path extrusionOk="0" h="2311" w="5957">
                  <a:moveTo>
                    <a:pt x="4130" y="1"/>
                  </a:moveTo>
                  <a:cubicBezTo>
                    <a:pt x="2934" y="1"/>
                    <a:pt x="1626" y="444"/>
                    <a:pt x="377" y="444"/>
                  </a:cubicBezTo>
                  <a:cubicBezTo>
                    <a:pt x="319" y="444"/>
                    <a:pt x="261" y="443"/>
                    <a:pt x="203" y="441"/>
                  </a:cubicBezTo>
                  <a:lnTo>
                    <a:pt x="186" y="441"/>
                  </a:lnTo>
                  <a:cubicBezTo>
                    <a:pt x="35" y="1055"/>
                    <a:pt x="0" y="1686"/>
                    <a:pt x="93" y="2311"/>
                  </a:cubicBezTo>
                  <a:cubicBezTo>
                    <a:pt x="1048" y="2241"/>
                    <a:pt x="1997" y="2178"/>
                    <a:pt x="2964" y="2056"/>
                  </a:cubicBezTo>
                  <a:cubicBezTo>
                    <a:pt x="3913" y="1934"/>
                    <a:pt x="4990" y="1419"/>
                    <a:pt x="5476" y="1037"/>
                  </a:cubicBezTo>
                  <a:cubicBezTo>
                    <a:pt x="5956" y="650"/>
                    <a:pt x="5545" y="158"/>
                    <a:pt x="4677" y="36"/>
                  </a:cubicBezTo>
                  <a:cubicBezTo>
                    <a:pt x="4498" y="11"/>
                    <a:pt x="4315" y="1"/>
                    <a:pt x="41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4769047" y="3056370"/>
              <a:ext cx="152487" cy="66601"/>
            </a:xfrm>
            <a:custGeom>
              <a:rect b="b" l="l" r="r" t="t"/>
              <a:pathLst>
                <a:path extrusionOk="0" h="1340" w="3068">
                  <a:moveTo>
                    <a:pt x="2560" y="1"/>
                  </a:moveTo>
                  <a:cubicBezTo>
                    <a:pt x="2372" y="1"/>
                    <a:pt x="2193" y="76"/>
                    <a:pt x="2020" y="135"/>
                  </a:cubicBezTo>
                  <a:cubicBezTo>
                    <a:pt x="1457" y="331"/>
                    <a:pt x="863" y="431"/>
                    <a:pt x="268" y="431"/>
                  </a:cubicBezTo>
                  <a:cubicBezTo>
                    <a:pt x="179" y="431"/>
                    <a:pt x="90" y="429"/>
                    <a:pt x="0" y="425"/>
                  </a:cubicBezTo>
                  <a:lnTo>
                    <a:pt x="0" y="425"/>
                  </a:lnTo>
                  <a:cubicBezTo>
                    <a:pt x="99" y="743"/>
                    <a:pt x="232" y="1044"/>
                    <a:pt x="400" y="1339"/>
                  </a:cubicBezTo>
                  <a:lnTo>
                    <a:pt x="515" y="1328"/>
                  </a:lnTo>
                  <a:cubicBezTo>
                    <a:pt x="1175" y="1264"/>
                    <a:pt x="1823" y="1131"/>
                    <a:pt x="2454" y="934"/>
                  </a:cubicBezTo>
                  <a:cubicBezTo>
                    <a:pt x="2611" y="893"/>
                    <a:pt x="2749" y="824"/>
                    <a:pt x="2877" y="731"/>
                  </a:cubicBezTo>
                  <a:cubicBezTo>
                    <a:pt x="3004" y="633"/>
                    <a:pt x="3068" y="477"/>
                    <a:pt x="3050" y="320"/>
                  </a:cubicBezTo>
                  <a:cubicBezTo>
                    <a:pt x="3004" y="124"/>
                    <a:pt x="2796" y="8"/>
                    <a:pt x="2599" y="2"/>
                  </a:cubicBezTo>
                  <a:cubicBezTo>
                    <a:pt x="2586" y="1"/>
                    <a:pt x="2573" y="1"/>
                    <a:pt x="2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4777944" y="2760191"/>
              <a:ext cx="353882" cy="156314"/>
            </a:xfrm>
            <a:custGeom>
              <a:rect b="b" l="l" r="r" t="t"/>
              <a:pathLst>
                <a:path extrusionOk="0" h="3145" w="712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5041170" y="3081172"/>
              <a:ext cx="189913" cy="148511"/>
            </a:xfrm>
            <a:custGeom>
              <a:rect b="b" l="l" r="r" t="t"/>
              <a:pathLst>
                <a:path extrusionOk="0" h="2988" w="3821">
                  <a:moveTo>
                    <a:pt x="3821" y="1"/>
                  </a:moveTo>
                  <a:lnTo>
                    <a:pt x="1604" y="626"/>
                  </a:lnTo>
                  <a:cubicBezTo>
                    <a:pt x="1245" y="730"/>
                    <a:pt x="880" y="834"/>
                    <a:pt x="568" y="1043"/>
                  </a:cubicBezTo>
                  <a:cubicBezTo>
                    <a:pt x="261" y="1251"/>
                    <a:pt x="12" y="1587"/>
                    <a:pt x="6" y="1957"/>
                  </a:cubicBezTo>
                  <a:cubicBezTo>
                    <a:pt x="1" y="2472"/>
                    <a:pt x="469" y="2883"/>
                    <a:pt x="979" y="2987"/>
                  </a:cubicBezTo>
                  <a:cubicBezTo>
                    <a:pt x="2316" y="2455"/>
                    <a:pt x="3358" y="1367"/>
                    <a:pt x="38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4928394" y="3000057"/>
              <a:ext cx="315362" cy="133650"/>
            </a:xfrm>
            <a:custGeom>
              <a:rect b="b" l="l" r="r" t="t"/>
              <a:pathLst>
                <a:path extrusionOk="0" h="2689" w="6345">
                  <a:moveTo>
                    <a:pt x="6344" y="1"/>
                  </a:moveTo>
                  <a:lnTo>
                    <a:pt x="6310" y="18"/>
                  </a:lnTo>
                  <a:cubicBezTo>
                    <a:pt x="5632" y="400"/>
                    <a:pt x="4891" y="556"/>
                    <a:pt x="4122" y="684"/>
                  </a:cubicBezTo>
                  <a:cubicBezTo>
                    <a:pt x="3444" y="799"/>
                    <a:pt x="2802" y="1066"/>
                    <a:pt x="2165" y="1320"/>
                  </a:cubicBezTo>
                  <a:cubicBezTo>
                    <a:pt x="1864" y="1442"/>
                    <a:pt x="1" y="1899"/>
                    <a:pt x="307" y="2478"/>
                  </a:cubicBezTo>
                  <a:cubicBezTo>
                    <a:pt x="360" y="2570"/>
                    <a:pt x="469" y="2611"/>
                    <a:pt x="568" y="2640"/>
                  </a:cubicBezTo>
                  <a:cubicBezTo>
                    <a:pt x="713" y="2674"/>
                    <a:pt x="860" y="2689"/>
                    <a:pt x="1007" y="2689"/>
                  </a:cubicBezTo>
                  <a:cubicBezTo>
                    <a:pt x="1538" y="2689"/>
                    <a:pt x="2073" y="2495"/>
                    <a:pt x="2576" y="2304"/>
                  </a:cubicBezTo>
                  <a:lnTo>
                    <a:pt x="5025" y="1372"/>
                  </a:lnTo>
                  <a:cubicBezTo>
                    <a:pt x="5430" y="1222"/>
                    <a:pt x="5852" y="1031"/>
                    <a:pt x="6275" y="875"/>
                  </a:cubicBezTo>
                  <a:cubicBezTo>
                    <a:pt x="6321" y="585"/>
                    <a:pt x="6344" y="296"/>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5097582" y="2910592"/>
              <a:ext cx="139813" cy="75846"/>
            </a:xfrm>
            <a:custGeom>
              <a:rect b="b" l="l" r="r" t="t"/>
              <a:pathLst>
                <a:path extrusionOk="0" h="1526" w="2813">
                  <a:moveTo>
                    <a:pt x="2570" y="1"/>
                  </a:moveTo>
                  <a:cubicBezTo>
                    <a:pt x="2217" y="174"/>
                    <a:pt x="1852" y="313"/>
                    <a:pt x="1476" y="423"/>
                  </a:cubicBezTo>
                  <a:cubicBezTo>
                    <a:pt x="1175" y="510"/>
                    <a:pt x="886" y="637"/>
                    <a:pt x="619" y="805"/>
                  </a:cubicBezTo>
                  <a:cubicBezTo>
                    <a:pt x="486" y="892"/>
                    <a:pt x="116" y="1048"/>
                    <a:pt x="69" y="1216"/>
                  </a:cubicBezTo>
                  <a:cubicBezTo>
                    <a:pt x="0" y="1456"/>
                    <a:pt x="241" y="1526"/>
                    <a:pt x="502" y="1526"/>
                  </a:cubicBezTo>
                  <a:cubicBezTo>
                    <a:pt x="701" y="1526"/>
                    <a:pt x="912" y="1485"/>
                    <a:pt x="1007" y="1448"/>
                  </a:cubicBezTo>
                  <a:cubicBezTo>
                    <a:pt x="1470" y="1280"/>
                    <a:pt x="1852" y="1054"/>
                    <a:pt x="2327" y="927"/>
                  </a:cubicBezTo>
                  <a:cubicBezTo>
                    <a:pt x="2495" y="880"/>
                    <a:pt x="2657" y="828"/>
                    <a:pt x="2813" y="759"/>
                  </a:cubicBezTo>
                  <a:cubicBezTo>
                    <a:pt x="2755" y="504"/>
                    <a:pt x="2674" y="249"/>
                    <a:pt x="25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061001" y="2872470"/>
              <a:ext cx="106811" cy="58003"/>
            </a:xfrm>
            <a:custGeom>
              <a:rect b="b" l="l" r="r" t="t"/>
              <a:pathLst>
                <a:path extrusionOk="0" h="1167" w="2149">
                  <a:moveTo>
                    <a:pt x="1589" y="0"/>
                  </a:moveTo>
                  <a:cubicBezTo>
                    <a:pt x="1475" y="0"/>
                    <a:pt x="1357" y="44"/>
                    <a:pt x="1263" y="108"/>
                  </a:cubicBezTo>
                  <a:cubicBezTo>
                    <a:pt x="1130" y="195"/>
                    <a:pt x="991" y="264"/>
                    <a:pt x="840" y="316"/>
                  </a:cubicBezTo>
                  <a:cubicBezTo>
                    <a:pt x="713" y="368"/>
                    <a:pt x="580" y="409"/>
                    <a:pt x="441" y="472"/>
                  </a:cubicBezTo>
                  <a:cubicBezTo>
                    <a:pt x="227" y="571"/>
                    <a:pt x="1" y="739"/>
                    <a:pt x="140" y="999"/>
                  </a:cubicBezTo>
                  <a:cubicBezTo>
                    <a:pt x="204" y="1120"/>
                    <a:pt x="305" y="1166"/>
                    <a:pt x="423" y="1166"/>
                  </a:cubicBezTo>
                  <a:cubicBezTo>
                    <a:pt x="738" y="1166"/>
                    <a:pt x="1171" y="839"/>
                    <a:pt x="1344" y="750"/>
                  </a:cubicBezTo>
                  <a:cubicBezTo>
                    <a:pt x="1587" y="629"/>
                    <a:pt x="2148" y="426"/>
                    <a:pt x="1865" y="119"/>
                  </a:cubicBezTo>
                  <a:cubicBezTo>
                    <a:pt x="1788" y="35"/>
                    <a:pt x="1690" y="0"/>
                    <a:pt x="15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4929537" y="3168053"/>
              <a:ext cx="93540" cy="39613"/>
            </a:xfrm>
            <a:custGeom>
              <a:rect b="b" l="l" r="r" t="t"/>
              <a:pathLst>
                <a:path extrusionOk="0" h="797" w="1882">
                  <a:moveTo>
                    <a:pt x="1529" y="1"/>
                  </a:moveTo>
                  <a:cubicBezTo>
                    <a:pt x="1477" y="1"/>
                    <a:pt x="1425" y="18"/>
                    <a:pt x="1378" y="47"/>
                  </a:cubicBezTo>
                  <a:cubicBezTo>
                    <a:pt x="1338" y="70"/>
                    <a:pt x="1297" y="93"/>
                    <a:pt x="1257" y="111"/>
                  </a:cubicBezTo>
                  <a:cubicBezTo>
                    <a:pt x="1174" y="148"/>
                    <a:pt x="1086" y="167"/>
                    <a:pt x="996" y="167"/>
                  </a:cubicBezTo>
                  <a:cubicBezTo>
                    <a:pt x="948" y="167"/>
                    <a:pt x="900" y="161"/>
                    <a:pt x="852" y="151"/>
                  </a:cubicBezTo>
                  <a:cubicBezTo>
                    <a:pt x="694" y="114"/>
                    <a:pt x="563" y="73"/>
                    <a:pt x="410" y="73"/>
                  </a:cubicBezTo>
                  <a:cubicBezTo>
                    <a:pt x="371" y="73"/>
                    <a:pt x="332" y="76"/>
                    <a:pt x="290" y="82"/>
                  </a:cubicBezTo>
                  <a:cubicBezTo>
                    <a:pt x="122" y="99"/>
                    <a:pt x="1" y="151"/>
                    <a:pt x="53" y="354"/>
                  </a:cubicBezTo>
                  <a:cubicBezTo>
                    <a:pt x="111" y="568"/>
                    <a:pt x="354" y="655"/>
                    <a:pt x="539" y="730"/>
                  </a:cubicBezTo>
                  <a:cubicBezTo>
                    <a:pt x="646" y="776"/>
                    <a:pt x="774" y="797"/>
                    <a:pt x="907" y="797"/>
                  </a:cubicBezTo>
                  <a:cubicBezTo>
                    <a:pt x="1162" y="797"/>
                    <a:pt x="1435" y="719"/>
                    <a:pt x="1610" y="585"/>
                  </a:cubicBezTo>
                  <a:cubicBezTo>
                    <a:pt x="1807" y="435"/>
                    <a:pt x="1882" y="7"/>
                    <a:pt x="1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4818501" y="2762427"/>
              <a:ext cx="476150" cy="484152"/>
            </a:xfrm>
            <a:custGeom>
              <a:rect b="b" l="l" r="r" t="t"/>
              <a:pathLst>
                <a:path extrusionOk="0" h="9741" w="9580">
                  <a:moveTo>
                    <a:pt x="4313" y="1"/>
                  </a:moveTo>
                  <a:cubicBezTo>
                    <a:pt x="7045" y="910"/>
                    <a:pt x="8301" y="4058"/>
                    <a:pt x="6946" y="6593"/>
                  </a:cubicBezTo>
                  <a:cubicBezTo>
                    <a:pt x="6098" y="8185"/>
                    <a:pt x="4482" y="9061"/>
                    <a:pt x="2832" y="9061"/>
                  </a:cubicBezTo>
                  <a:cubicBezTo>
                    <a:pt x="1848" y="9061"/>
                    <a:pt x="853" y="8750"/>
                    <a:pt x="1" y="8092"/>
                  </a:cubicBezTo>
                  <a:lnTo>
                    <a:pt x="1" y="8092"/>
                  </a:lnTo>
                  <a:cubicBezTo>
                    <a:pt x="988" y="9206"/>
                    <a:pt x="2327" y="9741"/>
                    <a:pt x="3656" y="9741"/>
                  </a:cubicBezTo>
                  <a:cubicBezTo>
                    <a:pt x="5375" y="9741"/>
                    <a:pt x="7078" y="8846"/>
                    <a:pt x="7982" y="7149"/>
                  </a:cubicBezTo>
                  <a:cubicBezTo>
                    <a:pt x="9580" y="4139"/>
                    <a:pt x="7693" y="452"/>
                    <a:pt x="431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9"/>
          <p:cNvGrpSpPr/>
          <p:nvPr/>
        </p:nvGrpSpPr>
        <p:grpSpPr>
          <a:xfrm>
            <a:off x="3086116" y="2650014"/>
            <a:ext cx="256256" cy="237806"/>
            <a:chOff x="1105208" y="2882758"/>
            <a:chExt cx="298911" cy="277390"/>
          </a:xfrm>
        </p:grpSpPr>
        <p:sp>
          <p:nvSpPr>
            <p:cNvPr id="701" name="Google Shape;701;p39"/>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39"/>
          <p:cNvGrpSpPr/>
          <p:nvPr/>
        </p:nvGrpSpPr>
        <p:grpSpPr>
          <a:xfrm>
            <a:off x="7907349" y="4116988"/>
            <a:ext cx="525654" cy="491309"/>
            <a:chOff x="3000374" y="2723013"/>
            <a:chExt cx="525654" cy="491309"/>
          </a:xfrm>
        </p:grpSpPr>
        <p:sp>
          <p:nvSpPr>
            <p:cNvPr id="712" name="Google Shape;712;p39"/>
            <p:cNvSpPr/>
            <p:nvPr/>
          </p:nvSpPr>
          <p:spPr>
            <a:xfrm>
              <a:off x="3015633" y="2723013"/>
              <a:ext cx="510395" cy="491110"/>
            </a:xfrm>
            <a:custGeom>
              <a:rect b="b" l="l" r="r" t="t"/>
              <a:pathLst>
                <a:path extrusionOk="0" h="9881" w="10269">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3294416" y="2787577"/>
              <a:ext cx="136682" cy="132557"/>
            </a:xfrm>
            <a:custGeom>
              <a:rect b="b" l="l" r="r" t="t"/>
              <a:pathLst>
                <a:path extrusionOk="0" h="2667" w="275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3417529" y="2917500"/>
              <a:ext cx="83202" cy="99206"/>
            </a:xfrm>
            <a:custGeom>
              <a:rect b="b" l="l" r="r" t="t"/>
              <a:pathLst>
                <a:path extrusionOk="0" h="1996" w="1674">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3271105" y="3090367"/>
              <a:ext cx="133551" cy="94932"/>
            </a:xfrm>
            <a:custGeom>
              <a:rect b="b" l="l" r="r" t="t"/>
              <a:pathLst>
                <a:path extrusionOk="0" h="1910" w="2687">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118070" y="2962929"/>
              <a:ext cx="148760" cy="138869"/>
            </a:xfrm>
            <a:custGeom>
              <a:rect b="b" l="l" r="r" t="t"/>
              <a:pathLst>
                <a:path extrusionOk="0" h="2794" w="2993">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145109" y="2799108"/>
              <a:ext cx="130370" cy="117596"/>
            </a:xfrm>
            <a:custGeom>
              <a:rect b="b" l="l" r="r" t="t"/>
              <a:pathLst>
                <a:path extrusionOk="0" h="2366" w="2623">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3263351" y="2931815"/>
              <a:ext cx="95528" cy="82158"/>
            </a:xfrm>
            <a:custGeom>
              <a:rect b="b" l="l" r="r" t="t"/>
              <a:pathLst>
                <a:path extrusionOk="0" h="1653" w="1922">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3234574" y="2740111"/>
              <a:ext cx="91651" cy="44086"/>
            </a:xfrm>
            <a:custGeom>
              <a:rect b="b" l="l" r="r" t="t"/>
              <a:pathLst>
                <a:path extrusionOk="0" h="887" w="1844">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3379258" y="3025107"/>
              <a:ext cx="74057" cy="68242"/>
            </a:xfrm>
            <a:custGeom>
              <a:rect b="b" l="l" r="r" t="t"/>
              <a:pathLst>
                <a:path extrusionOk="0" h="1373" w="149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3156540" y="3119046"/>
              <a:ext cx="79822" cy="58599"/>
            </a:xfrm>
            <a:custGeom>
              <a:rect b="b" l="l" r="r" t="t"/>
              <a:pathLst>
                <a:path extrusionOk="0" h="1179" w="1606">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3066578" y="2894488"/>
              <a:ext cx="56363" cy="85936"/>
            </a:xfrm>
            <a:custGeom>
              <a:rect b="b" l="l" r="r" t="t"/>
              <a:pathLst>
                <a:path extrusionOk="0" h="1729" w="1134">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3107981" y="3091510"/>
              <a:ext cx="36283" cy="36432"/>
            </a:xfrm>
            <a:custGeom>
              <a:rect b="b" l="l" r="r" t="t"/>
              <a:pathLst>
                <a:path extrusionOk="0" h="733" w="73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3226820" y="3107366"/>
              <a:ext cx="40209" cy="30567"/>
            </a:xfrm>
            <a:custGeom>
              <a:rect b="b" l="l" r="r" t="t"/>
              <a:pathLst>
                <a:path extrusionOk="0" h="615" w="809">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3293521" y="3031420"/>
              <a:ext cx="63371" cy="46074"/>
            </a:xfrm>
            <a:custGeom>
              <a:rect b="b" l="l" r="r" t="t"/>
              <a:pathLst>
                <a:path extrusionOk="0" h="927" w="1275">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3367181" y="2943694"/>
              <a:ext cx="40607" cy="35289"/>
            </a:xfrm>
            <a:custGeom>
              <a:rect b="b" l="l" r="r" t="t"/>
              <a:pathLst>
                <a:path extrusionOk="0" h="710" w="817">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3211561" y="2919837"/>
              <a:ext cx="59892" cy="45478"/>
            </a:xfrm>
            <a:custGeom>
              <a:rect b="b" l="l" r="r" t="t"/>
              <a:pathLst>
                <a:path extrusionOk="0" h="915" w="1205">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3433931" y="2846873"/>
              <a:ext cx="61880" cy="54275"/>
            </a:xfrm>
            <a:custGeom>
              <a:rect b="b" l="l" r="r" t="t"/>
              <a:pathLst>
                <a:path extrusionOk="0" h="1092" w="1245">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3156341" y="2756712"/>
              <a:ext cx="61581" cy="35637"/>
            </a:xfrm>
            <a:custGeom>
              <a:rect b="b" l="l" r="r" t="t"/>
              <a:pathLst>
                <a:path extrusionOk="0" h="717" w="1239">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3080644" y="2834099"/>
              <a:ext cx="43788" cy="39315"/>
            </a:xfrm>
            <a:custGeom>
              <a:rect b="b" l="l" r="r" t="t"/>
              <a:pathLst>
                <a:path extrusionOk="0" h="791" w="881">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3403165" y="3113976"/>
              <a:ext cx="48211" cy="32555"/>
            </a:xfrm>
            <a:custGeom>
              <a:rect b="b" l="l" r="r" t="t"/>
              <a:pathLst>
                <a:path extrusionOk="0" h="655" w="97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3234176" y="3174961"/>
              <a:ext cx="57754" cy="24851"/>
            </a:xfrm>
            <a:custGeom>
              <a:rect b="b" l="l" r="r" t="t"/>
              <a:pathLst>
                <a:path extrusionOk="0" h="500" w="1162">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a:off x="3000374" y="2726194"/>
              <a:ext cx="390165" cy="488128"/>
            </a:xfrm>
            <a:custGeom>
              <a:rect b="b" l="l" r="r" t="t"/>
              <a:pathLst>
                <a:path extrusionOk="0" h="9821" w="785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39"/>
          <p:cNvSpPr/>
          <p:nvPr/>
        </p:nvSpPr>
        <p:spPr>
          <a:xfrm rot="-1342692">
            <a:off x="4488948" y="38471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rot="2700000">
            <a:off x="7392649" y="4142653"/>
            <a:ext cx="166102"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rot="-1342692">
            <a:off x="2307273" y="19071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0"/>
          <p:cNvSpPr txBox="1"/>
          <p:nvPr>
            <p:ph idx="1" type="subTitle"/>
          </p:nvPr>
        </p:nvSpPr>
        <p:spPr>
          <a:xfrm>
            <a:off x="1874325" y="811375"/>
            <a:ext cx="2892600" cy="3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goal of the Lunar Lander environment is to land the lunar lander safely on the landing pad on the surface of the moon. The landing pad is designated by two flag poles and it is always at coordinates (0,0) but the lander is also allowed to land outside of the landing pad. The lander starts at the top center of the environment with a random initial force applied to its center of mass and has infinite fuel. The environment is considered solved if you get 200 points.</a:t>
            </a:r>
            <a:endParaRPr>
              <a:solidFill>
                <a:schemeClr val="accent5"/>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742" name="Google Shape;742;p40"/>
          <p:cNvGrpSpPr/>
          <p:nvPr/>
        </p:nvGrpSpPr>
        <p:grpSpPr>
          <a:xfrm flipH="1">
            <a:off x="-3106031" y="269076"/>
            <a:ext cx="4673664" cy="2939078"/>
            <a:chOff x="3552028" y="798440"/>
            <a:chExt cx="4968811" cy="3124684"/>
          </a:xfrm>
        </p:grpSpPr>
        <p:sp>
          <p:nvSpPr>
            <p:cNvPr id="743" name="Google Shape;743;p40"/>
            <p:cNvSpPr/>
            <p:nvPr/>
          </p:nvSpPr>
          <p:spPr>
            <a:xfrm>
              <a:off x="4497010" y="1643756"/>
              <a:ext cx="4023829" cy="2279368"/>
            </a:xfrm>
            <a:custGeom>
              <a:rect b="b" l="l" r="r" t="t"/>
              <a:pathLst>
                <a:path extrusionOk="0" h="18204" w="32136">
                  <a:moveTo>
                    <a:pt x="12146" y="0"/>
                  </a:moveTo>
                  <a:cubicBezTo>
                    <a:pt x="10332" y="0"/>
                    <a:pt x="8946" y="871"/>
                    <a:pt x="7554" y="1991"/>
                  </a:cubicBezTo>
                  <a:cubicBezTo>
                    <a:pt x="6838" y="2567"/>
                    <a:pt x="6182" y="3040"/>
                    <a:pt x="5267" y="3040"/>
                  </a:cubicBezTo>
                  <a:cubicBezTo>
                    <a:pt x="5235" y="3040"/>
                    <a:pt x="5202" y="3039"/>
                    <a:pt x="5170" y="3038"/>
                  </a:cubicBezTo>
                  <a:cubicBezTo>
                    <a:pt x="4099" y="2998"/>
                    <a:pt x="3370" y="2164"/>
                    <a:pt x="2409" y="1805"/>
                  </a:cubicBezTo>
                  <a:lnTo>
                    <a:pt x="2154" y="1869"/>
                  </a:lnTo>
                  <a:lnTo>
                    <a:pt x="1905" y="1927"/>
                  </a:lnTo>
                  <a:lnTo>
                    <a:pt x="892" y="2176"/>
                  </a:lnTo>
                  <a:cubicBezTo>
                    <a:pt x="1" y="4248"/>
                    <a:pt x="2496" y="5730"/>
                    <a:pt x="4197" y="5955"/>
                  </a:cubicBezTo>
                  <a:cubicBezTo>
                    <a:pt x="4429" y="5986"/>
                    <a:pt x="4661" y="6000"/>
                    <a:pt x="4892" y="6000"/>
                  </a:cubicBezTo>
                  <a:cubicBezTo>
                    <a:pt x="6863" y="6000"/>
                    <a:pt x="8796" y="4966"/>
                    <a:pt x="10645" y="4479"/>
                  </a:cubicBezTo>
                  <a:cubicBezTo>
                    <a:pt x="11635" y="4219"/>
                    <a:pt x="12610" y="4067"/>
                    <a:pt x="13577" y="4067"/>
                  </a:cubicBezTo>
                  <a:cubicBezTo>
                    <a:pt x="14606" y="4067"/>
                    <a:pt x="15627" y="4239"/>
                    <a:pt x="16647" y="4636"/>
                  </a:cubicBezTo>
                  <a:cubicBezTo>
                    <a:pt x="17920" y="5128"/>
                    <a:pt x="19240" y="5984"/>
                    <a:pt x="19836" y="7252"/>
                  </a:cubicBezTo>
                  <a:cubicBezTo>
                    <a:pt x="20635" y="8936"/>
                    <a:pt x="21098" y="10748"/>
                    <a:pt x="21793" y="12478"/>
                  </a:cubicBezTo>
                  <a:cubicBezTo>
                    <a:pt x="22684" y="14689"/>
                    <a:pt x="24339" y="16715"/>
                    <a:pt x="26643" y="17554"/>
                  </a:cubicBezTo>
                  <a:cubicBezTo>
                    <a:pt x="27995" y="18047"/>
                    <a:pt x="29445" y="18203"/>
                    <a:pt x="30882" y="18203"/>
                  </a:cubicBezTo>
                  <a:cubicBezTo>
                    <a:pt x="31302" y="18203"/>
                    <a:pt x="31721" y="18190"/>
                    <a:pt x="32136" y="18168"/>
                  </a:cubicBezTo>
                  <a:cubicBezTo>
                    <a:pt x="31620" y="17821"/>
                    <a:pt x="31169" y="17392"/>
                    <a:pt x="30810" y="16889"/>
                  </a:cubicBezTo>
                  <a:cubicBezTo>
                    <a:pt x="30660" y="16669"/>
                    <a:pt x="30532" y="16431"/>
                    <a:pt x="30434" y="16183"/>
                  </a:cubicBezTo>
                  <a:cubicBezTo>
                    <a:pt x="29699" y="14400"/>
                    <a:pt x="30231" y="12027"/>
                    <a:pt x="30463" y="10238"/>
                  </a:cubicBezTo>
                  <a:cubicBezTo>
                    <a:pt x="30642" y="8786"/>
                    <a:pt x="30909" y="7067"/>
                    <a:pt x="30445" y="5683"/>
                  </a:cubicBezTo>
                  <a:cubicBezTo>
                    <a:pt x="30162" y="4832"/>
                    <a:pt x="29600" y="4115"/>
                    <a:pt x="28576" y="3663"/>
                  </a:cubicBezTo>
                  <a:cubicBezTo>
                    <a:pt x="27539" y="3207"/>
                    <a:pt x="26368" y="3089"/>
                    <a:pt x="25207" y="3089"/>
                  </a:cubicBezTo>
                  <a:cubicBezTo>
                    <a:pt x="24528" y="3089"/>
                    <a:pt x="23853" y="3129"/>
                    <a:pt x="23211" y="3166"/>
                  </a:cubicBezTo>
                  <a:cubicBezTo>
                    <a:pt x="22909" y="3183"/>
                    <a:pt x="22607" y="3192"/>
                    <a:pt x="22307" y="3192"/>
                  </a:cubicBezTo>
                  <a:cubicBezTo>
                    <a:pt x="20775" y="3192"/>
                    <a:pt x="19271" y="2946"/>
                    <a:pt x="17891" y="2211"/>
                  </a:cubicBezTo>
                  <a:cubicBezTo>
                    <a:pt x="16132" y="1267"/>
                    <a:pt x="14453" y="98"/>
                    <a:pt x="12387" y="5"/>
                  </a:cubicBezTo>
                  <a:cubicBezTo>
                    <a:pt x="12306" y="2"/>
                    <a:pt x="12225" y="0"/>
                    <a:pt x="121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4320209" y="1631986"/>
              <a:ext cx="642215" cy="602397"/>
            </a:xfrm>
            <a:custGeom>
              <a:rect b="b" l="l" r="r" t="t"/>
              <a:pathLst>
                <a:path extrusionOk="0" h="4811" w="5129">
                  <a:moveTo>
                    <a:pt x="1927" y="1"/>
                  </a:moveTo>
                  <a:cubicBezTo>
                    <a:pt x="1917" y="1"/>
                    <a:pt x="1908" y="1"/>
                    <a:pt x="1899" y="1"/>
                  </a:cubicBezTo>
                  <a:lnTo>
                    <a:pt x="261" y="1668"/>
                  </a:lnTo>
                  <a:cubicBezTo>
                    <a:pt x="1" y="1841"/>
                    <a:pt x="371" y="2669"/>
                    <a:pt x="452" y="2878"/>
                  </a:cubicBezTo>
                  <a:cubicBezTo>
                    <a:pt x="701" y="3497"/>
                    <a:pt x="990" y="4018"/>
                    <a:pt x="1558" y="4365"/>
                  </a:cubicBezTo>
                  <a:cubicBezTo>
                    <a:pt x="1581" y="4284"/>
                    <a:pt x="1592" y="4186"/>
                    <a:pt x="1621" y="4105"/>
                  </a:cubicBezTo>
                  <a:cubicBezTo>
                    <a:pt x="2009" y="4353"/>
                    <a:pt x="2443" y="4498"/>
                    <a:pt x="2883" y="4631"/>
                  </a:cubicBezTo>
                  <a:cubicBezTo>
                    <a:pt x="3381" y="4782"/>
                    <a:pt x="3960" y="4631"/>
                    <a:pt x="4428" y="4811"/>
                  </a:cubicBezTo>
                  <a:cubicBezTo>
                    <a:pt x="4984" y="3451"/>
                    <a:pt x="5129" y="1917"/>
                    <a:pt x="3850" y="944"/>
                  </a:cubicBezTo>
                  <a:cubicBezTo>
                    <a:pt x="4016" y="944"/>
                    <a:pt x="4198" y="959"/>
                    <a:pt x="4368" y="959"/>
                  </a:cubicBezTo>
                  <a:cubicBezTo>
                    <a:pt x="4410" y="959"/>
                    <a:pt x="4452" y="958"/>
                    <a:pt x="4492" y="956"/>
                  </a:cubicBezTo>
                  <a:cubicBezTo>
                    <a:pt x="4237" y="557"/>
                    <a:pt x="3780" y="366"/>
                    <a:pt x="3352" y="250"/>
                  </a:cubicBezTo>
                  <a:cubicBezTo>
                    <a:pt x="2932" y="136"/>
                    <a:pt x="2374" y="1"/>
                    <a:pt x="1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4393208" y="1671178"/>
              <a:ext cx="382274" cy="411323"/>
            </a:xfrm>
            <a:custGeom>
              <a:rect b="b" l="l" r="r" t="t"/>
              <a:pathLst>
                <a:path extrusionOk="0" h="3285" w="3053">
                  <a:moveTo>
                    <a:pt x="1015" y="0"/>
                  </a:moveTo>
                  <a:lnTo>
                    <a:pt x="49" y="759"/>
                  </a:lnTo>
                  <a:cubicBezTo>
                    <a:pt x="44" y="755"/>
                    <a:pt x="39" y="753"/>
                    <a:pt x="35" y="753"/>
                  </a:cubicBezTo>
                  <a:cubicBezTo>
                    <a:pt x="1" y="753"/>
                    <a:pt x="20" y="910"/>
                    <a:pt x="25" y="967"/>
                  </a:cubicBezTo>
                  <a:cubicBezTo>
                    <a:pt x="66" y="1262"/>
                    <a:pt x="118" y="1552"/>
                    <a:pt x="182" y="1841"/>
                  </a:cubicBezTo>
                  <a:cubicBezTo>
                    <a:pt x="269" y="2269"/>
                    <a:pt x="512" y="2721"/>
                    <a:pt x="870" y="2993"/>
                  </a:cubicBezTo>
                  <a:cubicBezTo>
                    <a:pt x="1138" y="3199"/>
                    <a:pt x="1455" y="3284"/>
                    <a:pt x="1784" y="3284"/>
                  </a:cubicBezTo>
                  <a:cubicBezTo>
                    <a:pt x="1861" y="3284"/>
                    <a:pt x="1939" y="3279"/>
                    <a:pt x="2016" y="3271"/>
                  </a:cubicBezTo>
                  <a:cubicBezTo>
                    <a:pt x="2364" y="3230"/>
                    <a:pt x="2694" y="3062"/>
                    <a:pt x="3047" y="3062"/>
                  </a:cubicBezTo>
                  <a:cubicBezTo>
                    <a:pt x="3053" y="2761"/>
                    <a:pt x="3012" y="2437"/>
                    <a:pt x="3006" y="2130"/>
                  </a:cubicBezTo>
                  <a:cubicBezTo>
                    <a:pt x="2995" y="1801"/>
                    <a:pt x="3024" y="1500"/>
                    <a:pt x="2890" y="1187"/>
                  </a:cubicBezTo>
                  <a:cubicBezTo>
                    <a:pt x="2578" y="475"/>
                    <a:pt x="1716" y="151"/>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4436156" y="1705987"/>
              <a:ext cx="256686" cy="268456"/>
            </a:xfrm>
            <a:custGeom>
              <a:rect b="b" l="l" r="r" t="t"/>
              <a:pathLst>
                <a:path extrusionOk="0" h="2144" w="2050">
                  <a:moveTo>
                    <a:pt x="481" y="0"/>
                  </a:moveTo>
                  <a:lnTo>
                    <a:pt x="18" y="203"/>
                  </a:lnTo>
                  <a:cubicBezTo>
                    <a:pt x="1" y="683"/>
                    <a:pt x="145" y="1279"/>
                    <a:pt x="539" y="1598"/>
                  </a:cubicBezTo>
                  <a:cubicBezTo>
                    <a:pt x="715" y="1737"/>
                    <a:pt x="1383" y="2144"/>
                    <a:pt x="1698" y="2144"/>
                  </a:cubicBezTo>
                  <a:cubicBezTo>
                    <a:pt x="1736" y="2144"/>
                    <a:pt x="1769" y="2138"/>
                    <a:pt x="1795" y="2124"/>
                  </a:cubicBezTo>
                  <a:cubicBezTo>
                    <a:pt x="1963" y="2043"/>
                    <a:pt x="2050" y="1193"/>
                    <a:pt x="1992" y="1007"/>
                  </a:cubicBezTo>
                  <a:cubicBezTo>
                    <a:pt x="1801" y="440"/>
                    <a:pt x="979" y="168"/>
                    <a:pt x="4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4253596" y="1532066"/>
              <a:ext cx="382775" cy="379895"/>
            </a:xfrm>
            <a:custGeom>
              <a:rect b="b" l="l" r="r" t="t"/>
              <a:pathLst>
                <a:path extrusionOk="0" h="3034" w="3057">
                  <a:moveTo>
                    <a:pt x="1916" y="0"/>
                  </a:moveTo>
                  <a:lnTo>
                    <a:pt x="0" y="1847"/>
                  </a:lnTo>
                  <a:lnTo>
                    <a:pt x="637" y="3033"/>
                  </a:lnTo>
                  <a:lnTo>
                    <a:pt x="3056" y="695"/>
                  </a:lnTo>
                  <a:lnTo>
                    <a:pt x="19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3594851" y="1303676"/>
              <a:ext cx="568966" cy="616922"/>
            </a:xfrm>
            <a:custGeom>
              <a:rect b="b" l="l" r="r" t="t"/>
              <a:pathLst>
                <a:path extrusionOk="0" h="4927" w="4544">
                  <a:moveTo>
                    <a:pt x="1754" y="1"/>
                  </a:moveTo>
                  <a:cubicBezTo>
                    <a:pt x="1754" y="1"/>
                    <a:pt x="0" y="2704"/>
                    <a:pt x="3183" y="4927"/>
                  </a:cubicBezTo>
                  <a:lnTo>
                    <a:pt x="3560" y="3254"/>
                  </a:lnTo>
                  <a:lnTo>
                    <a:pt x="4544" y="2305"/>
                  </a:lnTo>
                  <a:lnTo>
                    <a:pt x="3316" y="1292"/>
                  </a:lnTo>
                  <a:lnTo>
                    <a:pt x="2292" y="447"/>
                  </a:lnTo>
                  <a:lnTo>
                    <a:pt x="17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4052128" y="1021696"/>
              <a:ext cx="610286" cy="412575"/>
            </a:xfrm>
            <a:custGeom>
              <a:rect b="b" l="l" r="r" t="t"/>
              <a:pathLst>
                <a:path extrusionOk="0" h="3295" w="4874">
                  <a:moveTo>
                    <a:pt x="1665" y="1"/>
                  </a:moveTo>
                  <a:cubicBezTo>
                    <a:pt x="700" y="1"/>
                    <a:pt x="0" y="418"/>
                    <a:pt x="0" y="418"/>
                  </a:cubicBezTo>
                  <a:lnTo>
                    <a:pt x="428" y="980"/>
                  </a:lnTo>
                  <a:lnTo>
                    <a:pt x="1297" y="2108"/>
                  </a:lnTo>
                  <a:lnTo>
                    <a:pt x="2200" y="3295"/>
                  </a:lnTo>
                  <a:lnTo>
                    <a:pt x="3184" y="2346"/>
                  </a:lnTo>
                  <a:lnTo>
                    <a:pt x="4874" y="2027"/>
                  </a:lnTo>
                  <a:cubicBezTo>
                    <a:pt x="3827" y="408"/>
                    <a:pt x="2617" y="1"/>
                    <a:pt x="16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3934679" y="1465327"/>
              <a:ext cx="229139" cy="245792"/>
            </a:xfrm>
            <a:custGeom>
              <a:rect b="b" l="l" r="r" t="t"/>
              <a:pathLst>
                <a:path extrusionOk="0" h="1963" w="1830">
                  <a:moveTo>
                    <a:pt x="602" y="1"/>
                  </a:moveTo>
                  <a:lnTo>
                    <a:pt x="602" y="1"/>
                  </a:lnTo>
                  <a:cubicBezTo>
                    <a:pt x="1" y="1124"/>
                    <a:pt x="846" y="1963"/>
                    <a:pt x="846" y="1963"/>
                  </a:cubicBezTo>
                  <a:lnTo>
                    <a:pt x="1830" y="1014"/>
                  </a:lnTo>
                  <a:lnTo>
                    <a:pt x="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4214404" y="1265236"/>
              <a:ext cx="236401" cy="169037"/>
            </a:xfrm>
            <a:custGeom>
              <a:rect b="b" l="l" r="r" t="t"/>
              <a:pathLst>
                <a:path extrusionOk="0" h="1350" w="1888">
                  <a:moveTo>
                    <a:pt x="784" y="0"/>
                  </a:moveTo>
                  <a:cubicBezTo>
                    <a:pt x="553" y="0"/>
                    <a:pt x="290" y="45"/>
                    <a:pt x="1" y="163"/>
                  </a:cubicBezTo>
                  <a:lnTo>
                    <a:pt x="904" y="1350"/>
                  </a:lnTo>
                  <a:lnTo>
                    <a:pt x="1888" y="401"/>
                  </a:lnTo>
                  <a:cubicBezTo>
                    <a:pt x="1888" y="401"/>
                    <a:pt x="1477" y="0"/>
                    <a:pt x="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4052128" y="1021696"/>
              <a:ext cx="610286" cy="253931"/>
            </a:xfrm>
            <a:custGeom>
              <a:rect b="b" l="l" r="r" t="t"/>
              <a:pathLst>
                <a:path extrusionOk="0" h="2028" w="4874">
                  <a:moveTo>
                    <a:pt x="1665" y="1"/>
                  </a:moveTo>
                  <a:cubicBezTo>
                    <a:pt x="700" y="1"/>
                    <a:pt x="0" y="418"/>
                    <a:pt x="0" y="418"/>
                  </a:cubicBezTo>
                  <a:lnTo>
                    <a:pt x="428" y="980"/>
                  </a:lnTo>
                  <a:cubicBezTo>
                    <a:pt x="900" y="751"/>
                    <a:pt x="1365" y="659"/>
                    <a:pt x="1806" y="659"/>
                  </a:cubicBezTo>
                  <a:cubicBezTo>
                    <a:pt x="3517" y="659"/>
                    <a:pt x="4874" y="2027"/>
                    <a:pt x="4874" y="2027"/>
                  </a:cubicBezTo>
                  <a:cubicBezTo>
                    <a:pt x="3827" y="408"/>
                    <a:pt x="2617" y="1"/>
                    <a:pt x="16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3594851" y="1303676"/>
              <a:ext cx="398677" cy="616922"/>
            </a:xfrm>
            <a:custGeom>
              <a:rect b="b" l="l" r="r" t="t"/>
              <a:pathLst>
                <a:path extrusionOk="0" h="4927" w="3184">
                  <a:moveTo>
                    <a:pt x="1754" y="1"/>
                  </a:moveTo>
                  <a:cubicBezTo>
                    <a:pt x="1754" y="1"/>
                    <a:pt x="0" y="2704"/>
                    <a:pt x="3183" y="4927"/>
                  </a:cubicBezTo>
                  <a:cubicBezTo>
                    <a:pt x="3183" y="4927"/>
                    <a:pt x="1071" y="2704"/>
                    <a:pt x="2292" y="447"/>
                  </a:cubicBezTo>
                  <a:lnTo>
                    <a:pt x="17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3552028" y="798440"/>
              <a:ext cx="892264" cy="917808"/>
            </a:xfrm>
            <a:custGeom>
              <a:rect b="b" l="l" r="r" t="t"/>
              <a:pathLst>
                <a:path extrusionOk="0" h="7330" w="7126">
                  <a:moveTo>
                    <a:pt x="305" y="0"/>
                  </a:moveTo>
                  <a:cubicBezTo>
                    <a:pt x="213" y="0"/>
                    <a:pt x="121" y="3"/>
                    <a:pt x="29" y="8"/>
                  </a:cubicBezTo>
                  <a:cubicBezTo>
                    <a:pt x="1" y="748"/>
                    <a:pt x="116" y="1484"/>
                    <a:pt x="371" y="2178"/>
                  </a:cubicBezTo>
                  <a:cubicBezTo>
                    <a:pt x="1557" y="5477"/>
                    <a:pt x="5412" y="7329"/>
                    <a:pt x="5412" y="7329"/>
                  </a:cubicBezTo>
                  <a:lnTo>
                    <a:pt x="7125" y="5680"/>
                  </a:lnTo>
                  <a:cubicBezTo>
                    <a:pt x="7125" y="5680"/>
                    <a:pt x="5406" y="1651"/>
                    <a:pt x="2240" y="378"/>
                  </a:cubicBezTo>
                  <a:cubicBezTo>
                    <a:pt x="1625" y="129"/>
                    <a:pt x="969" y="0"/>
                    <a:pt x="3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4162942" y="1437780"/>
              <a:ext cx="329935" cy="324801"/>
            </a:xfrm>
            <a:custGeom>
              <a:rect b="b" l="l" r="r" t="t"/>
              <a:pathLst>
                <a:path extrusionOk="0" h="2594" w="2635">
                  <a:moveTo>
                    <a:pt x="1922" y="1"/>
                  </a:moveTo>
                  <a:lnTo>
                    <a:pt x="1" y="1853"/>
                  </a:lnTo>
                  <a:lnTo>
                    <a:pt x="718" y="2594"/>
                  </a:lnTo>
                  <a:lnTo>
                    <a:pt x="2634" y="742"/>
                  </a:lnTo>
                  <a:lnTo>
                    <a:pt x="19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4217284" y="1494376"/>
              <a:ext cx="275593" cy="268205"/>
            </a:xfrm>
            <a:custGeom>
              <a:rect b="b" l="l" r="r" t="t"/>
              <a:pathLst>
                <a:path extrusionOk="0" h="2142" w="2201">
                  <a:moveTo>
                    <a:pt x="1917" y="0"/>
                  </a:moveTo>
                  <a:lnTo>
                    <a:pt x="1" y="1847"/>
                  </a:lnTo>
                  <a:lnTo>
                    <a:pt x="284" y="2142"/>
                  </a:lnTo>
                  <a:lnTo>
                    <a:pt x="2200" y="290"/>
                  </a:lnTo>
                  <a:lnTo>
                    <a:pt x="19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4123875" y="1407854"/>
              <a:ext cx="314659" cy="299133"/>
            </a:xfrm>
            <a:custGeom>
              <a:rect b="b" l="l" r="r" t="t"/>
              <a:pathLst>
                <a:path extrusionOk="0" h="2389" w="2513">
                  <a:moveTo>
                    <a:pt x="2234" y="1"/>
                  </a:moveTo>
                  <a:cubicBezTo>
                    <a:pt x="2171" y="1"/>
                    <a:pt x="2108" y="24"/>
                    <a:pt x="2061" y="72"/>
                  </a:cubicBezTo>
                  <a:lnTo>
                    <a:pt x="104" y="1953"/>
                  </a:lnTo>
                  <a:cubicBezTo>
                    <a:pt x="6" y="2051"/>
                    <a:pt x="0" y="2208"/>
                    <a:pt x="99" y="2312"/>
                  </a:cubicBezTo>
                  <a:cubicBezTo>
                    <a:pt x="149" y="2362"/>
                    <a:pt x="217" y="2389"/>
                    <a:pt x="284" y="2389"/>
                  </a:cubicBezTo>
                  <a:cubicBezTo>
                    <a:pt x="347" y="2389"/>
                    <a:pt x="410" y="2365"/>
                    <a:pt x="457" y="2318"/>
                  </a:cubicBezTo>
                  <a:lnTo>
                    <a:pt x="2408" y="437"/>
                  </a:lnTo>
                  <a:cubicBezTo>
                    <a:pt x="2512" y="338"/>
                    <a:pt x="2512" y="176"/>
                    <a:pt x="2414" y="78"/>
                  </a:cubicBezTo>
                  <a:cubicBezTo>
                    <a:pt x="2366" y="27"/>
                    <a:pt x="2300" y="1"/>
                    <a:pt x="2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4439787" y="1596425"/>
              <a:ext cx="86897" cy="81639"/>
            </a:xfrm>
            <a:custGeom>
              <a:rect b="b" l="l" r="r" t="t"/>
              <a:pathLst>
                <a:path extrusionOk="0" h="652" w="694">
                  <a:moveTo>
                    <a:pt x="364" y="1"/>
                  </a:moveTo>
                  <a:cubicBezTo>
                    <a:pt x="286" y="1"/>
                    <a:pt x="206" y="30"/>
                    <a:pt x="140" y="94"/>
                  </a:cubicBezTo>
                  <a:cubicBezTo>
                    <a:pt x="7" y="215"/>
                    <a:pt x="1" y="424"/>
                    <a:pt x="128" y="551"/>
                  </a:cubicBezTo>
                  <a:cubicBezTo>
                    <a:pt x="195" y="620"/>
                    <a:pt x="279" y="651"/>
                    <a:pt x="361" y="651"/>
                  </a:cubicBezTo>
                  <a:cubicBezTo>
                    <a:pt x="526" y="651"/>
                    <a:pt x="686" y="525"/>
                    <a:pt x="689" y="331"/>
                  </a:cubicBezTo>
                  <a:cubicBezTo>
                    <a:pt x="693" y="134"/>
                    <a:pt x="533"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3552028" y="798440"/>
              <a:ext cx="280601" cy="272838"/>
            </a:xfrm>
            <a:custGeom>
              <a:rect b="b" l="l" r="r" t="t"/>
              <a:pathLst>
                <a:path extrusionOk="0" h="2179" w="2241">
                  <a:moveTo>
                    <a:pt x="305" y="0"/>
                  </a:moveTo>
                  <a:cubicBezTo>
                    <a:pt x="213" y="0"/>
                    <a:pt x="121" y="3"/>
                    <a:pt x="29" y="8"/>
                  </a:cubicBezTo>
                  <a:cubicBezTo>
                    <a:pt x="1" y="748"/>
                    <a:pt x="116" y="1484"/>
                    <a:pt x="371" y="2178"/>
                  </a:cubicBezTo>
                  <a:lnTo>
                    <a:pt x="2240" y="378"/>
                  </a:lnTo>
                  <a:cubicBezTo>
                    <a:pt x="1625" y="129"/>
                    <a:pt x="969" y="0"/>
                    <a:pt x="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3570810" y="823483"/>
              <a:ext cx="288615" cy="276594"/>
            </a:xfrm>
            <a:custGeom>
              <a:rect b="b" l="l" r="r" t="t"/>
              <a:pathLst>
                <a:path extrusionOk="0" h="2209" w="2305">
                  <a:moveTo>
                    <a:pt x="2124" y="0"/>
                  </a:moveTo>
                  <a:cubicBezTo>
                    <a:pt x="2092" y="0"/>
                    <a:pt x="2059" y="13"/>
                    <a:pt x="2033" y="39"/>
                  </a:cubicBezTo>
                  <a:lnTo>
                    <a:pt x="53" y="1949"/>
                  </a:lnTo>
                  <a:cubicBezTo>
                    <a:pt x="1" y="1995"/>
                    <a:pt x="1" y="2076"/>
                    <a:pt x="47" y="2129"/>
                  </a:cubicBezTo>
                  <a:lnTo>
                    <a:pt x="88" y="2169"/>
                  </a:lnTo>
                  <a:cubicBezTo>
                    <a:pt x="112" y="2196"/>
                    <a:pt x="145" y="2209"/>
                    <a:pt x="178" y="2209"/>
                  </a:cubicBezTo>
                  <a:cubicBezTo>
                    <a:pt x="210" y="2209"/>
                    <a:pt x="242" y="2197"/>
                    <a:pt x="267" y="2175"/>
                  </a:cubicBezTo>
                  <a:lnTo>
                    <a:pt x="2253" y="259"/>
                  </a:lnTo>
                  <a:cubicBezTo>
                    <a:pt x="2299" y="213"/>
                    <a:pt x="2305" y="132"/>
                    <a:pt x="2253" y="80"/>
                  </a:cubicBezTo>
                  <a:lnTo>
                    <a:pt x="2212" y="39"/>
                  </a:lnTo>
                  <a:cubicBezTo>
                    <a:pt x="2189" y="13"/>
                    <a:pt x="2157"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3751367" y="977245"/>
              <a:ext cx="255183" cy="241660"/>
            </a:xfrm>
            <a:custGeom>
              <a:rect b="b" l="l" r="r" t="t"/>
              <a:pathLst>
                <a:path extrusionOk="0" h="1930" w="2038">
                  <a:moveTo>
                    <a:pt x="1055" y="1"/>
                  </a:moveTo>
                  <a:cubicBezTo>
                    <a:pt x="824" y="1"/>
                    <a:pt x="589" y="84"/>
                    <a:pt x="394" y="270"/>
                  </a:cubicBezTo>
                  <a:cubicBezTo>
                    <a:pt x="12" y="640"/>
                    <a:pt x="0" y="1254"/>
                    <a:pt x="371" y="1636"/>
                  </a:cubicBezTo>
                  <a:cubicBezTo>
                    <a:pt x="567" y="1838"/>
                    <a:pt x="813" y="1929"/>
                    <a:pt x="1054" y="1929"/>
                  </a:cubicBezTo>
                  <a:cubicBezTo>
                    <a:pt x="1543" y="1929"/>
                    <a:pt x="2014" y="1555"/>
                    <a:pt x="2026" y="982"/>
                  </a:cubicBezTo>
                  <a:cubicBezTo>
                    <a:pt x="2038" y="395"/>
                    <a:pt x="1558" y="1"/>
                    <a:pt x="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3787553" y="1001912"/>
              <a:ext cx="195832" cy="192577"/>
            </a:xfrm>
            <a:custGeom>
              <a:rect b="b" l="l" r="r" t="t"/>
              <a:pathLst>
                <a:path extrusionOk="0" h="1538" w="1564">
                  <a:moveTo>
                    <a:pt x="776" y="0"/>
                  </a:moveTo>
                  <a:cubicBezTo>
                    <a:pt x="583" y="0"/>
                    <a:pt x="391" y="73"/>
                    <a:pt x="244" y="217"/>
                  </a:cubicBezTo>
                  <a:cubicBezTo>
                    <a:pt x="197" y="258"/>
                    <a:pt x="157" y="310"/>
                    <a:pt x="122" y="362"/>
                  </a:cubicBezTo>
                  <a:cubicBezTo>
                    <a:pt x="64" y="455"/>
                    <a:pt x="24" y="565"/>
                    <a:pt x="12" y="675"/>
                  </a:cubicBezTo>
                  <a:cubicBezTo>
                    <a:pt x="1" y="779"/>
                    <a:pt x="6" y="883"/>
                    <a:pt x="35" y="981"/>
                  </a:cubicBezTo>
                  <a:cubicBezTo>
                    <a:pt x="64" y="1091"/>
                    <a:pt x="116" y="1190"/>
                    <a:pt x="192" y="1271"/>
                  </a:cubicBezTo>
                  <a:cubicBezTo>
                    <a:pt x="203" y="1282"/>
                    <a:pt x="209" y="1294"/>
                    <a:pt x="221" y="1306"/>
                  </a:cubicBezTo>
                  <a:cubicBezTo>
                    <a:pt x="372" y="1460"/>
                    <a:pt x="573" y="1538"/>
                    <a:pt x="775" y="1538"/>
                  </a:cubicBezTo>
                  <a:cubicBezTo>
                    <a:pt x="967" y="1538"/>
                    <a:pt x="1159" y="1467"/>
                    <a:pt x="1309" y="1323"/>
                  </a:cubicBezTo>
                  <a:cubicBezTo>
                    <a:pt x="1320" y="1311"/>
                    <a:pt x="1332" y="1300"/>
                    <a:pt x="1338" y="1288"/>
                  </a:cubicBezTo>
                  <a:cubicBezTo>
                    <a:pt x="1401" y="1219"/>
                    <a:pt x="1448" y="1143"/>
                    <a:pt x="1482" y="1062"/>
                  </a:cubicBezTo>
                  <a:cubicBezTo>
                    <a:pt x="1563" y="866"/>
                    <a:pt x="1558" y="651"/>
                    <a:pt x="1477" y="460"/>
                  </a:cubicBezTo>
                  <a:cubicBezTo>
                    <a:pt x="1442" y="379"/>
                    <a:pt x="1390" y="298"/>
                    <a:pt x="1326" y="235"/>
                  </a:cubicBezTo>
                  <a:cubicBezTo>
                    <a:pt x="1176" y="78"/>
                    <a:pt x="976" y="0"/>
                    <a:pt x="7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3914394" y="1304428"/>
              <a:ext cx="54092" cy="44951"/>
            </a:xfrm>
            <a:custGeom>
              <a:rect b="b" l="l" r="r" t="t"/>
              <a:pathLst>
                <a:path extrusionOk="0" h="359" w="432">
                  <a:moveTo>
                    <a:pt x="220" y="1"/>
                  </a:moveTo>
                  <a:cubicBezTo>
                    <a:pt x="199" y="1"/>
                    <a:pt x="178" y="5"/>
                    <a:pt x="157" y="12"/>
                  </a:cubicBezTo>
                  <a:cubicBezTo>
                    <a:pt x="6" y="70"/>
                    <a:pt x="0" y="279"/>
                    <a:pt x="145" y="342"/>
                  </a:cubicBezTo>
                  <a:cubicBezTo>
                    <a:pt x="170" y="353"/>
                    <a:pt x="195" y="358"/>
                    <a:pt x="219" y="358"/>
                  </a:cubicBezTo>
                  <a:cubicBezTo>
                    <a:pt x="335" y="358"/>
                    <a:pt x="431" y="241"/>
                    <a:pt x="388" y="117"/>
                  </a:cubicBezTo>
                  <a:cubicBezTo>
                    <a:pt x="361" y="45"/>
                    <a:pt x="293"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4017319" y="1397211"/>
              <a:ext cx="53967" cy="44826"/>
            </a:xfrm>
            <a:custGeom>
              <a:rect b="b" l="l" r="r" t="t"/>
              <a:pathLst>
                <a:path extrusionOk="0" h="358" w="431">
                  <a:moveTo>
                    <a:pt x="217" y="1"/>
                  </a:moveTo>
                  <a:cubicBezTo>
                    <a:pt x="197" y="1"/>
                    <a:pt x="176" y="4"/>
                    <a:pt x="157" y="12"/>
                  </a:cubicBezTo>
                  <a:cubicBezTo>
                    <a:pt x="6" y="70"/>
                    <a:pt x="0" y="278"/>
                    <a:pt x="145" y="342"/>
                  </a:cubicBezTo>
                  <a:cubicBezTo>
                    <a:pt x="169" y="353"/>
                    <a:pt x="193" y="358"/>
                    <a:pt x="217" y="358"/>
                  </a:cubicBezTo>
                  <a:cubicBezTo>
                    <a:pt x="334" y="358"/>
                    <a:pt x="431" y="237"/>
                    <a:pt x="382" y="116"/>
                  </a:cubicBezTo>
                  <a:cubicBezTo>
                    <a:pt x="355" y="45"/>
                    <a:pt x="287" y="1"/>
                    <a:pt x="2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40"/>
          <p:cNvGrpSpPr/>
          <p:nvPr/>
        </p:nvGrpSpPr>
        <p:grpSpPr>
          <a:xfrm flipH="1">
            <a:off x="775812" y="4134828"/>
            <a:ext cx="472093" cy="385486"/>
            <a:chOff x="3093501" y="886401"/>
            <a:chExt cx="376440" cy="307405"/>
          </a:xfrm>
        </p:grpSpPr>
        <p:sp>
          <p:nvSpPr>
            <p:cNvPr id="766" name="Google Shape;766;p40"/>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40"/>
          <p:cNvGrpSpPr/>
          <p:nvPr/>
        </p:nvGrpSpPr>
        <p:grpSpPr>
          <a:xfrm>
            <a:off x="7112132" y="-120944"/>
            <a:ext cx="720254" cy="693044"/>
            <a:chOff x="3771662" y="1694611"/>
            <a:chExt cx="603885" cy="581072"/>
          </a:xfrm>
        </p:grpSpPr>
        <p:sp>
          <p:nvSpPr>
            <p:cNvPr id="771" name="Google Shape;771;p40"/>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40"/>
          <p:cNvGrpSpPr/>
          <p:nvPr/>
        </p:nvGrpSpPr>
        <p:grpSpPr>
          <a:xfrm>
            <a:off x="8176741" y="4370501"/>
            <a:ext cx="256256" cy="237806"/>
            <a:chOff x="1105208" y="2882758"/>
            <a:chExt cx="298911" cy="277390"/>
          </a:xfrm>
        </p:grpSpPr>
        <p:sp>
          <p:nvSpPr>
            <p:cNvPr id="780" name="Google Shape;780;p40"/>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0"/>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0"/>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0"/>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40"/>
          <p:cNvGrpSpPr/>
          <p:nvPr/>
        </p:nvGrpSpPr>
        <p:grpSpPr>
          <a:xfrm flipH="1">
            <a:off x="1247911" y="651629"/>
            <a:ext cx="319710" cy="261048"/>
            <a:chOff x="3093501" y="886401"/>
            <a:chExt cx="376440" cy="307405"/>
          </a:xfrm>
        </p:grpSpPr>
        <p:sp>
          <p:nvSpPr>
            <p:cNvPr id="791" name="Google Shape;791;p40"/>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0"/>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0"/>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40"/>
          <p:cNvSpPr/>
          <p:nvPr/>
        </p:nvSpPr>
        <p:spPr>
          <a:xfrm rot="528001">
            <a:off x="3446149" y="385721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0"/>
          <p:cNvSpPr/>
          <p:nvPr/>
        </p:nvSpPr>
        <p:spPr>
          <a:xfrm rot="-1342692">
            <a:off x="1419123" y="334789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0"/>
          <p:cNvSpPr/>
          <p:nvPr/>
        </p:nvSpPr>
        <p:spPr>
          <a:xfrm rot="527880">
            <a:off x="7801006" y="42310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0"/>
          <p:cNvSpPr txBox="1"/>
          <p:nvPr/>
        </p:nvSpPr>
        <p:spPr>
          <a:xfrm>
            <a:off x="5208275" y="3630738"/>
            <a:ext cx="289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Lunar Lander Environment.</a:t>
            </a:r>
            <a:endParaRPr b="1" sz="1600">
              <a:solidFill>
                <a:schemeClr val="dk1"/>
              </a:solidFill>
            </a:endParaRPr>
          </a:p>
        </p:txBody>
      </p:sp>
      <p:pic>
        <p:nvPicPr>
          <p:cNvPr id="799" name="Google Shape;799;p40"/>
          <p:cNvPicPr preferRelativeResize="0"/>
          <p:nvPr/>
        </p:nvPicPr>
        <p:blipFill>
          <a:blip r:embed="rId3">
            <a:alphaModFix/>
          </a:blip>
          <a:stretch>
            <a:fillRect/>
          </a:stretch>
        </p:blipFill>
        <p:spPr>
          <a:xfrm>
            <a:off x="4897538" y="1154573"/>
            <a:ext cx="3514064" cy="231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r>
              <a:rPr lang="en"/>
              <a:t>.1 Action Space</a:t>
            </a:r>
            <a:endParaRPr/>
          </a:p>
        </p:txBody>
      </p:sp>
      <p:sp>
        <p:nvSpPr>
          <p:cNvPr id="805" name="Google Shape;805;p41"/>
          <p:cNvSpPr txBox="1"/>
          <p:nvPr>
            <p:ph idx="1" type="subTitle"/>
          </p:nvPr>
        </p:nvSpPr>
        <p:spPr>
          <a:xfrm>
            <a:off x="895675" y="1234000"/>
            <a:ext cx="7116600" cy="19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agent has four discrete actions available:</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Do nothing.                                                </a:t>
            </a:r>
            <a:r>
              <a:rPr lang="en">
                <a:solidFill>
                  <a:schemeClr val="accent1"/>
                </a:solidFill>
              </a:rPr>
              <a:t>Fire main engine.</a:t>
            </a:r>
            <a:endParaRPr>
              <a:solidFill>
                <a:schemeClr val="accent1"/>
              </a:solidFill>
            </a:endParaRPr>
          </a:p>
          <a:p>
            <a:pPr indent="0" lvl="0" marL="0" rtl="0" algn="l">
              <a:spcBef>
                <a:spcPts val="0"/>
              </a:spcBef>
              <a:spcAft>
                <a:spcPts val="0"/>
              </a:spcAft>
              <a:buClr>
                <a:schemeClr val="accent6"/>
              </a:buClr>
              <a:buSzPts val="1100"/>
              <a:buFont typeface="Arial"/>
              <a:buNone/>
            </a:pPr>
            <a:r>
              <a:t/>
            </a:r>
            <a:endParaRPr>
              <a:solidFill>
                <a:schemeClr val="accent1"/>
              </a:solidFill>
            </a:endParaRPr>
          </a:p>
          <a:p>
            <a:pPr indent="0" lvl="0" marL="0" rtl="0" algn="l">
              <a:spcBef>
                <a:spcPts val="0"/>
              </a:spcBef>
              <a:spcAft>
                <a:spcPts val="0"/>
              </a:spcAft>
              <a:buNone/>
            </a:pPr>
            <a:r>
              <a:rPr lang="en">
                <a:solidFill>
                  <a:schemeClr val="accent1"/>
                </a:solidFill>
              </a:rPr>
              <a:t>Fire right engine.                                       </a:t>
            </a:r>
            <a:r>
              <a:rPr lang="en">
                <a:solidFill>
                  <a:schemeClr val="accent1"/>
                </a:solidFill>
              </a:rPr>
              <a:t>Fire left engine.</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Each action has a corresponding numerical value:</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Do nothing = 0                                        </a:t>
            </a:r>
            <a:r>
              <a:rPr lang="en">
                <a:solidFill>
                  <a:schemeClr val="accent1"/>
                </a:solidFill>
              </a:rPr>
              <a:t>Fire main engine = 2</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Clr>
                <a:schemeClr val="accent6"/>
              </a:buClr>
              <a:buSzPts val="1100"/>
              <a:buFont typeface="Arial"/>
              <a:buNone/>
            </a:pPr>
            <a:r>
              <a:rPr lang="en">
                <a:solidFill>
                  <a:schemeClr val="accent1"/>
                </a:solidFill>
              </a:rPr>
              <a:t>Fire right engine = 1                                Fire left engine = 3</a:t>
            </a:r>
            <a:endParaRPr>
              <a:solidFill>
                <a:schemeClr val="accent1"/>
              </a:solidFill>
            </a:endParaRPr>
          </a:p>
          <a:p>
            <a:pPr indent="0" lvl="0" marL="0" rtl="0" algn="l">
              <a:spcBef>
                <a:spcPts val="0"/>
              </a:spcBef>
              <a:spcAft>
                <a:spcPts val="0"/>
              </a:spcAft>
              <a:buClr>
                <a:schemeClr val="accent6"/>
              </a:buClr>
              <a:buSzPts val="1100"/>
              <a:buFont typeface="Arial"/>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
        <p:nvSpPr>
          <p:cNvPr id="806" name="Google Shape;806;p41"/>
          <p:cNvSpPr/>
          <p:nvPr/>
        </p:nvSpPr>
        <p:spPr>
          <a:xfrm rot="-1342692">
            <a:off x="6790348" y="243149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41"/>
          <p:cNvGrpSpPr/>
          <p:nvPr/>
        </p:nvGrpSpPr>
        <p:grpSpPr>
          <a:xfrm>
            <a:off x="6860957" y="3702656"/>
            <a:ext cx="720254" cy="693044"/>
            <a:chOff x="3771662" y="1694611"/>
            <a:chExt cx="603885" cy="581072"/>
          </a:xfrm>
        </p:grpSpPr>
        <p:sp>
          <p:nvSpPr>
            <p:cNvPr id="808" name="Google Shape;808;p41"/>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2"/>
          <p:cNvSpPr txBox="1"/>
          <p:nvPr>
            <p:ph type="title"/>
          </p:nvPr>
        </p:nvSpPr>
        <p:spPr>
          <a:xfrm>
            <a:off x="713500" y="565050"/>
            <a:ext cx="5276700" cy="66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.2 Rewards</a:t>
            </a:r>
            <a:endParaRPr/>
          </a:p>
        </p:txBody>
      </p:sp>
      <p:sp>
        <p:nvSpPr>
          <p:cNvPr id="821" name="Google Shape;821;p42"/>
          <p:cNvSpPr txBox="1"/>
          <p:nvPr>
            <p:ph idx="1" type="body"/>
          </p:nvPr>
        </p:nvSpPr>
        <p:spPr>
          <a:xfrm>
            <a:off x="713500" y="1399050"/>
            <a:ext cx="61500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Lunar Lander environment has the following reward system:</a:t>
            </a:r>
            <a:endParaRPr/>
          </a:p>
          <a:p>
            <a:pPr indent="0" lvl="0" marL="0" rtl="0" algn="l">
              <a:spcBef>
                <a:spcPts val="1200"/>
              </a:spcBef>
              <a:spcAft>
                <a:spcPts val="0"/>
              </a:spcAft>
              <a:buNone/>
            </a:pPr>
            <a:r>
              <a:rPr lang="en"/>
              <a:t>Landing on the landing pad and coming to </a:t>
            </a:r>
            <a:r>
              <a:rPr lang="en" u="sng">
                <a:solidFill>
                  <a:schemeClr val="lt2"/>
                </a:solidFill>
              </a:rPr>
              <a:t>rest</a:t>
            </a:r>
            <a:r>
              <a:rPr lang="en"/>
              <a:t> is about </a:t>
            </a:r>
            <a:r>
              <a:rPr lang="en" u="sng">
                <a:solidFill>
                  <a:schemeClr val="lt2"/>
                </a:solidFill>
              </a:rPr>
              <a:t>100-140 points.</a:t>
            </a:r>
            <a:endParaRPr u="sng">
              <a:solidFill>
                <a:schemeClr val="lt2"/>
              </a:solidFill>
            </a:endParaRPr>
          </a:p>
          <a:p>
            <a:pPr indent="0" lvl="0" marL="0" rtl="0" algn="l">
              <a:spcBef>
                <a:spcPts val="1200"/>
              </a:spcBef>
              <a:spcAft>
                <a:spcPts val="0"/>
              </a:spcAft>
              <a:buNone/>
            </a:pPr>
            <a:r>
              <a:rPr lang="en"/>
              <a:t>If the lander </a:t>
            </a:r>
            <a:r>
              <a:rPr lang="en" u="sng">
                <a:solidFill>
                  <a:schemeClr val="lt2"/>
                </a:solidFill>
              </a:rPr>
              <a:t>moves away</a:t>
            </a:r>
            <a:r>
              <a:rPr lang="en"/>
              <a:t> from the landing pad, it </a:t>
            </a:r>
            <a:r>
              <a:rPr lang="en" u="sng">
                <a:solidFill>
                  <a:schemeClr val="lt2"/>
                </a:solidFill>
              </a:rPr>
              <a:t>loses reward.</a:t>
            </a:r>
            <a:endParaRPr u="sng">
              <a:solidFill>
                <a:schemeClr val="lt2"/>
              </a:solidFill>
            </a:endParaRPr>
          </a:p>
          <a:p>
            <a:pPr indent="0" lvl="0" marL="0" rtl="0" algn="l">
              <a:spcBef>
                <a:spcPts val="1200"/>
              </a:spcBef>
              <a:spcAft>
                <a:spcPts val="0"/>
              </a:spcAft>
              <a:buNone/>
            </a:pPr>
            <a:r>
              <a:rPr lang="en"/>
              <a:t>If the lander</a:t>
            </a:r>
            <a:r>
              <a:rPr lang="en" u="sng">
                <a:solidFill>
                  <a:schemeClr val="lt2"/>
                </a:solidFill>
              </a:rPr>
              <a:t> crashes</a:t>
            </a:r>
            <a:r>
              <a:rPr lang="en"/>
              <a:t>, it receives </a:t>
            </a:r>
            <a:r>
              <a:rPr lang="en" u="sng">
                <a:solidFill>
                  <a:schemeClr val="lt2"/>
                </a:solidFill>
              </a:rPr>
              <a:t>-100 points.</a:t>
            </a:r>
            <a:endParaRPr u="sng">
              <a:solidFill>
                <a:schemeClr val="lt2"/>
              </a:solidFill>
            </a:endParaRPr>
          </a:p>
          <a:p>
            <a:pPr indent="0" lvl="0" marL="0" rtl="0" algn="l">
              <a:spcBef>
                <a:spcPts val="1200"/>
              </a:spcBef>
              <a:spcAft>
                <a:spcPts val="0"/>
              </a:spcAft>
              <a:buNone/>
            </a:pPr>
            <a:r>
              <a:rPr lang="en"/>
              <a:t>If the lander comes to </a:t>
            </a:r>
            <a:r>
              <a:rPr lang="en" u="sng">
                <a:solidFill>
                  <a:schemeClr val="lt2"/>
                </a:solidFill>
              </a:rPr>
              <a:t>rest</a:t>
            </a:r>
            <a:r>
              <a:rPr lang="en"/>
              <a:t>, it receives </a:t>
            </a:r>
            <a:r>
              <a:rPr lang="en" u="sng">
                <a:solidFill>
                  <a:schemeClr val="lt2"/>
                </a:solidFill>
              </a:rPr>
              <a:t>+100 points.</a:t>
            </a:r>
            <a:endParaRPr u="sng">
              <a:solidFill>
                <a:schemeClr val="lt2"/>
              </a:solidFill>
            </a:endParaRPr>
          </a:p>
          <a:p>
            <a:pPr indent="0" lvl="0" marL="0" rtl="0" algn="l">
              <a:spcBef>
                <a:spcPts val="1200"/>
              </a:spcBef>
              <a:spcAft>
                <a:spcPts val="0"/>
              </a:spcAft>
              <a:buNone/>
            </a:pPr>
            <a:r>
              <a:rPr lang="en"/>
              <a:t>Each </a:t>
            </a:r>
            <a:r>
              <a:rPr lang="en" u="sng">
                <a:solidFill>
                  <a:schemeClr val="lt2"/>
                </a:solidFill>
              </a:rPr>
              <a:t>leg with ground</a:t>
            </a:r>
            <a:r>
              <a:rPr lang="en"/>
              <a:t> contact is </a:t>
            </a:r>
            <a:r>
              <a:rPr lang="en" u="sng">
                <a:solidFill>
                  <a:schemeClr val="lt2"/>
                </a:solidFill>
              </a:rPr>
              <a:t>+10 points.</a:t>
            </a:r>
            <a:endParaRPr u="sng">
              <a:solidFill>
                <a:schemeClr val="lt2"/>
              </a:solidFill>
            </a:endParaRPr>
          </a:p>
          <a:p>
            <a:pPr indent="0" lvl="0" marL="0" rtl="0" algn="l">
              <a:spcBef>
                <a:spcPts val="1200"/>
              </a:spcBef>
              <a:spcAft>
                <a:spcPts val="0"/>
              </a:spcAft>
              <a:buNone/>
            </a:pPr>
            <a:r>
              <a:rPr lang="en"/>
              <a:t>Firing the </a:t>
            </a:r>
            <a:r>
              <a:rPr lang="en" u="sng">
                <a:solidFill>
                  <a:schemeClr val="lt2"/>
                </a:solidFill>
              </a:rPr>
              <a:t>main engine is -0.3</a:t>
            </a:r>
            <a:r>
              <a:rPr lang="en"/>
              <a:t> points each frame.</a:t>
            </a:r>
            <a:endParaRPr/>
          </a:p>
          <a:p>
            <a:pPr indent="0" lvl="0" marL="0" rtl="0" algn="l">
              <a:spcBef>
                <a:spcPts val="1200"/>
              </a:spcBef>
              <a:spcAft>
                <a:spcPts val="1200"/>
              </a:spcAft>
              <a:buNone/>
            </a:pPr>
            <a:r>
              <a:rPr lang="en"/>
              <a:t>Firing the </a:t>
            </a:r>
            <a:r>
              <a:rPr lang="en" u="sng">
                <a:solidFill>
                  <a:schemeClr val="lt2"/>
                </a:solidFill>
              </a:rPr>
              <a:t>side engine is -0.03</a:t>
            </a:r>
            <a:r>
              <a:rPr lang="en"/>
              <a:t> points each frame.</a:t>
            </a:r>
            <a:endParaRPr/>
          </a:p>
        </p:txBody>
      </p:sp>
      <p:grpSp>
        <p:nvGrpSpPr>
          <p:cNvPr id="822" name="Google Shape;822;p42"/>
          <p:cNvGrpSpPr/>
          <p:nvPr/>
        </p:nvGrpSpPr>
        <p:grpSpPr>
          <a:xfrm rot="-1441895">
            <a:off x="6098730" y="2615457"/>
            <a:ext cx="2781063" cy="3244500"/>
            <a:chOff x="2694553" y="1145820"/>
            <a:chExt cx="2130875" cy="2485791"/>
          </a:xfrm>
        </p:grpSpPr>
        <p:sp>
          <p:nvSpPr>
            <p:cNvPr id="823" name="Google Shape;823;p42"/>
            <p:cNvSpPr/>
            <p:nvPr/>
          </p:nvSpPr>
          <p:spPr>
            <a:xfrm>
              <a:off x="3318833" y="1932031"/>
              <a:ext cx="1083166" cy="1699580"/>
            </a:xfrm>
            <a:custGeom>
              <a:rect b="b" l="l" r="r" t="t"/>
              <a:pathLst>
                <a:path extrusionOk="0" h="9155" w="5835">
                  <a:moveTo>
                    <a:pt x="1962" y="1"/>
                  </a:moveTo>
                  <a:cubicBezTo>
                    <a:pt x="1951" y="1"/>
                    <a:pt x="1941" y="5"/>
                    <a:pt x="1934" y="15"/>
                  </a:cubicBezTo>
                  <a:cubicBezTo>
                    <a:pt x="1858" y="32"/>
                    <a:pt x="1783" y="50"/>
                    <a:pt x="1714" y="78"/>
                  </a:cubicBezTo>
                  <a:cubicBezTo>
                    <a:pt x="1644" y="102"/>
                    <a:pt x="1581" y="136"/>
                    <a:pt x="1534" y="188"/>
                  </a:cubicBezTo>
                  <a:cubicBezTo>
                    <a:pt x="1459" y="258"/>
                    <a:pt x="1401" y="339"/>
                    <a:pt x="1361" y="432"/>
                  </a:cubicBezTo>
                  <a:cubicBezTo>
                    <a:pt x="1355" y="443"/>
                    <a:pt x="1349" y="449"/>
                    <a:pt x="1343" y="460"/>
                  </a:cubicBezTo>
                  <a:cubicBezTo>
                    <a:pt x="932" y="883"/>
                    <a:pt x="678" y="1479"/>
                    <a:pt x="458" y="2000"/>
                  </a:cubicBezTo>
                  <a:cubicBezTo>
                    <a:pt x="157" y="2712"/>
                    <a:pt x="47" y="3505"/>
                    <a:pt x="24" y="4269"/>
                  </a:cubicBezTo>
                  <a:cubicBezTo>
                    <a:pt x="1" y="5044"/>
                    <a:pt x="70" y="5826"/>
                    <a:pt x="232" y="6584"/>
                  </a:cubicBezTo>
                  <a:cubicBezTo>
                    <a:pt x="307" y="6943"/>
                    <a:pt x="406" y="7296"/>
                    <a:pt x="527" y="7637"/>
                  </a:cubicBezTo>
                  <a:cubicBezTo>
                    <a:pt x="683" y="8066"/>
                    <a:pt x="840" y="8506"/>
                    <a:pt x="1118" y="8870"/>
                  </a:cubicBezTo>
                  <a:cubicBezTo>
                    <a:pt x="1271" y="9070"/>
                    <a:pt x="1480" y="9154"/>
                    <a:pt x="1692" y="9154"/>
                  </a:cubicBezTo>
                  <a:cubicBezTo>
                    <a:pt x="2070" y="9154"/>
                    <a:pt x="2461" y="8885"/>
                    <a:pt x="2576" y="8517"/>
                  </a:cubicBezTo>
                  <a:cubicBezTo>
                    <a:pt x="2741" y="8689"/>
                    <a:pt x="2989" y="8785"/>
                    <a:pt x="3232" y="8785"/>
                  </a:cubicBezTo>
                  <a:cubicBezTo>
                    <a:pt x="3372" y="8785"/>
                    <a:pt x="3511" y="8753"/>
                    <a:pt x="3630" y="8685"/>
                  </a:cubicBezTo>
                  <a:cubicBezTo>
                    <a:pt x="3763" y="8604"/>
                    <a:pt x="3878" y="8488"/>
                    <a:pt x="3959" y="8355"/>
                  </a:cubicBezTo>
                  <a:cubicBezTo>
                    <a:pt x="3994" y="8396"/>
                    <a:pt x="4029" y="8436"/>
                    <a:pt x="4064" y="8471"/>
                  </a:cubicBezTo>
                  <a:cubicBezTo>
                    <a:pt x="4248" y="8668"/>
                    <a:pt x="4518" y="8775"/>
                    <a:pt x="4785" y="8775"/>
                  </a:cubicBezTo>
                  <a:cubicBezTo>
                    <a:pt x="5013" y="8775"/>
                    <a:pt x="5238" y="8697"/>
                    <a:pt x="5406" y="8529"/>
                  </a:cubicBezTo>
                  <a:cubicBezTo>
                    <a:pt x="5771" y="8164"/>
                    <a:pt x="5835" y="7568"/>
                    <a:pt x="5464" y="7186"/>
                  </a:cubicBezTo>
                  <a:cubicBezTo>
                    <a:pt x="5244" y="6960"/>
                    <a:pt x="5042" y="6717"/>
                    <a:pt x="4851" y="6468"/>
                  </a:cubicBezTo>
                  <a:lnTo>
                    <a:pt x="4752" y="6335"/>
                  </a:lnTo>
                  <a:cubicBezTo>
                    <a:pt x="4723" y="6295"/>
                    <a:pt x="4695" y="6248"/>
                    <a:pt x="4666" y="6208"/>
                  </a:cubicBezTo>
                  <a:cubicBezTo>
                    <a:pt x="4579" y="6075"/>
                    <a:pt x="4492" y="5942"/>
                    <a:pt x="4417" y="5803"/>
                  </a:cubicBezTo>
                  <a:cubicBezTo>
                    <a:pt x="4260" y="5542"/>
                    <a:pt x="4122" y="5276"/>
                    <a:pt x="4000" y="4998"/>
                  </a:cubicBezTo>
                  <a:cubicBezTo>
                    <a:pt x="3931" y="4853"/>
                    <a:pt x="3867" y="4709"/>
                    <a:pt x="3809" y="4564"/>
                  </a:cubicBezTo>
                  <a:cubicBezTo>
                    <a:pt x="3803" y="4553"/>
                    <a:pt x="3774" y="4471"/>
                    <a:pt x="3757" y="4431"/>
                  </a:cubicBezTo>
                  <a:cubicBezTo>
                    <a:pt x="3740" y="4390"/>
                    <a:pt x="3705" y="4286"/>
                    <a:pt x="3699" y="4263"/>
                  </a:cubicBezTo>
                  <a:cubicBezTo>
                    <a:pt x="3572" y="3904"/>
                    <a:pt x="3496" y="3713"/>
                    <a:pt x="3375" y="3314"/>
                  </a:cubicBezTo>
                  <a:cubicBezTo>
                    <a:pt x="3271" y="2978"/>
                    <a:pt x="3184" y="2637"/>
                    <a:pt x="3085" y="2295"/>
                  </a:cubicBezTo>
                  <a:cubicBezTo>
                    <a:pt x="2894" y="1641"/>
                    <a:pt x="2813" y="877"/>
                    <a:pt x="2455" y="293"/>
                  </a:cubicBezTo>
                  <a:cubicBezTo>
                    <a:pt x="2379" y="183"/>
                    <a:pt x="2264" y="113"/>
                    <a:pt x="2130" y="113"/>
                  </a:cubicBezTo>
                  <a:cubicBezTo>
                    <a:pt x="2078" y="96"/>
                    <a:pt x="2032" y="67"/>
                    <a:pt x="1997" y="26"/>
                  </a:cubicBezTo>
                  <a:cubicBezTo>
                    <a:pt x="1991" y="10"/>
                    <a:pt x="1976" y="1"/>
                    <a:pt x="1962"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a:off x="3354289" y="2014457"/>
              <a:ext cx="932803" cy="1464925"/>
            </a:xfrm>
            <a:custGeom>
              <a:rect b="b" l="l" r="r" t="t"/>
              <a:pathLst>
                <a:path extrusionOk="0" h="7891" w="5025">
                  <a:moveTo>
                    <a:pt x="1686" y="1"/>
                  </a:moveTo>
                  <a:cubicBezTo>
                    <a:pt x="1677" y="1"/>
                    <a:pt x="1668" y="4"/>
                    <a:pt x="1662" y="11"/>
                  </a:cubicBezTo>
                  <a:cubicBezTo>
                    <a:pt x="1598" y="28"/>
                    <a:pt x="1540" y="45"/>
                    <a:pt x="1476" y="69"/>
                  </a:cubicBezTo>
                  <a:cubicBezTo>
                    <a:pt x="1419" y="86"/>
                    <a:pt x="1366" y="121"/>
                    <a:pt x="1320" y="161"/>
                  </a:cubicBezTo>
                  <a:cubicBezTo>
                    <a:pt x="1262" y="225"/>
                    <a:pt x="1210" y="294"/>
                    <a:pt x="1175" y="375"/>
                  </a:cubicBezTo>
                  <a:lnTo>
                    <a:pt x="1158" y="398"/>
                  </a:lnTo>
                  <a:cubicBezTo>
                    <a:pt x="811" y="757"/>
                    <a:pt x="585" y="1278"/>
                    <a:pt x="394" y="1724"/>
                  </a:cubicBezTo>
                  <a:cubicBezTo>
                    <a:pt x="139" y="2337"/>
                    <a:pt x="41" y="3020"/>
                    <a:pt x="24" y="3680"/>
                  </a:cubicBezTo>
                  <a:cubicBezTo>
                    <a:pt x="1" y="4352"/>
                    <a:pt x="58" y="5023"/>
                    <a:pt x="197" y="5677"/>
                  </a:cubicBezTo>
                  <a:cubicBezTo>
                    <a:pt x="267" y="5984"/>
                    <a:pt x="348" y="6285"/>
                    <a:pt x="458" y="6586"/>
                  </a:cubicBezTo>
                  <a:cubicBezTo>
                    <a:pt x="585" y="6950"/>
                    <a:pt x="724" y="7332"/>
                    <a:pt x="961" y="7645"/>
                  </a:cubicBezTo>
                  <a:cubicBezTo>
                    <a:pt x="1095" y="7818"/>
                    <a:pt x="1274" y="7891"/>
                    <a:pt x="1457" y="7891"/>
                  </a:cubicBezTo>
                  <a:cubicBezTo>
                    <a:pt x="1782" y="7891"/>
                    <a:pt x="2117" y="7659"/>
                    <a:pt x="2217" y="7344"/>
                  </a:cubicBezTo>
                  <a:cubicBezTo>
                    <a:pt x="2361" y="7491"/>
                    <a:pt x="2577" y="7575"/>
                    <a:pt x="2785" y="7575"/>
                  </a:cubicBezTo>
                  <a:cubicBezTo>
                    <a:pt x="2904" y="7575"/>
                    <a:pt x="3021" y="7548"/>
                    <a:pt x="3120" y="7489"/>
                  </a:cubicBezTo>
                  <a:cubicBezTo>
                    <a:pt x="3242" y="7419"/>
                    <a:pt x="3340" y="7321"/>
                    <a:pt x="3410" y="7205"/>
                  </a:cubicBezTo>
                  <a:cubicBezTo>
                    <a:pt x="3444" y="7240"/>
                    <a:pt x="3473" y="7275"/>
                    <a:pt x="3502" y="7309"/>
                  </a:cubicBezTo>
                  <a:cubicBezTo>
                    <a:pt x="3661" y="7477"/>
                    <a:pt x="3893" y="7568"/>
                    <a:pt x="4122" y="7568"/>
                  </a:cubicBezTo>
                  <a:cubicBezTo>
                    <a:pt x="4319" y="7568"/>
                    <a:pt x="4515" y="7500"/>
                    <a:pt x="4660" y="7356"/>
                  </a:cubicBezTo>
                  <a:cubicBezTo>
                    <a:pt x="4978" y="7037"/>
                    <a:pt x="5024" y="6522"/>
                    <a:pt x="4706" y="6198"/>
                  </a:cubicBezTo>
                  <a:cubicBezTo>
                    <a:pt x="4515" y="6001"/>
                    <a:pt x="4341" y="5793"/>
                    <a:pt x="4174" y="5579"/>
                  </a:cubicBezTo>
                  <a:lnTo>
                    <a:pt x="4093" y="5463"/>
                  </a:lnTo>
                  <a:cubicBezTo>
                    <a:pt x="4069" y="5428"/>
                    <a:pt x="4040" y="5393"/>
                    <a:pt x="4023" y="5353"/>
                  </a:cubicBezTo>
                  <a:cubicBezTo>
                    <a:pt x="3948" y="5237"/>
                    <a:pt x="3873" y="5121"/>
                    <a:pt x="3803" y="5006"/>
                  </a:cubicBezTo>
                  <a:cubicBezTo>
                    <a:pt x="3670" y="4780"/>
                    <a:pt x="3554" y="4548"/>
                    <a:pt x="3444" y="4311"/>
                  </a:cubicBezTo>
                  <a:cubicBezTo>
                    <a:pt x="3386" y="4190"/>
                    <a:pt x="3334" y="4062"/>
                    <a:pt x="3282" y="3935"/>
                  </a:cubicBezTo>
                  <a:cubicBezTo>
                    <a:pt x="3282" y="3923"/>
                    <a:pt x="3248" y="3854"/>
                    <a:pt x="3236" y="3819"/>
                  </a:cubicBezTo>
                  <a:cubicBezTo>
                    <a:pt x="3219" y="3784"/>
                    <a:pt x="3190" y="3692"/>
                    <a:pt x="3184" y="3674"/>
                  </a:cubicBezTo>
                  <a:cubicBezTo>
                    <a:pt x="3080" y="3362"/>
                    <a:pt x="3010" y="3200"/>
                    <a:pt x="2906" y="2858"/>
                  </a:cubicBezTo>
                  <a:cubicBezTo>
                    <a:pt x="2819" y="2569"/>
                    <a:pt x="2744" y="2268"/>
                    <a:pt x="2657" y="1979"/>
                  </a:cubicBezTo>
                  <a:cubicBezTo>
                    <a:pt x="2495" y="1411"/>
                    <a:pt x="2426" y="757"/>
                    <a:pt x="2113" y="254"/>
                  </a:cubicBezTo>
                  <a:cubicBezTo>
                    <a:pt x="2049" y="155"/>
                    <a:pt x="1945" y="97"/>
                    <a:pt x="1835" y="97"/>
                  </a:cubicBezTo>
                  <a:cubicBezTo>
                    <a:pt x="1789" y="86"/>
                    <a:pt x="1754" y="57"/>
                    <a:pt x="1720" y="22"/>
                  </a:cubicBezTo>
                  <a:cubicBezTo>
                    <a:pt x="1713" y="8"/>
                    <a:pt x="1699" y="1"/>
                    <a:pt x="1686" y="1"/>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p:nvPr/>
          </p:nvSpPr>
          <p:spPr>
            <a:xfrm>
              <a:off x="3430583" y="1940199"/>
              <a:ext cx="694266" cy="1463996"/>
            </a:xfrm>
            <a:custGeom>
              <a:rect b="b" l="l" r="r" t="t"/>
              <a:pathLst>
                <a:path extrusionOk="0" h="7886" w="3740">
                  <a:moveTo>
                    <a:pt x="1310" y="1"/>
                  </a:moveTo>
                  <a:cubicBezTo>
                    <a:pt x="1303" y="1"/>
                    <a:pt x="1296" y="4"/>
                    <a:pt x="1291" y="11"/>
                  </a:cubicBezTo>
                  <a:cubicBezTo>
                    <a:pt x="1245" y="29"/>
                    <a:pt x="1199" y="46"/>
                    <a:pt x="1152" y="69"/>
                  </a:cubicBezTo>
                  <a:cubicBezTo>
                    <a:pt x="1106" y="92"/>
                    <a:pt x="1065" y="121"/>
                    <a:pt x="1036" y="168"/>
                  </a:cubicBezTo>
                  <a:cubicBezTo>
                    <a:pt x="984" y="231"/>
                    <a:pt x="944" y="301"/>
                    <a:pt x="921" y="376"/>
                  </a:cubicBezTo>
                  <a:lnTo>
                    <a:pt x="909" y="399"/>
                  </a:lnTo>
                  <a:cubicBezTo>
                    <a:pt x="643" y="770"/>
                    <a:pt x="469" y="1285"/>
                    <a:pt x="325" y="1736"/>
                  </a:cubicBezTo>
                  <a:cubicBezTo>
                    <a:pt x="122" y="2350"/>
                    <a:pt x="47" y="3033"/>
                    <a:pt x="24" y="3692"/>
                  </a:cubicBezTo>
                  <a:cubicBezTo>
                    <a:pt x="0" y="4358"/>
                    <a:pt x="41" y="5024"/>
                    <a:pt x="139" y="5683"/>
                  </a:cubicBezTo>
                  <a:cubicBezTo>
                    <a:pt x="180" y="5990"/>
                    <a:pt x="244" y="6291"/>
                    <a:pt x="319" y="6586"/>
                  </a:cubicBezTo>
                  <a:cubicBezTo>
                    <a:pt x="417" y="6957"/>
                    <a:pt x="516" y="7333"/>
                    <a:pt x="689" y="7646"/>
                  </a:cubicBezTo>
                  <a:cubicBezTo>
                    <a:pt x="786" y="7814"/>
                    <a:pt x="917" y="7885"/>
                    <a:pt x="1052" y="7885"/>
                  </a:cubicBezTo>
                  <a:cubicBezTo>
                    <a:pt x="1297" y="7885"/>
                    <a:pt x="1554" y="7648"/>
                    <a:pt x="1633" y="7327"/>
                  </a:cubicBezTo>
                  <a:cubicBezTo>
                    <a:pt x="1734" y="7472"/>
                    <a:pt x="1889" y="7553"/>
                    <a:pt x="2042" y="7553"/>
                  </a:cubicBezTo>
                  <a:cubicBezTo>
                    <a:pt x="2134" y="7553"/>
                    <a:pt x="2226" y="7523"/>
                    <a:pt x="2304" y="7460"/>
                  </a:cubicBezTo>
                  <a:cubicBezTo>
                    <a:pt x="2402" y="7385"/>
                    <a:pt x="2472" y="7287"/>
                    <a:pt x="2524" y="7177"/>
                  </a:cubicBezTo>
                  <a:cubicBezTo>
                    <a:pt x="2547" y="7211"/>
                    <a:pt x="2570" y="7246"/>
                    <a:pt x="2593" y="7281"/>
                  </a:cubicBezTo>
                  <a:cubicBezTo>
                    <a:pt x="2711" y="7444"/>
                    <a:pt x="2882" y="7534"/>
                    <a:pt x="3052" y="7534"/>
                  </a:cubicBezTo>
                  <a:cubicBezTo>
                    <a:pt x="3202" y="7534"/>
                    <a:pt x="3351" y="7465"/>
                    <a:pt x="3462" y="7316"/>
                  </a:cubicBezTo>
                  <a:cubicBezTo>
                    <a:pt x="3705" y="6997"/>
                    <a:pt x="3739" y="6488"/>
                    <a:pt x="3508" y="6164"/>
                  </a:cubicBezTo>
                  <a:cubicBezTo>
                    <a:pt x="3363" y="5961"/>
                    <a:pt x="3236" y="5759"/>
                    <a:pt x="3114" y="5550"/>
                  </a:cubicBezTo>
                  <a:lnTo>
                    <a:pt x="3056" y="5435"/>
                  </a:lnTo>
                  <a:cubicBezTo>
                    <a:pt x="3039" y="5400"/>
                    <a:pt x="3016" y="5365"/>
                    <a:pt x="2999" y="5325"/>
                  </a:cubicBezTo>
                  <a:cubicBezTo>
                    <a:pt x="2947" y="5215"/>
                    <a:pt x="2894" y="5099"/>
                    <a:pt x="2842" y="4983"/>
                  </a:cubicBezTo>
                  <a:cubicBezTo>
                    <a:pt x="2744" y="4757"/>
                    <a:pt x="2657" y="4526"/>
                    <a:pt x="2582" y="4294"/>
                  </a:cubicBezTo>
                  <a:cubicBezTo>
                    <a:pt x="2541" y="4167"/>
                    <a:pt x="2501" y="4045"/>
                    <a:pt x="2460" y="3918"/>
                  </a:cubicBezTo>
                  <a:lnTo>
                    <a:pt x="2431" y="3802"/>
                  </a:lnTo>
                  <a:cubicBezTo>
                    <a:pt x="2420" y="3762"/>
                    <a:pt x="2397" y="3675"/>
                    <a:pt x="2391" y="3658"/>
                  </a:cubicBezTo>
                  <a:cubicBezTo>
                    <a:pt x="2316" y="3345"/>
                    <a:pt x="2269" y="3183"/>
                    <a:pt x="2194" y="2842"/>
                  </a:cubicBezTo>
                  <a:cubicBezTo>
                    <a:pt x="2130" y="2552"/>
                    <a:pt x="2073" y="2257"/>
                    <a:pt x="2015" y="1968"/>
                  </a:cubicBezTo>
                  <a:cubicBezTo>
                    <a:pt x="1899" y="1406"/>
                    <a:pt x="1853" y="752"/>
                    <a:pt x="1627" y="249"/>
                  </a:cubicBezTo>
                  <a:cubicBezTo>
                    <a:pt x="1592" y="162"/>
                    <a:pt x="1511" y="104"/>
                    <a:pt x="1418" y="98"/>
                  </a:cubicBezTo>
                  <a:cubicBezTo>
                    <a:pt x="1384" y="81"/>
                    <a:pt x="1355" y="52"/>
                    <a:pt x="1332" y="17"/>
                  </a:cubicBezTo>
                  <a:cubicBezTo>
                    <a:pt x="1328" y="7"/>
                    <a:pt x="1319" y="1"/>
                    <a:pt x="1310" y="1"/>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2"/>
            <p:cNvSpPr/>
            <p:nvPr/>
          </p:nvSpPr>
          <p:spPr>
            <a:xfrm>
              <a:off x="3080296" y="1145820"/>
              <a:ext cx="1325045" cy="561205"/>
            </a:xfrm>
            <a:custGeom>
              <a:rect b="b" l="l" r="r" t="t"/>
              <a:pathLst>
                <a:path extrusionOk="0" h="3023" w="7138">
                  <a:moveTo>
                    <a:pt x="3651" y="1"/>
                  </a:moveTo>
                  <a:cubicBezTo>
                    <a:pt x="3638" y="1"/>
                    <a:pt x="3625" y="1"/>
                    <a:pt x="3612" y="1"/>
                  </a:cubicBezTo>
                  <a:cubicBezTo>
                    <a:pt x="1882" y="48"/>
                    <a:pt x="1" y="2953"/>
                    <a:pt x="1" y="2953"/>
                  </a:cubicBezTo>
                  <a:lnTo>
                    <a:pt x="7137" y="3023"/>
                  </a:lnTo>
                  <a:cubicBezTo>
                    <a:pt x="7137" y="3023"/>
                    <a:pt x="5370" y="1"/>
                    <a:pt x="36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2"/>
            <p:cNvSpPr/>
            <p:nvPr/>
          </p:nvSpPr>
          <p:spPr>
            <a:xfrm>
              <a:off x="2694553" y="1549414"/>
              <a:ext cx="2130875" cy="522962"/>
            </a:xfrm>
            <a:custGeom>
              <a:rect b="b" l="l" r="r" t="t"/>
              <a:pathLst>
                <a:path extrusionOk="0" h="2817" w="11479">
                  <a:moveTo>
                    <a:pt x="5385" y="1"/>
                  </a:moveTo>
                  <a:cubicBezTo>
                    <a:pt x="1974" y="1"/>
                    <a:pt x="1" y="1470"/>
                    <a:pt x="1" y="1555"/>
                  </a:cubicBezTo>
                  <a:cubicBezTo>
                    <a:pt x="1" y="1873"/>
                    <a:pt x="2611" y="2493"/>
                    <a:pt x="5557" y="2765"/>
                  </a:cubicBezTo>
                  <a:cubicBezTo>
                    <a:pt x="5951" y="2801"/>
                    <a:pt x="6345" y="2817"/>
                    <a:pt x="6732" y="2817"/>
                  </a:cubicBezTo>
                  <a:cubicBezTo>
                    <a:pt x="9242" y="2817"/>
                    <a:pt x="11467" y="2144"/>
                    <a:pt x="11472" y="1989"/>
                  </a:cubicBezTo>
                  <a:cubicBezTo>
                    <a:pt x="11478" y="1810"/>
                    <a:pt x="9232" y="85"/>
                    <a:pt x="5656" y="4"/>
                  </a:cubicBezTo>
                  <a:cubicBezTo>
                    <a:pt x="5564" y="2"/>
                    <a:pt x="5474" y="1"/>
                    <a:pt x="53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2"/>
            <p:cNvSpPr/>
            <p:nvPr/>
          </p:nvSpPr>
          <p:spPr>
            <a:xfrm>
              <a:off x="2769734" y="1549414"/>
              <a:ext cx="2031933" cy="340287"/>
            </a:xfrm>
            <a:custGeom>
              <a:rect b="b" l="l" r="r" t="t"/>
              <a:pathLst>
                <a:path extrusionOk="0" h="1833" w="10946">
                  <a:moveTo>
                    <a:pt x="4994" y="1"/>
                  </a:moveTo>
                  <a:cubicBezTo>
                    <a:pt x="2473" y="1"/>
                    <a:pt x="739" y="795"/>
                    <a:pt x="1" y="1254"/>
                  </a:cubicBezTo>
                  <a:cubicBezTo>
                    <a:pt x="182" y="1236"/>
                    <a:pt x="366" y="1231"/>
                    <a:pt x="549" y="1231"/>
                  </a:cubicBezTo>
                  <a:cubicBezTo>
                    <a:pt x="853" y="1231"/>
                    <a:pt x="1156" y="1247"/>
                    <a:pt x="1448" y="1254"/>
                  </a:cubicBezTo>
                  <a:cubicBezTo>
                    <a:pt x="1818" y="1264"/>
                    <a:pt x="2188" y="1265"/>
                    <a:pt x="2558" y="1265"/>
                  </a:cubicBezTo>
                  <a:cubicBezTo>
                    <a:pt x="2804" y="1265"/>
                    <a:pt x="3050" y="1265"/>
                    <a:pt x="3297" y="1265"/>
                  </a:cubicBezTo>
                  <a:cubicBezTo>
                    <a:pt x="3789" y="1265"/>
                    <a:pt x="4282" y="1268"/>
                    <a:pt x="4776" y="1289"/>
                  </a:cubicBezTo>
                  <a:cubicBezTo>
                    <a:pt x="5945" y="1341"/>
                    <a:pt x="7114" y="1433"/>
                    <a:pt x="8278" y="1549"/>
                  </a:cubicBezTo>
                  <a:cubicBezTo>
                    <a:pt x="9163" y="1642"/>
                    <a:pt x="10055" y="1723"/>
                    <a:pt x="10946" y="1833"/>
                  </a:cubicBezTo>
                  <a:cubicBezTo>
                    <a:pt x="10431" y="1364"/>
                    <a:pt x="8335" y="73"/>
                    <a:pt x="5256" y="4"/>
                  </a:cubicBezTo>
                  <a:cubicBezTo>
                    <a:pt x="5168" y="2"/>
                    <a:pt x="5080" y="1"/>
                    <a:pt x="49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p:cNvSpPr/>
            <p:nvPr/>
          </p:nvSpPr>
          <p:spPr>
            <a:xfrm>
              <a:off x="2760452" y="1784256"/>
              <a:ext cx="91517" cy="69988"/>
            </a:xfrm>
            <a:custGeom>
              <a:rect b="b" l="l" r="r" t="t"/>
              <a:pathLst>
                <a:path extrusionOk="0" h="377" w="493">
                  <a:moveTo>
                    <a:pt x="254" y="0"/>
                  </a:moveTo>
                  <a:cubicBezTo>
                    <a:pt x="16" y="0"/>
                    <a:pt x="1" y="365"/>
                    <a:pt x="242" y="377"/>
                  </a:cubicBezTo>
                  <a:cubicBezTo>
                    <a:pt x="246" y="377"/>
                    <a:pt x="249" y="377"/>
                    <a:pt x="253" y="377"/>
                  </a:cubicBezTo>
                  <a:cubicBezTo>
                    <a:pt x="485" y="377"/>
                    <a:pt x="493" y="12"/>
                    <a:pt x="259" y="0"/>
                  </a:cubicBezTo>
                  <a:cubicBezTo>
                    <a:pt x="257" y="0"/>
                    <a:pt x="255" y="0"/>
                    <a:pt x="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p:cNvSpPr/>
            <p:nvPr/>
          </p:nvSpPr>
          <p:spPr>
            <a:xfrm>
              <a:off x="2788112" y="1799294"/>
              <a:ext cx="41953" cy="33416"/>
            </a:xfrm>
            <a:custGeom>
              <a:rect b="b" l="l" r="r" t="t"/>
              <a:pathLst>
                <a:path extrusionOk="0" h="180" w="226">
                  <a:moveTo>
                    <a:pt x="116" y="1"/>
                  </a:moveTo>
                  <a:lnTo>
                    <a:pt x="116" y="1"/>
                  </a:lnTo>
                  <a:cubicBezTo>
                    <a:pt x="6" y="6"/>
                    <a:pt x="0" y="168"/>
                    <a:pt x="110" y="180"/>
                  </a:cubicBezTo>
                  <a:cubicBezTo>
                    <a:pt x="220" y="174"/>
                    <a:pt x="226" y="18"/>
                    <a:pt x="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2"/>
            <p:cNvSpPr/>
            <p:nvPr/>
          </p:nvSpPr>
          <p:spPr>
            <a:xfrm>
              <a:off x="3188705" y="1777759"/>
              <a:ext cx="122889" cy="93751"/>
            </a:xfrm>
            <a:custGeom>
              <a:rect b="b" l="l" r="r" t="t"/>
              <a:pathLst>
                <a:path extrusionOk="0" h="505" w="662">
                  <a:moveTo>
                    <a:pt x="326" y="0"/>
                  </a:moveTo>
                  <a:cubicBezTo>
                    <a:pt x="18" y="0"/>
                    <a:pt x="1" y="487"/>
                    <a:pt x="320" y="504"/>
                  </a:cubicBezTo>
                  <a:cubicBezTo>
                    <a:pt x="325" y="505"/>
                    <a:pt x="330" y="505"/>
                    <a:pt x="336" y="505"/>
                  </a:cubicBezTo>
                  <a:cubicBezTo>
                    <a:pt x="644" y="505"/>
                    <a:pt x="661" y="12"/>
                    <a:pt x="343" y="1"/>
                  </a:cubicBezTo>
                  <a:cubicBezTo>
                    <a:pt x="337" y="0"/>
                    <a:pt x="332"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3219334" y="1801522"/>
              <a:ext cx="67385" cy="51609"/>
            </a:xfrm>
            <a:custGeom>
              <a:rect b="b" l="l" r="r" t="t"/>
              <a:pathLst>
                <a:path extrusionOk="0" h="278" w="363">
                  <a:moveTo>
                    <a:pt x="184" y="0"/>
                  </a:moveTo>
                  <a:cubicBezTo>
                    <a:pt x="10" y="0"/>
                    <a:pt x="0" y="272"/>
                    <a:pt x="178" y="278"/>
                  </a:cubicBezTo>
                  <a:cubicBezTo>
                    <a:pt x="351" y="272"/>
                    <a:pt x="363" y="17"/>
                    <a:pt x="189" y="0"/>
                  </a:cubicBezTo>
                  <a:cubicBezTo>
                    <a:pt x="187" y="0"/>
                    <a:pt x="186" y="0"/>
                    <a:pt x="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3726666" y="1785370"/>
              <a:ext cx="124559" cy="93751"/>
            </a:xfrm>
            <a:custGeom>
              <a:rect b="b" l="l" r="r" t="t"/>
              <a:pathLst>
                <a:path extrusionOk="0" h="505" w="671">
                  <a:moveTo>
                    <a:pt x="333" y="0"/>
                  </a:moveTo>
                  <a:cubicBezTo>
                    <a:pt x="14" y="0"/>
                    <a:pt x="1" y="498"/>
                    <a:pt x="321" y="504"/>
                  </a:cubicBezTo>
                  <a:cubicBezTo>
                    <a:pt x="325" y="504"/>
                    <a:pt x="329" y="504"/>
                    <a:pt x="332" y="504"/>
                  </a:cubicBezTo>
                  <a:cubicBezTo>
                    <a:pt x="652" y="504"/>
                    <a:pt x="671" y="12"/>
                    <a:pt x="344" y="0"/>
                  </a:cubicBezTo>
                  <a:cubicBezTo>
                    <a:pt x="341" y="0"/>
                    <a:pt x="337" y="0"/>
                    <a:pt x="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a:off x="3753583" y="1806720"/>
              <a:ext cx="77594" cy="59406"/>
            </a:xfrm>
            <a:custGeom>
              <a:rect b="b" l="l" r="r" t="t"/>
              <a:pathLst>
                <a:path extrusionOk="0" h="320" w="418">
                  <a:moveTo>
                    <a:pt x="200" y="1"/>
                  </a:moveTo>
                  <a:cubicBezTo>
                    <a:pt x="8" y="1"/>
                    <a:pt x="0" y="308"/>
                    <a:pt x="199" y="319"/>
                  </a:cubicBezTo>
                  <a:cubicBezTo>
                    <a:pt x="201" y="319"/>
                    <a:pt x="203" y="319"/>
                    <a:pt x="205" y="319"/>
                  </a:cubicBezTo>
                  <a:cubicBezTo>
                    <a:pt x="402" y="319"/>
                    <a:pt x="417" y="7"/>
                    <a:pt x="211" y="1"/>
                  </a:cubicBezTo>
                  <a:cubicBezTo>
                    <a:pt x="207" y="1"/>
                    <a:pt x="204"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4276136" y="1837908"/>
              <a:ext cx="112308" cy="86325"/>
            </a:xfrm>
            <a:custGeom>
              <a:rect b="b" l="l" r="r" t="t"/>
              <a:pathLst>
                <a:path extrusionOk="0" h="465" w="605">
                  <a:moveTo>
                    <a:pt x="297" y="0"/>
                  </a:moveTo>
                  <a:cubicBezTo>
                    <a:pt x="12" y="0"/>
                    <a:pt x="0" y="453"/>
                    <a:pt x="290" y="464"/>
                  </a:cubicBezTo>
                  <a:cubicBezTo>
                    <a:pt x="294" y="464"/>
                    <a:pt x="297" y="464"/>
                    <a:pt x="301" y="464"/>
                  </a:cubicBezTo>
                  <a:cubicBezTo>
                    <a:pt x="591" y="464"/>
                    <a:pt x="605" y="12"/>
                    <a:pt x="313" y="1"/>
                  </a:cubicBezTo>
                  <a:cubicBezTo>
                    <a:pt x="308" y="1"/>
                    <a:pt x="302" y="0"/>
                    <a:pt x="297"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4293029" y="1847562"/>
              <a:ext cx="78523" cy="60520"/>
            </a:xfrm>
            <a:custGeom>
              <a:rect b="b" l="l" r="r" t="t"/>
              <a:pathLst>
                <a:path extrusionOk="0" h="326" w="423">
                  <a:moveTo>
                    <a:pt x="206" y="1"/>
                  </a:moveTo>
                  <a:cubicBezTo>
                    <a:pt x="8" y="1"/>
                    <a:pt x="0" y="314"/>
                    <a:pt x="205" y="325"/>
                  </a:cubicBezTo>
                  <a:cubicBezTo>
                    <a:pt x="207" y="325"/>
                    <a:pt x="208" y="325"/>
                    <a:pt x="210" y="325"/>
                  </a:cubicBezTo>
                  <a:cubicBezTo>
                    <a:pt x="413" y="325"/>
                    <a:pt x="423" y="7"/>
                    <a:pt x="216" y="1"/>
                  </a:cubicBezTo>
                  <a:cubicBezTo>
                    <a:pt x="213" y="1"/>
                    <a:pt x="209" y="1"/>
                    <a:pt x="206" y="1"/>
                  </a:cubicBezTo>
                  <a:close/>
                </a:path>
              </a:pathLst>
            </a:custGeom>
            <a:solidFill>
              <a:srgbClr val="B9E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4660394" y="1875594"/>
              <a:ext cx="98756" cy="74444"/>
            </a:xfrm>
            <a:custGeom>
              <a:rect b="b" l="l" r="r" t="t"/>
              <a:pathLst>
                <a:path extrusionOk="0" h="401" w="532">
                  <a:moveTo>
                    <a:pt x="264" y="0"/>
                  </a:moveTo>
                  <a:cubicBezTo>
                    <a:pt x="14" y="0"/>
                    <a:pt x="1" y="388"/>
                    <a:pt x="257" y="400"/>
                  </a:cubicBezTo>
                  <a:cubicBezTo>
                    <a:pt x="261" y="400"/>
                    <a:pt x="265" y="400"/>
                    <a:pt x="268" y="400"/>
                  </a:cubicBezTo>
                  <a:cubicBezTo>
                    <a:pt x="518" y="400"/>
                    <a:pt x="531" y="6"/>
                    <a:pt x="275" y="0"/>
                  </a:cubicBezTo>
                  <a:cubicBezTo>
                    <a:pt x="271" y="0"/>
                    <a:pt x="267" y="0"/>
                    <a:pt x="264"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4673760" y="1883020"/>
              <a:ext cx="58103" cy="50124"/>
            </a:xfrm>
            <a:custGeom>
              <a:rect b="b" l="l" r="r" t="t"/>
              <a:pathLst>
                <a:path extrusionOk="0" h="270" w="313">
                  <a:moveTo>
                    <a:pt x="185" y="1"/>
                  </a:moveTo>
                  <a:cubicBezTo>
                    <a:pt x="64" y="1"/>
                    <a:pt x="0" y="140"/>
                    <a:pt x="81" y="227"/>
                  </a:cubicBezTo>
                  <a:cubicBezTo>
                    <a:pt x="109" y="256"/>
                    <a:pt x="144" y="270"/>
                    <a:pt x="178" y="270"/>
                  </a:cubicBezTo>
                  <a:cubicBezTo>
                    <a:pt x="245" y="270"/>
                    <a:pt x="309" y="220"/>
                    <a:pt x="313" y="140"/>
                  </a:cubicBezTo>
                  <a:cubicBezTo>
                    <a:pt x="313" y="70"/>
                    <a:pt x="255" y="7"/>
                    <a:pt x="185" y="1"/>
                  </a:cubicBezTo>
                  <a:close/>
                </a:path>
              </a:pathLst>
            </a:custGeom>
            <a:solidFill>
              <a:srgbClr val="B9E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4276136" y="1837908"/>
              <a:ext cx="112308" cy="86325"/>
            </a:xfrm>
            <a:custGeom>
              <a:rect b="b" l="l" r="r" t="t"/>
              <a:pathLst>
                <a:path extrusionOk="0" h="465" w="605">
                  <a:moveTo>
                    <a:pt x="297" y="0"/>
                  </a:moveTo>
                  <a:cubicBezTo>
                    <a:pt x="12" y="0"/>
                    <a:pt x="0" y="453"/>
                    <a:pt x="290" y="464"/>
                  </a:cubicBezTo>
                  <a:cubicBezTo>
                    <a:pt x="294" y="464"/>
                    <a:pt x="297" y="464"/>
                    <a:pt x="301" y="464"/>
                  </a:cubicBezTo>
                  <a:cubicBezTo>
                    <a:pt x="591" y="464"/>
                    <a:pt x="605" y="12"/>
                    <a:pt x="313" y="1"/>
                  </a:cubicBezTo>
                  <a:cubicBezTo>
                    <a:pt x="308" y="1"/>
                    <a:pt x="302" y="0"/>
                    <a:pt x="2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4293029" y="1847562"/>
              <a:ext cx="78523" cy="60520"/>
            </a:xfrm>
            <a:custGeom>
              <a:rect b="b" l="l" r="r" t="t"/>
              <a:pathLst>
                <a:path extrusionOk="0" h="326" w="423">
                  <a:moveTo>
                    <a:pt x="206" y="1"/>
                  </a:moveTo>
                  <a:cubicBezTo>
                    <a:pt x="8" y="1"/>
                    <a:pt x="0" y="314"/>
                    <a:pt x="205" y="325"/>
                  </a:cubicBezTo>
                  <a:cubicBezTo>
                    <a:pt x="207" y="325"/>
                    <a:pt x="208" y="325"/>
                    <a:pt x="210" y="325"/>
                  </a:cubicBezTo>
                  <a:cubicBezTo>
                    <a:pt x="413" y="325"/>
                    <a:pt x="423" y="7"/>
                    <a:pt x="216" y="1"/>
                  </a:cubicBezTo>
                  <a:cubicBezTo>
                    <a:pt x="213" y="1"/>
                    <a:pt x="209" y="1"/>
                    <a:pt x="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4660394" y="1875594"/>
              <a:ext cx="98756" cy="74444"/>
            </a:xfrm>
            <a:custGeom>
              <a:rect b="b" l="l" r="r" t="t"/>
              <a:pathLst>
                <a:path extrusionOk="0" h="401" w="532">
                  <a:moveTo>
                    <a:pt x="264" y="0"/>
                  </a:moveTo>
                  <a:cubicBezTo>
                    <a:pt x="14" y="0"/>
                    <a:pt x="1" y="388"/>
                    <a:pt x="257" y="400"/>
                  </a:cubicBezTo>
                  <a:cubicBezTo>
                    <a:pt x="261" y="400"/>
                    <a:pt x="265" y="400"/>
                    <a:pt x="268" y="400"/>
                  </a:cubicBezTo>
                  <a:cubicBezTo>
                    <a:pt x="518" y="400"/>
                    <a:pt x="531" y="6"/>
                    <a:pt x="275" y="0"/>
                  </a:cubicBezTo>
                  <a:cubicBezTo>
                    <a:pt x="271" y="0"/>
                    <a:pt x="267" y="0"/>
                    <a:pt x="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4673760" y="1883020"/>
              <a:ext cx="58103" cy="50124"/>
            </a:xfrm>
            <a:custGeom>
              <a:rect b="b" l="l" r="r" t="t"/>
              <a:pathLst>
                <a:path extrusionOk="0" h="270" w="313">
                  <a:moveTo>
                    <a:pt x="185" y="1"/>
                  </a:moveTo>
                  <a:cubicBezTo>
                    <a:pt x="64" y="1"/>
                    <a:pt x="0" y="140"/>
                    <a:pt x="81" y="227"/>
                  </a:cubicBezTo>
                  <a:cubicBezTo>
                    <a:pt x="109" y="256"/>
                    <a:pt x="144" y="270"/>
                    <a:pt x="178" y="270"/>
                  </a:cubicBezTo>
                  <a:cubicBezTo>
                    <a:pt x="245" y="270"/>
                    <a:pt x="309" y="220"/>
                    <a:pt x="313" y="140"/>
                  </a:cubicBezTo>
                  <a:cubicBezTo>
                    <a:pt x="313" y="70"/>
                    <a:pt x="255" y="7"/>
                    <a:pt x="1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42"/>
          <p:cNvGrpSpPr/>
          <p:nvPr/>
        </p:nvGrpSpPr>
        <p:grpSpPr>
          <a:xfrm>
            <a:off x="8156756" y="143534"/>
            <a:ext cx="821637" cy="748565"/>
            <a:chOff x="5516129" y="1632730"/>
            <a:chExt cx="652196" cy="594193"/>
          </a:xfrm>
        </p:grpSpPr>
        <p:sp>
          <p:nvSpPr>
            <p:cNvPr id="844" name="Google Shape;844;p42"/>
            <p:cNvSpPr/>
            <p:nvPr/>
          </p:nvSpPr>
          <p:spPr>
            <a:xfrm>
              <a:off x="5516129" y="1632730"/>
              <a:ext cx="652196" cy="594193"/>
            </a:xfrm>
            <a:custGeom>
              <a:rect b="b" l="l" r="r" t="t"/>
              <a:pathLst>
                <a:path extrusionOk="0" h="11955" w="13122">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5634372" y="1720506"/>
              <a:ext cx="418594" cy="418594"/>
            </a:xfrm>
            <a:custGeom>
              <a:rect b="b" l="l" r="r" t="t"/>
              <a:pathLst>
                <a:path extrusionOk="0" h="8422" w="8422">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5755199" y="1720357"/>
              <a:ext cx="208005" cy="37774"/>
            </a:xfrm>
            <a:custGeom>
              <a:rect b="b" l="l" r="r" t="t"/>
              <a:pathLst>
                <a:path extrusionOk="0" h="760" w="4185">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5682981" y="1767674"/>
              <a:ext cx="341208" cy="70677"/>
            </a:xfrm>
            <a:custGeom>
              <a:rect b="b" l="l" r="r" t="t"/>
              <a:pathLst>
                <a:path extrusionOk="0" h="1422" w="6865">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5641827" y="1840737"/>
              <a:ext cx="410592" cy="89713"/>
            </a:xfrm>
            <a:custGeom>
              <a:rect b="b" l="l" r="r" t="t"/>
              <a:pathLst>
                <a:path extrusionOk="0" h="1805" w="8261">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5674929" y="2038803"/>
              <a:ext cx="342102" cy="75846"/>
            </a:xfrm>
            <a:custGeom>
              <a:rect b="b" l="l" r="r" t="t"/>
              <a:pathLst>
                <a:path extrusionOk="0" h="1526" w="6883">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5636062" y="1936017"/>
              <a:ext cx="412034" cy="96622"/>
            </a:xfrm>
            <a:custGeom>
              <a:rect b="b" l="l" r="r" t="t"/>
              <a:pathLst>
                <a:path extrusionOk="0" h="1944" w="829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2"/>
          <p:cNvSpPr/>
          <p:nvPr/>
        </p:nvSpPr>
        <p:spPr>
          <a:xfrm rot="-1342692">
            <a:off x="5421173" y="44017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42"/>
          <p:cNvGrpSpPr/>
          <p:nvPr/>
        </p:nvGrpSpPr>
        <p:grpSpPr>
          <a:xfrm>
            <a:off x="7093261" y="1543430"/>
            <a:ext cx="499318" cy="466695"/>
            <a:chOff x="3000374" y="2723013"/>
            <a:chExt cx="525654" cy="491309"/>
          </a:xfrm>
        </p:grpSpPr>
        <p:sp>
          <p:nvSpPr>
            <p:cNvPr id="853" name="Google Shape;853;p42"/>
            <p:cNvSpPr/>
            <p:nvPr/>
          </p:nvSpPr>
          <p:spPr>
            <a:xfrm>
              <a:off x="3015633" y="2723013"/>
              <a:ext cx="510395" cy="491110"/>
            </a:xfrm>
            <a:custGeom>
              <a:rect b="b" l="l" r="r" t="t"/>
              <a:pathLst>
                <a:path extrusionOk="0" h="9881" w="10269">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3294416" y="2787577"/>
              <a:ext cx="136682" cy="132557"/>
            </a:xfrm>
            <a:custGeom>
              <a:rect b="b" l="l" r="r" t="t"/>
              <a:pathLst>
                <a:path extrusionOk="0" h="2667" w="275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3417529" y="2917500"/>
              <a:ext cx="83202" cy="99206"/>
            </a:xfrm>
            <a:custGeom>
              <a:rect b="b" l="l" r="r" t="t"/>
              <a:pathLst>
                <a:path extrusionOk="0" h="1996" w="1674">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3271105" y="3090367"/>
              <a:ext cx="133551" cy="94932"/>
            </a:xfrm>
            <a:custGeom>
              <a:rect b="b" l="l" r="r" t="t"/>
              <a:pathLst>
                <a:path extrusionOk="0" h="1910" w="2687">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3118070" y="2962929"/>
              <a:ext cx="148760" cy="138869"/>
            </a:xfrm>
            <a:custGeom>
              <a:rect b="b" l="l" r="r" t="t"/>
              <a:pathLst>
                <a:path extrusionOk="0" h="2794" w="2993">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3145109" y="2799108"/>
              <a:ext cx="130370" cy="117596"/>
            </a:xfrm>
            <a:custGeom>
              <a:rect b="b" l="l" r="r" t="t"/>
              <a:pathLst>
                <a:path extrusionOk="0" h="2366" w="2623">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3263351" y="2931815"/>
              <a:ext cx="95528" cy="82158"/>
            </a:xfrm>
            <a:custGeom>
              <a:rect b="b" l="l" r="r" t="t"/>
              <a:pathLst>
                <a:path extrusionOk="0" h="1653" w="1922">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3234574" y="2740111"/>
              <a:ext cx="91651" cy="44086"/>
            </a:xfrm>
            <a:custGeom>
              <a:rect b="b" l="l" r="r" t="t"/>
              <a:pathLst>
                <a:path extrusionOk="0" h="887" w="1844">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3379258" y="3025107"/>
              <a:ext cx="74057" cy="68242"/>
            </a:xfrm>
            <a:custGeom>
              <a:rect b="b" l="l" r="r" t="t"/>
              <a:pathLst>
                <a:path extrusionOk="0" h="1373" w="149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3156540" y="3119046"/>
              <a:ext cx="79822" cy="58599"/>
            </a:xfrm>
            <a:custGeom>
              <a:rect b="b" l="l" r="r" t="t"/>
              <a:pathLst>
                <a:path extrusionOk="0" h="1179" w="1606">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3066578" y="2894488"/>
              <a:ext cx="56363" cy="85936"/>
            </a:xfrm>
            <a:custGeom>
              <a:rect b="b" l="l" r="r" t="t"/>
              <a:pathLst>
                <a:path extrusionOk="0" h="1729" w="1134">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3107981" y="3091510"/>
              <a:ext cx="36283" cy="36432"/>
            </a:xfrm>
            <a:custGeom>
              <a:rect b="b" l="l" r="r" t="t"/>
              <a:pathLst>
                <a:path extrusionOk="0" h="733" w="73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3226820" y="3107366"/>
              <a:ext cx="40209" cy="30567"/>
            </a:xfrm>
            <a:custGeom>
              <a:rect b="b" l="l" r="r" t="t"/>
              <a:pathLst>
                <a:path extrusionOk="0" h="615" w="809">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3293521" y="3031420"/>
              <a:ext cx="63371" cy="46074"/>
            </a:xfrm>
            <a:custGeom>
              <a:rect b="b" l="l" r="r" t="t"/>
              <a:pathLst>
                <a:path extrusionOk="0" h="927" w="1275">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2"/>
            <p:cNvSpPr/>
            <p:nvPr/>
          </p:nvSpPr>
          <p:spPr>
            <a:xfrm>
              <a:off x="3367181" y="2943694"/>
              <a:ext cx="40607" cy="35289"/>
            </a:xfrm>
            <a:custGeom>
              <a:rect b="b" l="l" r="r" t="t"/>
              <a:pathLst>
                <a:path extrusionOk="0" h="710" w="817">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3211561" y="2919837"/>
              <a:ext cx="59892" cy="45478"/>
            </a:xfrm>
            <a:custGeom>
              <a:rect b="b" l="l" r="r" t="t"/>
              <a:pathLst>
                <a:path extrusionOk="0" h="915" w="1205">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3433931" y="2846873"/>
              <a:ext cx="61880" cy="54275"/>
            </a:xfrm>
            <a:custGeom>
              <a:rect b="b" l="l" r="r" t="t"/>
              <a:pathLst>
                <a:path extrusionOk="0" h="1092" w="1245">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3156341" y="2756712"/>
              <a:ext cx="61581" cy="35637"/>
            </a:xfrm>
            <a:custGeom>
              <a:rect b="b" l="l" r="r" t="t"/>
              <a:pathLst>
                <a:path extrusionOk="0" h="717" w="1239">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3080644" y="2834099"/>
              <a:ext cx="43788" cy="39315"/>
            </a:xfrm>
            <a:custGeom>
              <a:rect b="b" l="l" r="r" t="t"/>
              <a:pathLst>
                <a:path extrusionOk="0" h="791" w="881">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3403165" y="3113976"/>
              <a:ext cx="48211" cy="32555"/>
            </a:xfrm>
            <a:custGeom>
              <a:rect b="b" l="l" r="r" t="t"/>
              <a:pathLst>
                <a:path extrusionOk="0" h="655" w="97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a:off x="3234176" y="3174961"/>
              <a:ext cx="57754" cy="24851"/>
            </a:xfrm>
            <a:custGeom>
              <a:rect b="b" l="l" r="r" t="t"/>
              <a:pathLst>
                <a:path extrusionOk="0" h="500" w="1162">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p:cNvSpPr/>
            <p:nvPr/>
          </p:nvSpPr>
          <p:spPr>
            <a:xfrm>
              <a:off x="3000374" y="2726194"/>
              <a:ext cx="390165" cy="488128"/>
            </a:xfrm>
            <a:custGeom>
              <a:rect b="b" l="l" r="r" t="t"/>
              <a:pathLst>
                <a:path extrusionOk="0" h="9821" w="785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3"/>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lang="en"/>
              <a:t>.3 Episode Termination</a:t>
            </a:r>
            <a:endParaRPr/>
          </a:p>
        </p:txBody>
      </p:sp>
      <p:sp>
        <p:nvSpPr>
          <p:cNvPr id="880" name="Google Shape;880;p43"/>
          <p:cNvSpPr txBox="1"/>
          <p:nvPr>
            <p:ph idx="1" type="subTitle"/>
          </p:nvPr>
        </p:nvSpPr>
        <p:spPr>
          <a:xfrm>
            <a:off x="1041025" y="1532625"/>
            <a:ext cx="3876900" cy="13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An </a:t>
            </a:r>
            <a:r>
              <a:rPr lang="en" u="sng">
                <a:solidFill>
                  <a:schemeClr val="accent1"/>
                </a:solidFill>
              </a:rPr>
              <a:t>EPISODE ENDS </a:t>
            </a:r>
            <a:r>
              <a:rPr lang="en"/>
              <a:t>(i.e the environment enters a terminal state) if: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lunar lander </a:t>
            </a:r>
            <a:r>
              <a:rPr lang="en">
                <a:solidFill>
                  <a:schemeClr val="accent5"/>
                </a:solidFill>
              </a:rPr>
              <a:t>crashes</a:t>
            </a:r>
            <a:r>
              <a:rPr lang="en"/>
              <a:t> (i.e if the body of the lunar lander comes in </a:t>
            </a:r>
            <a:r>
              <a:rPr lang="en">
                <a:solidFill>
                  <a:schemeClr val="accent5"/>
                </a:solidFill>
              </a:rPr>
              <a:t>contact with the surface of the moon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lander's </a:t>
            </a:r>
            <a:r>
              <a:rPr lang="en">
                <a:solidFill>
                  <a:schemeClr val="accent5"/>
                </a:solidFill>
              </a:rPr>
              <a:t>x-coordinate</a:t>
            </a:r>
            <a:r>
              <a:rPr lang="en"/>
              <a:t> is</a:t>
            </a:r>
            <a:r>
              <a:rPr lang="en">
                <a:solidFill>
                  <a:schemeClr val="accent5"/>
                </a:solidFill>
              </a:rPr>
              <a:t> greater than 1.</a:t>
            </a:r>
            <a:endParaRPr>
              <a:solidFill>
                <a:schemeClr val="accent5"/>
              </a:solidFill>
            </a:endParaRPr>
          </a:p>
        </p:txBody>
      </p:sp>
      <p:grpSp>
        <p:nvGrpSpPr>
          <p:cNvPr id="881" name="Google Shape;881;p43"/>
          <p:cNvGrpSpPr/>
          <p:nvPr/>
        </p:nvGrpSpPr>
        <p:grpSpPr>
          <a:xfrm>
            <a:off x="6287008" y="3896707"/>
            <a:ext cx="591085" cy="591085"/>
            <a:chOff x="868784" y="135419"/>
            <a:chExt cx="330769" cy="330769"/>
          </a:xfrm>
        </p:grpSpPr>
        <p:sp>
          <p:nvSpPr>
            <p:cNvPr id="882" name="Google Shape;882;p43"/>
            <p:cNvSpPr/>
            <p:nvPr/>
          </p:nvSpPr>
          <p:spPr>
            <a:xfrm>
              <a:off x="868784" y="135419"/>
              <a:ext cx="330769" cy="330769"/>
            </a:xfrm>
            <a:custGeom>
              <a:rect b="b" l="l" r="r" t="t"/>
              <a:pathLst>
                <a:path extrusionOk="0" h="119844" w="119844">
                  <a:moveTo>
                    <a:pt x="60038" y="1"/>
                  </a:moveTo>
                  <a:cubicBezTo>
                    <a:pt x="26866" y="1"/>
                    <a:pt x="0" y="27100"/>
                    <a:pt x="0" y="60039"/>
                  </a:cubicBezTo>
                  <a:cubicBezTo>
                    <a:pt x="0" y="92978"/>
                    <a:pt x="26866" y="119844"/>
                    <a:pt x="60038" y="119844"/>
                  </a:cubicBezTo>
                  <a:cubicBezTo>
                    <a:pt x="92978" y="119844"/>
                    <a:pt x="119843" y="92978"/>
                    <a:pt x="119843" y="60039"/>
                  </a:cubicBezTo>
                  <a:cubicBezTo>
                    <a:pt x="119843" y="27100"/>
                    <a:pt x="92978" y="1"/>
                    <a:pt x="600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p:nvPr/>
          </p:nvSpPr>
          <p:spPr>
            <a:xfrm>
              <a:off x="1082847" y="149605"/>
              <a:ext cx="68992" cy="68992"/>
            </a:xfrm>
            <a:custGeom>
              <a:rect b="b" l="l" r="r" t="t"/>
              <a:pathLst>
                <a:path extrusionOk="0" h="24997" w="24997">
                  <a:moveTo>
                    <a:pt x="12382" y="0"/>
                  </a:moveTo>
                  <a:lnTo>
                    <a:pt x="11214" y="11213"/>
                  </a:lnTo>
                  <a:lnTo>
                    <a:pt x="0" y="12382"/>
                  </a:lnTo>
                  <a:lnTo>
                    <a:pt x="11214" y="13550"/>
                  </a:lnTo>
                  <a:lnTo>
                    <a:pt x="12382" y="24997"/>
                  </a:lnTo>
                  <a:lnTo>
                    <a:pt x="13550" y="13550"/>
                  </a:lnTo>
                  <a:lnTo>
                    <a:pt x="24997" y="12382"/>
                  </a:lnTo>
                  <a:lnTo>
                    <a:pt x="13550" y="11213"/>
                  </a:lnTo>
                  <a:lnTo>
                    <a:pt x="123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a:off x="873297" y="237293"/>
              <a:ext cx="54808" cy="54808"/>
            </a:xfrm>
            <a:custGeom>
              <a:rect b="b" l="l" r="r" t="t"/>
              <a:pathLst>
                <a:path extrusionOk="0" h="19858" w="19858">
                  <a:moveTo>
                    <a:pt x="9812" y="0"/>
                  </a:moveTo>
                  <a:lnTo>
                    <a:pt x="8878" y="9111"/>
                  </a:lnTo>
                  <a:lnTo>
                    <a:pt x="0" y="9812"/>
                  </a:lnTo>
                  <a:lnTo>
                    <a:pt x="8878" y="10746"/>
                  </a:lnTo>
                  <a:lnTo>
                    <a:pt x="9812" y="19857"/>
                  </a:lnTo>
                  <a:lnTo>
                    <a:pt x="10747" y="10746"/>
                  </a:lnTo>
                  <a:lnTo>
                    <a:pt x="19857" y="9812"/>
                  </a:lnTo>
                  <a:lnTo>
                    <a:pt x="10747" y="9111"/>
                  </a:lnTo>
                  <a:lnTo>
                    <a:pt x="98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p:nvPr/>
          </p:nvSpPr>
          <p:spPr>
            <a:xfrm>
              <a:off x="928102" y="218594"/>
              <a:ext cx="9674" cy="9674"/>
            </a:xfrm>
            <a:custGeom>
              <a:rect b="b" l="l" r="r" t="t"/>
              <a:pathLst>
                <a:path extrusionOk="0" h="3505" w="3505">
                  <a:moveTo>
                    <a:pt x="1636" y="1"/>
                  </a:moveTo>
                  <a:lnTo>
                    <a:pt x="0" y="1869"/>
                  </a:lnTo>
                  <a:lnTo>
                    <a:pt x="1636" y="3505"/>
                  </a:lnTo>
                  <a:lnTo>
                    <a:pt x="3505" y="1869"/>
                  </a:lnTo>
                  <a:lnTo>
                    <a:pt x="16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3"/>
            <p:cNvSpPr/>
            <p:nvPr/>
          </p:nvSpPr>
          <p:spPr>
            <a:xfrm>
              <a:off x="986777" y="170882"/>
              <a:ext cx="9674" cy="9674"/>
            </a:xfrm>
            <a:custGeom>
              <a:rect b="b" l="l" r="r" t="t"/>
              <a:pathLst>
                <a:path extrusionOk="0" h="3505" w="3505">
                  <a:moveTo>
                    <a:pt x="1635" y="0"/>
                  </a:moveTo>
                  <a:lnTo>
                    <a:pt x="0" y="1869"/>
                  </a:lnTo>
                  <a:lnTo>
                    <a:pt x="1635" y="3504"/>
                  </a:lnTo>
                  <a:lnTo>
                    <a:pt x="3504" y="1869"/>
                  </a:lnTo>
                  <a:lnTo>
                    <a:pt x="1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3"/>
            <p:cNvSpPr/>
            <p:nvPr/>
          </p:nvSpPr>
          <p:spPr>
            <a:xfrm>
              <a:off x="1171824" y="285651"/>
              <a:ext cx="9674" cy="9674"/>
            </a:xfrm>
            <a:custGeom>
              <a:rect b="b" l="l" r="r" t="t"/>
              <a:pathLst>
                <a:path extrusionOk="0" h="3505" w="3505">
                  <a:moveTo>
                    <a:pt x="1870" y="0"/>
                  </a:moveTo>
                  <a:lnTo>
                    <a:pt x="1" y="1636"/>
                  </a:lnTo>
                  <a:lnTo>
                    <a:pt x="1870" y="3504"/>
                  </a:lnTo>
                  <a:lnTo>
                    <a:pt x="3505" y="1636"/>
                  </a:lnTo>
                  <a:lnTo>
                    <a:pt x="18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3"/>
            <p:cNvSpPr/>
            <p:nvPr/>
          </p:nvSpPr>
          <p:spPr>
            <a:xfrm>
              <a:off x="1147324" y="208923"/>
              <a:ext cx="9674" cy="9674"/>
            </a:xfrm>
            <a:custGeom>
              <a:rect b="b" l="l" r="r" t="t"/>
              <a:pathLst>
                <a:path extrusionOk="0" h="3505" w="3505">
                  <a:moveTo>
                    <a:pt x="1636" y="0"/>
                  </a:moveTo>
                  <a:lnTo>
                    <a:pt x="1" y="1869"/>
                  </a:lnTo>
                  <a:lnTo>
                    <a:pt x="1636" y="3505"/>
                  </a:lnTo>
                  <a:lnTo>
                    <a:pt x="3505" y="1869"/>
                  </a:lnTo>
                  <a:lnTo>
                    <a:pt x="1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3"/>
            <p:cNvSpPr/>
            <p:nvPr/>
          </p:nvSpPr>
          <p:spPr>
            <a:xfrm>
              <a:off x="877167" y="309506"/>
              <a:ext cx="9674" cy="9674"/>
            </a:xfrm>
            <a:custGeom>
              <a:rect b="b" l="l" r="r" t="t"/>
              <a:pathLst>
                <a:path extrusionOk="0" h="3505" w="3505">
                  <a:moveTo>
                    <a:pt x="1635" y="1"/>
                  </a:moveTo>
                  <a:lnTo>
                    <a:pt x="0" y="1870"/>
                  </a:lnTo>
                  <a:lnTo>
                    <a:pt x="1635" y="3505"/>
                  </a:lnTo>
                  <a:lnTo>
                    <a:pt x="3504" y="1870"/>
                  </a:lnTo>
                  <a:lnTo>
                    <a:pt x="16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3"/>
            <p:cNvSpPr/>
            <p:nvPr/>
          </p:nvSpPr>
          <p:spPr>
            <a:xfrm>
              <a:off x="896509" y="205054"/>
              <a:ext cx="275318" cy="260489"/>
            </a:xfrm>
            <a:custGeom>
              <a:rect b="b" l="l" r="r" t="t"/>
              <a:pathLst>
                <a:path extrusionOk="0" h="94380" w="99753">
                  <a:moveTo>
                    <a:pt x="50227" y="1"/>
                  </a:moveTo>
                  <a:cubicBezTo>
                    <a:pt x="39948" y="1"/>
                    <a:pt x="30604" y="2804"/>
                    <a:pt x="22894" y="8177"/>
                  </a:cubicBezTo>
                  <a:cubicBezTo>
                    <a:pt x="20091" y="9812"/>
                    <a:pt x="17755" y="11681"/>
                    <a:pt x="15652" y="13784"/>
                  </a:cubicBezTo>
                  <a:cubicBezTo>
                    <a:pt x="13550" y="15653"/>
                    <a:pt x="11447" y="18456"/>
                    <a:pt x="9345" y="21026"/>
                  </a:cubicBezTo>
                  <a:cubicBezTo>
                    <a:pt x="7710" y="23362"/>
                    <a:pt x="5841" y="25932"/>
                    <a:pt x="4673" y="28969"/>
                  </a:cubicBezTo>
                  <a:cubicBezTo>
                    <a:pt x="1869" y="35510"/>
                    <a:pt x="0" y="42518"/>
                    <a:pt x="0" y="50227"/>
                  </a:cubicBezTo>
                  <a:cubicBezTo>
                    <a:pt x="0" y="59572"/>
                    <a:pt x="2570" y="68215"/>
                    <a:pt x="7009" y="75925"/>
                  </a:cubicBezTo>
                  <a:cubicBezTo>
                    <a:pt x="7943" y="77093"/>
                    <a:pt x="9111" y="78027"/>
                    <a:pt x="10046" y="78728"/>
                  </a:cubicBezTo>
                  <a:cubicBezTo>
                    <a:pt x="14251" y="82933"/>
                    <a:pt x="19390" y="86204"/>
                    <a:pt x="24763" y="88773"/>
                  </a:cubicBezTo>
                  <a:cubicBezTo>
                    <a:pt x="32706" y="92277"/>
                    <a:pt x="41116" y="94380"/>
                    <a:pt x="50227" y="94380"/>
                  </a:cubicBezTo>
                  <a:cubicBezTo>
                    <a:pt x="56301" y="94380"/>
                    <a:pt x="62141" y="93446"/>
                    <a:pt x="67748" y="91577"/>
                  </a:cubicBezTo>
                  <a:cubicBezTo>
                    <a:pt x="68449" y="91577"/>
                    <a:pt x="69150" y="91343"/>
                    <a:pt x="69850" y="91109"/>
                  </a:cubicBezTo>
                  <a:cubicBezTo>
                    <a:pt x="70318" y="91109"/>
                    <a:pt x="71019" y="90876"/>
                    <a:pt x="71486" y="90409"/>
                  </a:cubicBezTo>
                  <a:cubicBezTo>
                    <a:pt x="73355" y="89708"/>
                    <a:pt x="75457" y="88773"/>
                    <a:pt x="77092" y="87839"/>
                  </a:cubicBezTo>
                  <a:cubicBezTo>
                    <a:pt x="77092" y="87605"/>
                    <a:pt x="77326" y="87605"/>
                    <a:pt x="77326" y="87605"/>
                  </a:cubicBezTo>
                  <a:cubicBezTo>
                    <a:pt x="80830" y="85736"/>
                    <a:pt x="84101" y="83867"/>
                    <a:pt x="87371" y="81064"/>
                  </a:cubicBezTo>
                  <a:cubicBezTo>
                    <a:pt x="89474" y="79662"/>
                    <a:pt x="91109" y="78027"/>
                    <a:pt x="92978" y="76158"/>
                  </a:cubicBezTo>
                  <a:cubicBezTo>
                    <a:pt x="93445" y="75224"/>
                    <a:pt x="93679" y="74523"/>
                    <a:pt x="94380" y="73589"/>
                  </a:cubicBezTo>
                  <a:cubicBezTo>
                    <a:pt x="95781" y="70552"/>
                    <a:pt x="96949" y="67982"/>
                    <a:pt x="97884" y="65178"/>
                  </a:cubicBezTo>
                  <a:cubicBezTo>
                    <a:pt x="99052" y="60506"/>
                    <a:pt x="99753" y="55367"/>
                    <a:pt x="99753" y="50461"/>
                  </a:cubicBezTo>
                  <a:cubicBezTo>
                    <a:pt x="99753" y="23128"/>
                    <a:pt x="77326" y="468"/>
                    <a:pt x="50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3"/>
            <p:cNvSpPr/>
            <p:nvPr/>
          </p:nvSpPr>
          <p:spPr>
            <a:xfrm>
              <a:off x="896509" y="230200"/>
              <a:ext cx="241147" cy="235342"/>
            </a:xfrm>
            <a:custGeom>
              <a:rect b="b" l="l" r="r" t="t"/>
              <a:pathLst>
                <a:path extrusionOk="0" h="85269" w="87372">
                  <a:moveTo>
                    <a:pt x="21493" y="1"/>
                  </a:moveTo>
                  <a:lnTo>
                    <a:pt x="21493" y="1"/>
                  </a:lnTo>
                  <a:cubicBezTo>
                    <a:pt x="12616" y="6308"/>
                    <a:pt x="5841" y="15419"/>
                    <a:pt x="2337" y="25932"/>
                  </a:cubicBezTo>
                  <a:cubicBezTo>
                    <a:pt x="1402" y="28501"/>
                    <a:pt x="468" y="31772"/>
                    <a:pt x="234" y="34575"/>
                  </a:cubicBezTo>
                  <a:cubicBezTo>
                    <a:pt x="0" y="36678"/>
                    <a:pt x="0" y="38780"/>
                    <a:pt x="0" y="41116"/>
                  </a:cubicBezTo>
                  <a:lnTo>
                    <a:pt x="0" y="43219"/>
                  </a:lnTo>
                  <a:cubicBezTo>
                    <a:pt x="0" y="44387"/>
                    <a:pt x="234" y="45789"/>
                    <a:pt x="234" y="46957"/>
                  </a:cubicBezTo>
                  <a:cubicBezTo>
                    <a:pt x="1169" y="54199"/>
                    <a:pt x="3505" y="60973"/>
                    <a:pt x="7009" y="66814"/>
                  </a:cubicBezTo>
                  <a:cubicBezTo>
                    <a:pt x="17755" y="78261"/>
                    <a:pt x="32940" y="85269"/>
                    <a:pt x="49993" y="85269"/>
                  </a:cubicBezTo>
                  <a:cubicBezTo>
                    <a:pt x="64010" y="85269"/>
                    <a:pt x="77092" y="80130"/>
                    <a:pt x="87371" y="71953"/>
                  </a:cubicBezTo>
                  <a:lnTo>
                    <a:pt x="87371" y="71953"/>
                  </a:lnTo>
                  <a:cubicBezTo>
                    <a:pt x="80461" y="75966"/>
                    <a:pt x="72486" y="78277"/>
                    <a:pt x="64057" y="78277"/>
                  </a:cubicBezTo>
                  <a:cubicBezTo>
                    <a:pt x="63653" y="78277"/>
                    <a:pt x="63248" y="78271"/>
                    <a:pt x="62842" y="78261"/>
                  </a:cubicBezTo>
                  <a:cubicBezTo>
                    <a:pt x="53731" y="78261"/>
                    <a:pt x="45321" y="75457"/>
                    <a:pt x="37846" y="71486"/>
                  </a:cubicBezTo>
                  <a:cubicBezTo>
                    <a:pt x="32473" y="68215"/>
                    <a:pt x="27567" y="63777"/>
                    <a:pt x="23362" y="58637"/>
                  </a:cubicBezTo>
                  <a:cubicBezTo>
                    <a:pt x="17054" y="50694"/>
                    <a:pt x="13083" y="40883"/>
                    <a:pt x="12849" y="30137"/>
                  </a:cubicBezTo>
                  <a:lnTo>
                    <a:pt x="12849" y="28034"/>
                  </a:lnTo>
                  <a:cubicBezTo>
                    <a:pt x="12849" y="25932"/>
                    <a:pt x="12849" y="23595"/>
                    <a:pt x="13083" y="21493"/>
                  </a:cubicBezTo>
                  <a:cubicBezTo>
                    <a:pt x="13784" y="18690"/>
                    <a:pt x="14251" y="15653"/>
                    <a:pt x="15185" y="12849"/>
                  </a:cubicBezTo>
                  <a:cubicBezTo>
                    <a:pt x="16587" y="8177"/>
                    <a:pt x="18923" y="3738"/>
                    <a:pt x="2149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3"/>
            <p:cNvSpPr/>
            <p:nvPr/>
          </p:nvSpPr>
          <p:spPr>
            <a:xfrm>
              <a:off x="1046095" y="353831"/>
              <a:ext cx="114126" cy="102686"/>
            </a:xfrm>
            <a:custGeom>
              <a:rect b="b" l="l" r="r" t="t"/>
              <a:pathLst>
                <a:path extrusionOk="0" h="37205" w="41350">
                  <a:moveTo>
                    <a:pt x="11903" y="0"/>
                  </a:moveTo>
                  <a:cubicBezTo>
                    <a:pt x="9517" y="0"/>
                    <a:pt x="7135" y="712"/>
                    <a:pt x="5140" y="2163"/>
                  </a:cubicBezTo>
                  <a:cubicBezTo>
                    <a:pt x="1869" y="4499"/>
                    <a:pt x="0" y="8003"/>
                    <a:pt x="0" y="11741"/>
                  </a:cubicBezTo>
                  <a:cubicBezTo>
                    <a:pt x="0" y="14310"/>
                    <a:pt x="935" y="16647"/>
                    <a:pt x="2337" y="18749"/>
                  </a:cubicBezTo>
                  <a:lnTo>
                    <a:pt x="15652" y="37204"/>
                  </a:lnTo>
                  <a:cubicBezTo>
                    <a:pt x="16120" y="37204"/>
                    <a:pt x="16821" y="36971"/>
                    <a:pt x="17288" y="36504"/>
                  </a:cubicBezTo>
                  <a:cubicBezTo>
                    <a:pt x="19157" y="35803"/>
                    <a:pt x="21026" y="34868"/>
                    <a:pt x="22894" y="33934"/>
                  </a:cubicBezTo>
                  <a:cubicBezTo>
                    <a:pt x="22894" y="33700"/>
                    <a:pt x="23128" y="33700"/>
                    <a:pt x="23128" y="33700"/>
                  </a:cubicBezTo>
                  <a:cubicBezTo>
                    <a:pt x="26632" y="31831"/>
                    <a:pt x="29903" y="29962"/>
                    <a:pt x="33173" y="27159"/>
                  </a:cubicBezTo>
                  <a:cubicBezTo>
                    <a:pt x="35042" y="25757"/>
                    <a:pt x="36911" y="24122"/>
                    <a:pt x="38546" y="22253"/>
                  </a:cubicBezTo>
                  <a:cubicBezTo>
                    <a:pt x="39247" y="21319"/>
                    <a:pt x="39481" y="20618"/>
                    <a:pt x="40182" y="19684"/>
                  </a:cubicBezTo>
                  <a:cubicBezTo>
                    <a:pt x="41350" y="11507"/>
                    <a:pt x="40182" y="3331"/>
                    <a:pt x="32239" y="3331"/>
                  </a:cubicBezTo>
                  <a:cubicBezTo>
                    <a:pt x="28501" y="3331"/>
                    <a:pt x="23128" y="7068"/>
                    <a:pt x="23128" y="7068"/>
                  </a:cubicBezTo>
                  <a:lnTo>
                    <a:pt x="21726" y="5200"/>
                  </a:lnTo>
                  <a:cubicBezTo>
                    <a:pt x="19439" y="1769"/>
                    <a:pt x="15665" y="0"/>
                    <a:pt x="119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3"/>
            <p:cNvSpPr/>
            <p:nvPr/>
          </p:nvSpPr>
          <p:spPr>
            <a:xfrm>
              <a:off x="954538" y="324346"/>
              <a:ext cx="21925" cy="22483"/>
            </a:xfrm>
            <a:custGeom>
              <a:rect b="b" l="l" r="r" t="t"/>
              <a:pathLst>
                <a:path extrusionOk="0" h="8146" w="7944">
                  <a:moveTo>
                    <a:pt x="2804" y="0"/>
                  </a:moveTo>
                  <a:cubicBezTo>
                    <a:pt x="2394" y="0"/>
                    <a:pt x="1998" y="75"/>
                    <a:pt x="1636" y="231"/>
                  </a:cubicBezTo>
                  <a:cubicBezTo>
                    <a:pt x="234" y="1165"/>
                    <a:pt x="1" y="3735"/>
                    <a:pt x="1169" y="5604"/>
                  </a:cubicBezTo>
                  <a:cubicBezTo>
                    <a:pt x="2103" y="7099"/>
                    <a:pt x="3785" y="8145"/>
                    <a:pt x="5138" y="8145"/>
                  </a:cubicBezTo>
                  <a:cubicBezTo>
                    <a:pt x="5476" y="8145"/>
                    <a:pt x="5794" y="8080"/>
                    <a:pt x="6074" y="7940"/>
                  </a:cubicBezTo>
                  <a:cubicBezTo>
                    <a:pt x="7476" y="7005"/>
                    <a:pt x="7943" y="4669"/>
                    <a:pt x="6775" y="2567"/>
                  </a:cubicBezTo>
                  <a:cubicBezTo>
                    <a:pt x="5866" y="929"/>
                    <a:pt x="4248" y="0"/>
                    <a:pt x="2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3"/>
            <p:cNvSpPr/>
            <p:nvPr/>
          </p:nvSpPr>
          <p:spPr>
            <a:xfrm>
              <a:off x="1121534" y="292849"/>
              <a:ext cx="23214" cy="20223"/>
            </a:xfrm>
            <a:custGeom>
              <a:rect b="b" l="l" r="r" t="t"/>
              <a:pathLst>
                <a:path extrusionOk="0" h="7327" w="8411">
                  <a:moveTo>
                    <a:pt x="2955" y="1"/>
                  </a:moveTo>
                  <a:cubicBezTo>
                    <a:pt x="2256" y="1"/>
                    <a:pt x="1623" y="208"/>
                    <a:pt x="1168" y="663"/>
                  </a:cubicBezTo>
                  <a:cubicBezTo>
                    <a:pt x="0" y="1831"/>
                    <a:pt x="467" y="4167"/>
                    <a:pt x="1869" y="5802"/>
                  </a:cubicBezTo>
                  <a:cubicBezTo>
                    <a:pt x="3082" y="6712"/>
                    <a:pt x="4492" y="7326"/>
                    <a:pt x="5651" y="7326"/>
                  </a:cubicBezTo>
                  <a:cubicBezTo>
                    <a:pt x="6278" y="7326"/>
                    <a:pt x="6832" y="7147"/>
                    <a:pt x="7242" y="6737"/>
                  </a:cubicBezTo>
                  <a:cubicBezTo>
                    <a:pt x="8410" y="5569"/>
                    <a:pt x="8177" y="3233"/>
                    <a:pt x="6308" y="1364"/>
                  </a:cubicBezTo>
                  <a:cubicBezTo>
                    <a:pt x="5310" y="508"/>
                    <a:pt x="4050" y="1"/>
                    <a:pt x="29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3"/>
            <p:cNvSpPr/>
            <p:nvPr/>
          </p:nvSpPr>
          <p:spPr>
            <a:xfrm>
              <a:off x="1068018" y="309851"/>
              <a:ext cx="17410" cy="14932"/>
            </a:xfrm>
            <a:custGeom>
              <a:rect b="b" l="l" r="r" t="t"/>
              <a:pathLst>
                <a:path extrusionOk="0" h="5410" w="6308">
                  <a:moveTo>
                    <a:pt x="3834" y="0"/>
                  </a:moveTo>
                  <a:cubicBezTo>
                    <a:pt x="3001" y="0"/>
                    <a:pt x="2082" y="363"/>
                    <a:pt x="1402" y="1044"/>
                  </a:cubicBezTo>
                  <a:cubicBezTo>
                    <a:pt x="468" y="2212"/>
                    <a:pt x="0" y="4081"/>
                    <a:pt x="935" y="5015"/>
                  </a:cubicBezTo>
                  <a:cubicBezTo>
                    <a:pt x="1285" y="5278"/>
                    <a:pt x="1734" y="5410"/>
                    <a:pt x="2220" y="5410"/>
                  </a:cubicBezTo>
                  <a:cubicBezTo>
                    <a:pt x="3030" y="5410"/>
                    <a:pt x="3942" y="5045"/>
                    <a:pt x="4673" y="4315"/>
                  </a:cubicBezTo>
                  <a:cubicBezTo>
                    <a:pt x="5841" y="3146"/>
                    <a:pt x="6308" y="1511"/>
                    <a:pt x="5373" y="577"/>
                  </a:cubicBezTo>
                  <a:cubicBezTo>
                    <a:pt x="4983" y="187"/>
                    <a:pt x="4430" y="0"/>
                    <a:pt x="38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3"/>
            <p:cNvSpPr/>
            <p:nvPr/>
          </p:nvSpPr>
          <p:spPr>
            <a:xfrm>
              <a:off x="1003541" y="365589"/>
              <a:ext cx="14832" cy="15503"/>
            </a:xfrm>
            <a:custGeom>
              <a:rect b="b" l="l" r="r" t="t"/>
              <a:pathLst>
                <a:path extrusionOk="0" h="5617" w="5374">
                  <a:moveTo>
                    <a:pt x="2478" y="0"/>
                  </a:moveTo>
                  <a:cubicBezTo>
                    <a:pt x="2194" y="0"/>
                    <a:pt x="1908" y="75"/>
                    <a:pt x="1635" y="239"/>
                  </a:cubicBezTo>
                  <a:cubicBezTo>
                    <a:pt x="467" y="472"/>
                    <a:pt x="0" y="2341"/>
                    <a:pt x="701" y="3743"/>
                  </a:cubicBezTo>
                  <a:cubicBezTo>
                    <a:pt x="1059" y="4817"/>
                    <a:pt x="1965" y="5617"/>
                    <a:pt x="2895" y="5617"/>
                  </a:cubicBezTo>
                  <a:cubicBezTo>
                    <a:pt x="3179" y="5617"/>
                    <a:pt x="3465" y="5542"/>
                    <a:pt x="3738" y="5378"/>
                  </a:cubicBezTo>
                  <a:cubicBezTo>
                    <a:pt x="4906" y="5145"/>
                    <a:pt x="5373" y="3509"/>
                    <a:pt x="4672" y="1874"/>
                  </a:cubicBezTo>
                  <a:cubicBezTo>
                    <a:pt x="4314" y="800"/>
                    <a:pt x="3408" y="0"/>
                    <a:pt x="2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3"/>
            <p:cNvSpPr/>
            <p:nvPr/>
          </p:nvSpPr>
          <p:spPr>
            <a:xfrm>
              <a:off x="990644" y="256787"/>
              <a:ext cx="15478" cy="15351"/>
            </a:xfrm>
            <a:custGeom>
              <a:rect b="b" l="l" r="r" t="t"/>
              <a:pathLst>
                <a:path extrusionOk="0" h="5562" w="5608">
                  <a:moveTo>
                    <a:pt x="2009" y="0"/>
                  </a:moveTo>
                  <a:cubicBezTo>
                    <a:pt x="1698" y="0"/>
                    <a:pt x="1410" y="59"/>
                    <a:pt x="1169" y="179"/>
                  </a:cubicBezTo>
                  <a:cubicBezTo>
                    <a:pt x="1" y="1114"/>
                    <a:pt x="1" y="2515"/>
                    <a:pt x="935" y="3917"/>
                  </a:cubicBezTo>
                  <a:cubicBezTo>
                    <a:pt x="1703" y="4991"/>
                    <a:pt x="2571" y="5561"/>
                    <a:pt x="3341" y="5561"/>
                  </a:cubicBezTo>
                  <a:cubicBezTo>
                    <a:pt x="3743" y="5561"/>
                    <a:pt x="4119" y="5406"/>
                    <a:pt x="4439" y="5085"/>
                  </a:cubicBezTo>
                  <a:cubicBezTo>
                    <a:pt x="5608" y="4384"/>
                    <a:pt x="5608" y="2749"/>
                    <a:pt x="4673" y="1347"/>
                  </a:cubicBezTo>
                  <a:cubicBezTo>
                    <a:pt x="3980" y="481"/>
                    <a:pt x="2902" y="0"/>
                    <a:pt x="2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43"/>
          <p:cNvGrpSpPr/>
          <p:nvPr/>
        </p:nvGrpSpPr>
        <p:grpSpPr>
          <a:xfrm>
            <a:off x="6286994" y="259746"/>
            <a:ext cx="2593669" cy="2594085"/>
            <a:chOff x="5988212" y="2161102"/>
            <a:chExt cx="1140124" cy="1140307"/>
          </a:xfrm>
        </p:grpSpPr>
        <p:sp>
          <p:nvSpPr>
            <p:cNvPr id="899" name="Google Shape;899;p43"/>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3"/>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3"/>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3"/>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3"/>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3"/>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3"/>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8" name="Google Shape;908;p43"/>
          <p:cNvSpPr/>
          <p:nvPr/>
        </p:nvSpPr>
        <p:spPr>
          <a:xfrm rot="-1342692">
            <a:off x="5756698" y="217542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43"/>
          <p:cNvGrpSpPr/>
          <p:nvPr/>
        </p:nvGrpSpPr>
        <p:grpSpPr>
          <a:xfrm>
            <a:off x="6936650" y="3250316"/>
            <a:ext cx="308156" cy="307957"/>
            <a:chOff x="1731463" y="2852141"/>
            <a:chExt cx="308156" cy="307957"/>
          </a:xfrm>
        </p:grpSpPr>
        <p:sp>
          <p:nvSpPr>
            <p:cNvPr id="910" name="Google Shape;910;p43"/>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3"/>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43"/>
          <p:cNvSpPr/>
          <p:nvPr/>
        </p:nvSpPr>
        <p:spPr>
          <a:xfrm rot="527880">
            <a:off x="6093943" y="5502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44"/>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Deep Q-Learning</a:t>
            </a:r>
            <a:endParaRPr/>
          </a:p>
        </p:txBody>
      </p:sp>
      <p:grpSp>
        <p:nvGrpSpPr>
          <p:cNvPr id="919" name="Google Shape;919;p44"/>
          <p:cNvGrpSpPr/>
          <p:nvPr/>
        </p:nvGrpSpPr>
        <p:grpSpPr>
          <a:xfrm flipH="1">
            <a:off x="6827937" y="4357153"/>
            <a:ext cx="472093" cy="385486"/>
            <a:chOff x="3093501" y="886401"/>
            <a:chExt cx="376440" cy="307405"/>
          </a:xfrm>
        </p:grpSpPr>
        <p:sp>
          <p:nvSpPr>
            <p:cNvPr id="920" name="Google Shape;920;p44"/>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4"/>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4"/>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44"/>
          <p:cNvGrpSpPr/>
          <p:nvPr/>
        </p:nvGrpSpPr>
        <p:grpSpPr>
          <a:xfrm flipH="1" rot="5400000">
            <a:off x="-1095503" y="-551639"/>
            <a:ext cx="2039548" cy="2734427"/>
            <a:chOff x="713497" y="276045"/>
            <a:chExt cx="2309533" cy="3096396"/>
          </a:xfrm>
        </p:grpSpPr>
        <p:sp>
          <p:nvSpPr>
            <p:cNvPr id="925" name="Google Shape;925;p44"/>
            <p:cNvSpPr/>
            <p:nvPr/>
          </p:nvSpPr>
          <p:spPr>
            <a:xfrm>
              <a:off x="713497" y="706816"/>
              <a:ext cx="2309533" cy="2665624"/>
            </a:xfrm>
            <a:custGeom>
              <a:rect b="b" l="l" r="r" t="t"/>
              <a:pathLst>
                <a:path extrusionOk="0" h="30804" w="26689">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1262998" y="276045"/>
              <a:ext cx="946693" cy="834024"/>
            </a:xfrm>
            <a:custGeom>
              <a:rect b="b" l="l" r="r" t="t"/>
              <a:pathLst>
                <a:path extrusionOk="0" h="9638" w="1094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a:off x="1942649" y="276045"/>
              <a:ext cx="267047" cy="255019"/>
            </a:xfrm>
            <a:custGeom>
              <a:rect b="b" l="l" r="r" t="t"/>
              <a:pathLst>
                <a:path extrusionOk="0" h="2947" w="3086">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1680187" y="451711"/>
              <a:ext cx="342159" cy="258653"/>
            </a:xfrm>
            <a:custGeom>
              <a:rect b="b" l="l" r="r" t="t"/>
              <a:pathLst>
                <a:path extrusionOk="0" h="2989" w="3954">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1732800" y="491344"/>
              <a:ext cx="237279" cy="179301"/>
            </a:xfrm>
            <a:custGeom>
              <a:rect b="b" l="l" r="r" t="t"/>
              <a:pathLst>
                <a:path extrusionOk="0" h="2072" w="2742">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4"/>
            <p:cNvSpPr/>
            <p:nvPr/>
          </p:nvSpPr>
          <p:spPr>
            <a:xfrm>
              <a:off x="1469299" y="671424"/>
              <a:ext cx="292488" cy="220664"/>
            </a:xfrm>
            <a:custGeom>
              <a:rect b="b" l="l" r="r" t="t"/>
              <a:pathLst>
                <a:path extrusionOk="0" h="2550" w="338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1514384" y="705086"/>
              <a:ext cx="202492" cy="153340"/>
            </a:xfrm>
            <a:custGeom>
              <a:rect b="b" l="l" r="r" t="t"/>
              <a:pathLst>
                <a:path extrusionOk="0" h="1772" w="234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1297526" y="1021891"/>
              <a:ext cx="330650" cy="337833"/>
            </a:xfrm>
            <a:custGeom>
              <a:rect b="b" l="l" r="r" t="t"/>
              <a:pathLst>
                <a:path extrusionOk="0" h="3904" w="3821">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996036" y="730354"/>
              <a:ext cx="381187" cy="273537"/>
            </a:xfrm>
            <a:custGeom>
              <a:rect b="b" l="l" r="r" t="t"/>
              <a:pathLst>
                <a:path extrusionOk="0" h="3161" w="4405">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1146781" y="883089"/>
              <a:ext cx="350207" cy="298113"/>
            </a:xfrm>
            <a:custGeom>
              <a:rect b="b" l="l" r="r" t="t"/>
              <a:pathLst>
                <a:path extrusionOk="0" h="3445" w="4047">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44"/>
          <p:cNvSpPr/>
          <p:nvPr/>
        </p:nvSpPr>
        <p:spPr>
          <a:xfrm rot="528001">
            <a:off x="5909424" y="1677079"/>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txBox="1"/>
          <p:nvPr/>
        </p:nvSpPr>
        <p:spPr>
          <a:xfrm>
            <a:off x="1097025" y="1324700"/>
            <a:ext cx="6342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 the Deep Q-Learning, we solve this problem by using a neural network to estimate the action-value function </a:t>
            </a:r>
            <a:r>
              <a:rPr b="1" lang="en" sz="1600">
                <a:solidFill>
                  <a:schemeClr val="dk1"/>
                </a:solidFill>
              </a:rPr>
              <a:t>Q(s,a) = Q*(s,a).</a:t>
            </a:r>
            <a:endParaRPr b="1" sz="1600">
              <a:solidFill>
                <a:schemeClr val="dk1"/>
              </a:solidFill>
            </a:endParaRPr>
          </a:p>
          <a:p>
            <a:pPr indent="0" lvl="0" marL="0" rtl="0" algn="l">
              <a:spcBef>
                <a:spcPts val="0"/>
              </a:spcBef>
              <a:spcAft>
                <a:spcPts val="0"/>
              </a:spcAft>
              <a:buNone/>
            </a:pPr>
            <a:r>
              <a:rPr lang="en">
                <a:solidFill>
                  <a:schemeClr val="dk1"/>
                </a:solidFill>
              </a:rPr>
              <a:t>We call this neural network a  Q-Network and it can be trained by adjusting its weights at each iteration to minimize the mean-squared error in the </a:t>
            </a:r>
            <a:r>
              <a:rPr lang="en" u="sng">
                <a:solidFill>
                  <a:schemeClr val="accent2"/>
                </a:solidFill>
              </a:rPr>
              <a:t>Bellman equation.</a:t>
            </a:r>
            <a:endParaRPr u="sng">
              <a:solidFill>
                <a:schemeClr val="accent2"/>
              </a:solidFill>
            </a:endParaRPr>
          </a:p>
        </p:txBody>
      </p:sp>
      <p:sp>
        <p:nvSpPr>
          <p:cNvPr id="937" name="Google Shape;937;p44"/>
          <p:cNvSpPr txBox="1"/>
          <p:nvPr/>
        </p:nvSpPr>
        <p:spPr>
          <a:xfrm>
            <a:off x="1097025" y="2741650"/>
            <a:ext cx="60729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Unfortunately, using neural networks in reinforcement learning to estimate action-value functions has proven to be </a:t>
            </a:r>
            <a:r>
              <a:rPr lang="en">
                <a:solidFill>
                  <a:schemeClr val="accent4"/>
                </a:solidFill>
              </a:rPr>
              <a:t>highly unstable</a:t>
            </a:r>
            <a:r>
              <a:rPr lang="en">
                <a:solidFill>
                  <a:schemeClr val="dk1"/>
                </a:solidFill>
              </a:rPr>
              <a:t>. Luckily, there's a couple of </a:t>
            </a:r>
            <a:r>
              <a:rPr lang="en">
                <a:solidFill>
                  <a:schemeClr val="accent4"/>
                </a:solidFill>
              </a:rPr>
              <a:t>techniques that can be employed to avoid instabilities.</a:t>
            </a:r>
            <a:r>
              <a:rPr lang="en">
                <a:solidFill>
                  <a:schemeClr val="dk1"/>
                </a:solidFill>
              </a:rPr>
              <a:t> These techniques consist of using a </a:t>
            </a:r>
            <a:r>
              <a:rPr lang="en" sz="1600" u="sng">
                <a:solidFill>
                  <a:schemeClr val="accent1"/>
                </a:solidFill>
              </a:rPr>
              <a:t>*Target Network*</a:t>
            </a:r>
            <a:r>
              <a:rPr lang="en" sz="1600">
                <a:solidFill>
                  <a:schemeClr val="dk1"/>
                </a:solidFill>
              </a:rPr>
              <a:t> and </a:t>
            </a:r>
            <a:r>
              <a:rPr lang="en" sz="1600" u="sng">
                <a:solidFill>
                  <a:schemeClr val="accent1"/>
                </a:solidFill>
              </a:rPr>
              <a:t>*Experience Replay*.</a:t>
            </a:r>
            <a:endParaRPr sz="1600" u="sng">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5"/>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Experience Replay</a:t>
            </a:r>
            <a:endParaRPr/>
          </a:p>
        </p:txBody>
      </p:sp>
      <p:grpSp>
        <p:nvGrpSpPr>
          <p:cNvPr id="943" name="Google Shape;943;p45"/>
          <p:cNvGrpSpPr/>
          <p:nvPr/>
        </p:nvGrpSpPr>
        <p:grpSpPr>
          <a:xfrm flipH="1">
            <a:off x="827986" y="972954"/>
            <a:ext cx="319710" cy="261048"/>
            <a:chOff x="3093501" y="886401"/>
            <a:chExt cx="376440" cy="307405"/>
          </a:xfrm>
        </p:grpSpPr>
        <p:sp>
          <p:nvSpPr>
            <p:cNvPr id="944" name="Google Shape;944;p4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45"/>
          <p:cNvGrpSpPr/>
          <p:nvPr/>
        </p:nvGrpSpPr>
        <p:grpSpPr>
          <a:xfrm>
            <a:off x="8002007" y="711631"/>
            <a:ext cx="720254" cy="693044"/>
            <a:chOff x="3771662" y="1694611"/>
            <a:chExt cx="603885" cy="581072"/>
          </a:xfrm>
        </p:grpSpPr>
        <p:sp>
          <p:nvSpPr>
            <p:cNvPr id="949" name="Google Shape;949;p45"/>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5"/>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5"/>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5"/>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5"/>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5"/>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5"/>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7" name="Google Shape;957;p45"/>
          <p:cNvSpPr/>
          <p:nvPr/>
        </p:nvSpPr>
        <p:spPr>
          <a:xfrm rot="-262689">
            <a:off x="729158" y="2830945"/>
            <a:ext cx="91164"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5"/>
          <p:cNvSpPr txBox="1"/>
          <p:nvPr/>
        </p:nvSpPr>
        <p:spPr>
          <a:xfrm>
            <a:off x="1582300" y="1234000"/>
            <a:ext cx="6254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When an agent interacts with the environment, the states, actions, and rewards the agent experiences are sequential by nature. If the agent tries to learn from these consecutive experiences it can run into problems due to the strong correlations between them. To avoid this, we employ a technique known as Experience Replay to generate uncorrelated experiences for training our agent.</a:t>
            </a:r>
            <a:endParaRPr sz="1600">
              <a:solidFill>
                <a:schemeClr val="dk1"/>
              </a:solidFill>
            </a:endParaRPr>
          </a:p>
        </p:txBody>
      </p:sp>
      <p:sp>
        <p:nvSpPr>
          <p:cNvPr id="959" name="Google Shape;959;p45"/>
          <p:cNvSpPr txBox="1"/>
          <p:nvPr/>
        </p:nvSpPr>
        <p:spPr>
          <a:xfrm>
            <a:off x="1582300" y="2827600"/>
            <a:ext cx="6036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rPr>
              <a:t>Experience replay consists of storing the agent's experiences</a:t>
            </a:r>
            <a:r>
              <a:rPr lang="en" sz="1600">
                <a:solidFill>
                  <a:schemeClr val="dk1"/>
                </a:solidFill>
              </a:rPr>
              <a:t> (i.e the states, actions, and rewards the agent receives) in a </a:t>
            </a:r>
            <a:r>
              <a:rPr lang="en" sz="1600">
                <a:solidFill>
                  <a:schemeClr val="accent5"/>
                </a:solidFill>
              </a:rPr>
              <a:t>memory buffer</a:t>
            </a:r>
            <a:r>
              <a:rPr lang="en" sz="1600">
                <a:solidFill>
                  <a:schemeClr val="dk1"/>
                </a:solidFill>
              </a:rPr>
              <a:t> and then sampling a random mini-batch of experiences from the buffer to do the learning. The experience tuples                     will be                   added to the memory buffer at each time step as the agent interacts with the environment.</a:t>
            </a:r>
            <a:endParaRPr sz="1600">
              <a:solidFill>
                <a:schemeClr val="dk1"/>
              </a:solidFill>
            </a:endParaRPr>
          </a:p>
        </p:txBody>
      </p:sp>
      <p:pic>
        <p:nvPicPr>
          <p:cNvPr id="960" name="Google Shape;960;p45"/>
          <p:cNvPicPr preferRelativeResize="0"/>
          <p:nvPr/>
        </p:nvPicPr>
        <p:blipFill>
          <a:blip r:embed="rId3">
            <a:alphaModFix/>
          </a:blip>
          <a:stretch>
            <a:fillRect/>
          </a:stretch>
        </p:blipFill>
        <p:spPr>
          <a:xfrm>
            <a:off x="2321050" y="3915825"/>
            <a:ext cx="946625" cy="2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 Space and Galaxy for Pre-K by Slidesgo">
  <a:themeElements>
    <a:clrScheme name="Simple Light">
      <a:dk1>
        <a:srgbClr val="FFFFFF"/>
      </a:dk1>
      <a:lt1>
        <a:srgbClr val="10162D"/>
      </a:lt1>
      <a:dk2>
        <a:srgbClr val="1B2241"/>
      </a:dk2>
      <a:lt2>
        <a:srgbClr val="E5904F"/>
      </a:lt2>
      <a:accent1>
        <a:srgbClr val="FFCB64"/>
      </a:accent1>
      <a:accent2>
        <a:srgbClr val="49D0E2"/>
      </a:accent2>
      <a:accent3>
        <a:srgbClr val="8CFAF9"/>
      </a:accent3>
      <a:accent4>
        <a:srgbClr val="D01D81"/>
      </a:accent4>
      <a:accent5>
        <a:srgbClr val="EC75C9"/>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