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gc1300_hst_663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9144000" cy="5217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Boris Tveritnev</a:t>
            </a:r>
          </a:p>
          <a:p>
            <a:r>
              <a:rPr lang="en-US" dirty="0" smtClean="0"/>
              <a:t>27/08/2015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7044" y="6627168"/>
            <a:ext cx="35069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apod.nasa.gov</a:t>
            </a:r>
            <a:r>
              <a:rPr lang="en-US" sz="900" dirty="0"/>
              <a:t>/</a:t>
            </a:r>
            <a:r>
              <a:rPr lang="en-US" sz="900" dirty="0" err="1"/>
              <a:t>apod</a:t>
            </a:r>
            <a:r>
              <a:rPr lang="en-US" sz="900" dirty="0"/>
              <a:t>/image/1203/ngc1300_hst_6637.jpg</a:t>
            </a:r>
          </a:p>
        </p:txBody>
      </p:sp>
    </p:spTree>
    <p:extLst>
      <p:ext uri="{BB962C8B-B14F-4D97-AF65-F5344CB8AC3E}">
        <p14:creationId xmlns:p14="http://schemas.microsoft.com/office/powerpoint/2010/main" val="9945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gc2244NB03.jpg"/>
          <p:cNvPicPr>
            <a:picLocks noChangeAspect="1"/>
          </p:cNvPicPr>
          <p:nvPr/>
        </p:nvPicPr>
        <p:blipFill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7" y="279001"/>
            <a:ext cx="9169495" cy="6299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service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It’s </a:t>
            </a:r>
            <a:r>
              <a:rPr lang="en-US" dirty="0"/>
              <a:t>all in the </a:t>
            </a:r>
            <a:r>
              <a:rPr lang="en-US" dirty="0" smtClean="0"/>
              <a:t>message - </a:t>
            </a:r>
            <a:r>
              <a:rPr lang="en-US" dirty="0"/>
              <a:t>The trick is to think of your system as passing messages at the application level as well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you’ve packaged everything into the message, that message can be dynamically routed anywhere, and so can its responses. The application doesn’t need to bind against any specific endpoint—it just drops a message addressed to some logical location. Infrastructure can make sure that messages get to the logical recipient, even if they change physical locations.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infrastructure is what brings about the “Bus” architectural style between your distributed components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70530" y="6627168"/>
            <a:ext cx="39862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www.heavensgloryobservatory.com</a:t>
            </a:r>
            <a:r>
              <a:rPr lang="en-US" sz="900" dirty="0"/>
              <a:t>/</a:t>
            </a:r>
            <a:r>
              <a:rPr lang="en-US" sz="900" dirty="0" err="1"/>
              <a:t>Color_Jpegs</a:t>
            </a:r>
            <a:r>
              <a:rPr lang="en-US" sz="900" dirty="0"/>
              <a:t>/ngc2244NB03.jpg</a:t>
            </a:r>
          </a:p>
        </p:txBody>
      </p:sp>
    </p:spTree>
    <p:extLst>
      <p:ext uri="{BB962C8B-B14F-4D97-AF65-F5344CB8AC3E}">
        <p14:creationId xmlns:p14="http://schemas.microsoft.com/office/powerpoint/2010/main" val="208274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</TotalTime>
  <Words>143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NServiceBus introduction</vt:lpstr>
      <vt:lpstr>What is service bus</vt:lpstr>
    </vt:vector>
  </TitlesOfParts>
  <Company>xing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NServiceBus introduction</dc:title>
  <dc:creator>Boris Tveritnev</dc:creator>
  <cp:lastModifiedBy>Boris Tveritnev</cp:lastModifiedBy>
  <cp:revision>2</cp:revision>
  <dcterms:created xsi:type="dcterms:W3CDTF">2015-07-19T19:43:17Z</dcterms:created>
  <dcterms:modified xsi:type="dcterms:W3CDTF">2015-07-19T19:56:55Z</dcterms:modified>
</cp:coreProperties>
</file>