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video" Target="file:///C:\Users\&#49888;&#51116;&#50864;\Desktop\&#54532;&#47196;&#51229;&#53944;%20&#49884;&#50672;%20&#51088;&#47308;.mp4" TargetMode="External" /><Relationship Id="rId4" Type="http://schemas.microsoft.com/office/2007/relationships/media" Target="file:///C:\Users\&#49888;&#51116;&#50864;\Desktop\&#54532;&#47196;&#51229;&#53944;%20&#49884;&#50672;%20&#51088;&#47308;.mp4" TargetMode="External" /><Relationship Id="rId5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38600" y="3708400"/>
            <a:ext cx="10706100" cy="2197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810500" y="4838700"/>
            <a:ext cx="29591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-25400"/>
            <a:ext cx="3822700" cy="2374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451100" y="3048000"/>
            <a:ext cx="4495800" cy="1790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451100" y="4851400"/>
            <a:ext cx="4495800" cy="1727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03600" y="6477000"/>
            <a:ext cx="2578100" cy="1866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112500" y="3048000"/>
            <a:ext cx="5600700" cy="172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71300" y="4851400"/>
            <a:ext cx="45085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03200" y="-127000"/>
            <a:ext cx="9944100" cy="2387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781300" y="3530600"/>
            <a:ext cx="129540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1800" y="-139700"/>
            <a:ext cx="7429500" cy="2298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679700" y="4064000"/>
            <a:ext cx="119253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2100" y="-139700"/>
            <a:ext cx="7696200" cy="2298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73500" y="2705100"/>
            <a:ext cx="10858500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0700" y="-50800"/>
            <a:ext cx="5930900" cy="2298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33900" y="3530600"/>
            <a:ext cx="951230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5900" y="-279400"/>
            <a:ext cx="2565400" cy="2489200"/>
          </a:xfrm>
          <a:prstGeom prst="rect">
            <a:avLst/>
          </a:prstGeom>
        </p:spPr>
      </p:pic>
      <p:pic>
        <p:nvPicPr>
          <p:cNvPr id="3" name="그림 2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1981200" y="1576387"/>
            <a:ext cx="13792200" cy="775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267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16600" y="4127500"/>
            <a:ext cx="6718300" cy="2374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8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sin</cp:lastModifiedBy>
  <dcterms:modified xsi:type="dcterms:W3CDTF">2024-05-23T09:54:06.490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