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7703F-8EB4-DD07-3A73-F70C8131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5E8DE-FC35-9626-EA95-058BD7EC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E6240-02F9-E71D-0DC4-50F28F9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A0575-D2AF-A4FC-86FE-8DEC006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38BE0-9520-6D49-C023-90AF842C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44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F37A7-7636-D3D7-A439-4F2556B1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35B873-56F8-441A-6647-50076CAD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B00FC-8C4E-05C5-AECD-BD67DFFF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5A1974-76DF-3A03-072F-B6E38179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9FDE2-8CAC-95C6-A549-77BBC26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47E082-795E-24DE-18A7-F7AD3A66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1E8BA-23E9-432D-4A78-50E9F8777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88A67-2AED-DD1B-0E18-7D846C48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5B529D-9527-5F02-D288-0BFAB3CF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E7861-530F-9315-4492-C6ACC1E2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BAE4D-B5A8-8104-9F43-01C1EF6D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248F5-66B3-4DB5-E75C-CA410253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A60FD6-FFC0-2127-41D3-8D679CD7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2BF44-69BE-846C-769F-0467F662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9F07D-C9B3-8658-8F70-E3D29C25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6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0BB5-6CE8-A2B6-EC19-54E94547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E3780D-1DA7-36BC-26FC-C16C8C56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92580-525A-F905-B6DA-A842D51C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8FD77-01E1-4C47-A504-D8C25342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C28AC-D565-0FD4-2A6F-3494EFA1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7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28EEE-1909-DC59-B740-E2AF7CB6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07237F-8B57-8D09-F74C-FF7768EC1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83DED-1964-B5A3-BB88-043337E4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5CFE06-93BD-9BD8-F1DC-C84C0F77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7FA266-0054-1542-C429-F325EA55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6A2B3-0AB4-49FC-2906-EDB32808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13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55113-72C5-71A8-B3BC-D855F02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384982-5594-E3B3-14E7-FB3FBDE8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6E246E-0313-300F-8735-4025BBE9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63FDBF-8659-B03C-085A-B1D43067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5130DD-FEA0-F641-614E-70345349C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ED04D8-B7AC-9228-E59A-A5B254E1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AAD315-147C-9C3A-4347-30A66CE7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1B62CD-34CE-E821-AB92-59B4F7E6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2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68AF6-8E71-8528-A146-CF5F5E68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1731EE-F2C5-ADCA-85C1-AC240592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EF3897-2E98-6137-68EB-CD67D094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8EABFB-FA0D-D24A-A7D6-6EBC0B17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FA1271-4514-0F32-2995-74C35206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A6C020-2FA4-1B74-F9D3-8D237ED8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8DC58-CC17-E9E4-DE5C-EA125645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8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C6974-BB6B-35AA-5A29-D4C42CEC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381EB-ABDE-F88F-4DBE-4CFD85A7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D57345-56CC-3D31-5BCA-A9BDC9DA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7501EE-AE0C-8487-BD61-06D01BD2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5257B7-8AA9-40BC-067E-E514BC92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EAE6BF-8C5C-E6B6-59A7-9A221313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7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3A4F5-CE80-9293-3F4F-36A20485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72198D-8256-59AB-C354-352A0D562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EEAC03-45B0-60CF-3525-9D42FEDC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D2850-B8B4-371C-B335-5D1671D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31BE92-89B6-2162-6BDF-A1324E14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4B65D3-0CB5-9467-2A17-94DFFDA9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5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BC271B-1252-F9C1-9C94-075435BD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1DB7B-20D5-FC22-9410-A0CDC88C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683FE-EB13-C9C9-F8AA-A5F214792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C961-A97E-417A-AFC7-71A501DE37ED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E3AD5C-4AD5-F37D-EF3A-B0A84ADCA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A201A-731E-EF50-B1D0-F94E8FEF0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7B7F-51A1-4153-A767-8A170C63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6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219D4CD-BB9A-5A8D-6DC0-FE92BF7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8743" cy="69026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9A4730-A182-55CD-D325-081BCB3668DD}"/>
              </a:ext>
            </a:extLst>
          </p:cNvPr>
          <p:cNvSpPr txBox="1"/>
          <p:nvPr/>
        </p:nvSpPr>
        <p:spPr>
          <a:xfrm>
            <a:off x="4180115" y="1458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085841-FD1E-0C16-BDB5-A068CCF80F78}"/>
              </a:ext>
            </a:extLst>
          </p:cNvPr>
          <p:cNvSpPr txBox="1"/>
          <p:nvPr/>
        </p:nvSpPr>
        <p:spPr>
          <a:xfrm>
            <a:off x="5050972" y="14586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94A526-C757-692C-05D2-C2D5589DB423}"/>
              </a:ext>
            </a:extLst>
          </p:cNvPr>
          <p:cNvSpPr txBox="1"/>
          <p:nvPr/>
        </p:nvSpPr>
        <p:spPr>
          <a:xfrm>
            <a:off x="5834743" y="1458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2756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2023-09-14T05:32:45Z</dcterms:created>
  <dcterms:modified xsi:type="dcterms:W3CDTF">2023-09-14T05:33:33Z</dcterms:modified>
</cp:coreProperties>
</file>