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8" r:id="rId2"/>
    <p:sldId id="257" r:id="rId3"/>
    <p:sldId id="293" r:id="rId4"/>
    <p:sldId id="301" r:id="rId5"/>
    <p:sldId id="307" r:id="rId6"/>
    <p:sldId id="302" r:id="rId7"/>
    <p:sldId id="304" r:id="rId8"/>
    <p:sldId id="305" r:id="rId9"/>
    <p:sldId id="299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568" autoAdjust="0"/>
  </p:normalViewPr>
  <p:slideViewPr>
    <p:cSldViewPr snapToGrid="0">
      <p:cViewPr varScale="1">
        <p:scale>
          <a:sx n="93" d="100"/>
          <a:sy n="93" d="100"/>
        </p:scale>
        <p:origin x="1188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38E2A-F23C-4F62-ABD8-6DC8EDE262A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DD4E8-7060-4CBE-9109-70CBDD3B0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9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95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2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1D200-C53E-4D45-BEEC-DC6BAC2B9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870" y="2058850"/>
            <a:ext cx="8177155" cy="1034288"/>
          </a:xfrm>
        </p:spPr>
        <p:txBody>
          <a:bodyPr anchor="b"/>
          <a:lstStyle>
            <a:lvl1pPr algn="l">
              <a:defRPr sz="4400" b="1"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13CE4-B729-4FA8-A60A-28CF4EE5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4992" y="3520395"/>
            <a:ext cx="4114800" cy="2529334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17" name="Picture 2" descr="C:\Users\Administrator\Desktop\숭실로고_가로길게길게.png">
            <a:extLst>
              <a:ext uri="{FF2B5EF4-FFF2-40B4-BE49-F238E27FC236}">
                <a16:creationId xmlns:a16="http://schemas.microsoft.com/office/drawing/2014/main" id="{FCD22ECD-9E75-4B32-8B8F-17C72BE963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944" y="252918"/>
            <a:ext cx="2370081" cy="3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932FE-38C6-4773-8913-AF620BA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8C0EE-2CD0-4CBA-987E-8FB284A9E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16EE-2EDF-4ABE-8F66-386C44EA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CA02A-11C3-49F6-B386-D058C794747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4C2A6-035D-49B1-A944-57E83EEC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FAE7C-61ED-4D6E-B398-B9C2E452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416A8-7D66-4BBC-AF58-CC7BA76C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7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563DE9-D0C0-46DA-8553-7EFC5A555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D0CBF-D1A8-4485-933C-FE9EB3BCC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2923F-4A07-49CC-B22B-F07D9BC5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CA02A-11C3-49F6-B386-D058C794747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B0477-178F-40C3-B883-1063CFD6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DEC1B-8651-4181-9679-3389FD26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416A8-7D66-4BBC-AF58-CC7BA76C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DA9A5-5D4F-4ABF-B3A0-BBEF217C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" y="184944"/>
            <a:ext cx="11862707" cy="602456"/>
          </a:xfrm>
        </p:spPr>
        <p:txBody>
          <a:bodyPr/>
          <a:lstStyle>
            <a:lvl1pPr>
              <a:defRPr sz="3800" b="1"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5D77C-8687-44DB-9154-30A7EC48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D5934"/>
              </a:buClr>
              <a:defRPr sz="2400"/>
            </a:lvl1pPr>
            <a:lvl2pPr>
              <a:buClr>
                <a:srgbClr val="98C332"/>
              </a:buClr>
              <a:defRPr sz="2000"/>
            </a:lvl2pPr>
            <a:lvl3pPr>
              <a:buClr>
                <a:srgbClr val="FDA634"/>
              </a:buCl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A9651-DDB5-4512-B59F-BACADDD3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6892" y="6303971"/>
            <a:ext cx="59055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fld id="{013416A8-7D66-4BBC-AF58-CC7BA76C1E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32636C-43E1-4B14-A2FB-466B44D2C923}"/>
              </a:ext>
            </a:extLst>
          </p:cNvPr>
          <p:cNvCxnSpPr>
            <a:cxnSpLocks/>
          </p:cNvCxnSpPr>
          <p:nvPr userDrawn="1"/>
        </p:nvCxnSpPr>
        <p:spPr>
          <a:xfrm>
            <a:off x="66675" y="809625"/>
            <a:ext cx="12039600" cy="0"/>
          </a:xfrm>
          <a:prstGeom prst="line">
            <a:avLst/>
          </a:prstGeom>
          <a:ln w="19050">
            <a:solidFill>
              <a:srgbClr val="006E9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8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78C0-8C36-4B49-B5CC-0C85FCC3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4291F-9E5C-426C-B82D-B5AC8EF8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86509-DB29-4C18-BD82-F9D4D7F9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CA02A-11C3-49F6-B386-D058C794747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2EC61-E76C-4ECB-9E09-90EAF8E2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C55C5-4A7D-4FE2-939A-C779D1C6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416A8-7D66-4BBC-AF58-CC7BA76C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1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97A6-0FC2-430C-8FD6-3AAB42B9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55C36-9179-4BDD-82D1-3B3107079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E7AE9E-54F0-4AA5-81CE-7E276DCA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CEDEF-AE0C-414B-89CA-8AB8F01D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CA02A-11C3-49F6-B386-D058C794747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3540E-B4BF-4569-9057-EEE0BC22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BA45D-94AC-4108-A5C9-55B3F9D9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416A8-7D66-4BBC-AF58-CC7BA76C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2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1BFE1-B85F-4E85-9F49-31610521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4DF95-6299-492B-BDC0-0DFD7F584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1A460-DB1B-4151-BAAC-ABA39EC6A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9323A-5C64-4910-87D9-8DEF6023E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8D8201-FB41-44B2-844E-A70F32A69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AB9205-8E80-49CA-A8A2-01FBBD48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CA02A-11C3-49F6-B386-D058C794747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62774-91BD-439E-9D45-DCD54887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0504E-423A-4AAD-9450-2D82A890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416A8-7D66-4BBC-AF58-CC7BA76C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4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31163-8E35-4DDB-8C68-AE032705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C7A9F5-CC1E-4571-A213-4AA2462A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CA02A-11C3-49F6-B386-D058C794747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B0B02-C9F3-4D5A-B961-2070E69A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D03865-1020-42D7-9A21-8B536FF3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416A8-7D66-4BBC-AF58-CC7BA76C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B7959-F369-4345-8DBD-BCFF90CE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CA02A-11C3-49F6-B386-D058C794747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5F513-3EAC-4AD5-BC59-577401AA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A9F9F-E77C-4FA2-AA14-DB09E8C9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416A8-7D66-4BBC-AF58-CC7BA76C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766E7-6F89-4F2D-ADC3-67395C4A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D15C7-5F5D-4A4B-8AB5-8F666ECC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3627D-2726-43E6-B077-E15B5864C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3FB93-7E89-41F3-89D3-FD286360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CA02A-11C3-49F6-B386-D058C794747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457D4-B1EB-47A8-A498-81B9F845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0B332-7CBE-4E40-91C1-5361E283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416A8-7D66-4BBC-AF58-CC7BA76C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4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70C02-9E92-4D29-8DF4-88A8718C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814AB-4607-4F89-95A5-D60736FCD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1DA4F-921E-4544-89B6-66C822E6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700AC-4718-4939-B3C9-1346E3D2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CA02A-11C3-49F6-B386-D058C7947476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8B48C-D7BE-42E8-94E3-8843106B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6B6D9-9EC2-4441-BFCD-F60E203D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416A8-7D66-4BBC-AF58-CC7BA76C1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B18B54-C66F-4412-B78E-3ECF3166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" y="146844"/>
            <a:ext cx="11862707" cy="602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D3A30-451B-48A4-9BF9-7FD6B864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034595"/>
            <a:ext cx="11514364" cy="493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C5AF4-F6AC-4033-A7EE-F5687E416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400" y="6328694"/>
            <a:ext cx="525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16A8-7D66-4BBC-AF58-CC7BA76C1E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7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BEC2-E9C0-E6D6-2FFB-38DF2776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발표자료 작성시 참조사항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9D84F-8C2C-4015-2E6E-C66DCFC2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발표시간 </a:t>
            </a:r>
            <a:r>
              <a:rPr lang="en-US" altLang="ko-KR" dirty="0"/>
              <a:t>: 5~7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발표순서는 반드시 지켜주세요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발표 디자인은 반드시 변경해주세요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Powerpoint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 err="1"/>
              <a:t>아니여도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제목은 발표 흐름에 맞게 수정해주세요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발표순서는 지켜주세요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58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 anchor="ctr" anchorCtr="0">
            <a:no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4800" b="1" dirty="0"/>
              <a:t> </a:t>
            </a:r>
            <a:r>
              <a:rPr lang="en-US" altLang="ko-KR" sz="4800" b="1" dirty="0"/>
              <a:t>Q &amp; 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265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24748" y="2058850"/>
            <a:ext cx="8186278" cy="1034288"/>
          </a:xfrm>
        </p:spPr>
        <p:txBody>
          <a:bodyPr rtlCol="0" anchor="ctr" anchorCtr="0">
            <a:normAutofit/>
          </a:bodyPr>
          <a:lstStyle/>
          <a:p>
            <a:pPr marL="268288" rtl="0">
              <a:lnSpc>
                <a:spcPct val="150000"/>
              </a:lnSpc>
            </a:pPr>
            <a:r>
              <a:rPr lang="ko-KR" altLang="en-US" sz="4400" b="1" dirty="0"/>
              <a:t>프로젝트 주제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 2">
            <a:extLst>
              <a:ext uri="{FF2B5EF4-FFF2-40B4-BE49-F238E27FC236}">
                <a16:creationId xmlns:a16="http://schemas.microsoft.com/office/drawing/2014/main" id="{725C50F8-2CC8-436E-B626-9B55B997481A}"/>
              </a:ext>
            </a:extLst>
          </p:cNvPr>
          <p:cNvSpPr txBox="1">
            <a:spLocks/>
          </p:cNvSpPr>
          <p:nvPr/>
        </p:nvSpPr>
        <p:spPr>
          <a:xfrm>
            <a:off x="6999496" y="3671835"/>
            <a:ext cx="4711083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err="1"/>
              <a:t>팀이름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algn="l"/>
            <a:r>
              <a:rPr lang="ko-KR" altLang="en-US" dirty="0"/>
              <a:t>팀원명단 </a:t>
            </a:r>
            <a:r>
              <a:rPr lang="en-US" altLang="ko-KR" dirty="0"/>
              <a:t>: </a:t>
            </a:r>
          </a:p>
          <a:p>
            <a:pPr algn="l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62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33781-B772-4F7B-8ED2-2FA4200B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 선정이유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EB8A2-DBDB-453E-9466-C02B052B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선정 이유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프로젝트의 주제로 선정한 이유 또는 목적을 기술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프로젝트 개요 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프로젝트에 대한 전반적인 소개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07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C5E8C-C68B-4150-86EF-29A87D96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4965E-18DC-4B3F-835A-F415325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프로그램에서 사용한 주요 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변수의 내용을 기술하고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67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B6657-C7A6-5B75-4C53-89E7866FF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153E9-FF6B-E492-1D47-08A3575C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문제해결과정</a:t>
            </a:r>
            <a:r>
              <a:rPr lang="en-US" altLang="ko-KR" dirty="0"/>
              <a:t>)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2C03A-47C4-1AF0-0CAE-45370436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program </a:t>
            </a:r>
            <a:r>
              <a:rPr lang="ko-KR" altLang="en-US" dirty="0"/>
              <a:t>측면에서 바라본 전체 진행 흐름을 그림이나 순서도로 표현하고 설명</a:t>
            </a:r>
            <a:endParaRPr lang="en-US" altLang="ko-KR" dirty="0"/>
          </a:p>
          <a:p>
            <a:r>
              <a:rPr lang="ko-KR" altLang="en-US" dirty="0"/>
              <a:t>세부 흐름은 각 함수에서 기술함으로 전체 진행 흐름을 기준으로 기술</a:t>
            </a:r>
          </a:p>
        </p:txBody>
      </p:sp>
    </p:spTree>
    <p:extLst>
      <p:ext uri="{BB962C8B-B14F-4D97-AF65-F5344CB8AC3E}">
        <p14:creationId xmlns:p14="http://schemas.microsoft.com/office/powerpoint/2010/main" val="373534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78E8-1B29-4459-9AFC-8DDFAC6F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기능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78312-C220-4858-BBBF-650318BA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034595"/>
            <a:ext cx="11514364" cy="5366205"/>
          </a:xfrm>
        </p:spPr>
        <p:txBody>
          <a:bodyPr/>
          <a:lstStyle/>
          <a:p>
            <a:pPr fontAlgn="base"/>
            <a:r>
              <a:rPr lang="ko-KR" altLang="en-US" dirty="0"/>
              <a:t> 각 기능들을 함수로 분리하여 기술</a:t>
            </a:r>
            <a:endParaRPr lang="en-US" altLang="ko-KR" dirty="0"/>
          </a:p>
          <a:p>
            <a:pPr lvl="1" fontAlgn="base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각 함수별로 슬라이드를 작성하여 기술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함수명을 슬라이드의 제목으로 기술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base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 각 함수에 대한 설명을 다음 사항을 기반으로 상세히 기술</a:t>
            </a:r>
            <a:endParaRPr lang="en-US" altLang="ko-KR" dirty="0"/>
          </a:p>
          <a:p>
            <a:pPr lvl="1" fontAlgn="base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함수명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함수의 기능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역할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함수의 개수 및 매개변수 설명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base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유무 및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 설명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함수내 알고리즘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흐름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문제해결과정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순서도 및 자연어로 기술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base"/>
            <a:r>
              <a:rPr lang="ko-KR" altLang="en-US" dirty="0">
                <a:solidFill>
                  <a:srgbClr val="C00000"/>
                </a:solidFill>
              </a:rPr>
              <a:t>프로그램을 복사해서 넣지 </a:t>
            </a:r>
            <a:r>
              <a:rPr lang="ko-KR" altLang="en-US" dirty="0" err="1">
                <a:solidFill>
                  <a:srgbClr val="C00000"/>
                </a:solidFill>
              </a:rPr>
              <a:t>말것</a:t>
            </a:r>
            <a:r>
              <a:rPr lang="en-US" altLang="ko-KR" dirty="0">
                <a:solidFill>
                  <a:srgbClr val="C00000"/>
                </a:solidFill>
              </a:rPr>
              <a:t>!!!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0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35F64-1AA4-468A-A25D-18FA4BB4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영상</a:t>
            </a:r>
            <a:r>
              <a:rPr lang="en-US" altLang="ko-KR" dirty="0"/>
              <a:t>(</a:t>
            </a:r>
            <a:r>
              <a:rPr lang="ko-KR" altLang="en-US" dirty="0"/>
              <a:t>시연영상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C2B86-D18C-4D5A-85BC-CAEC5E39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실행결과를 영상으로 녹화하여 보여줄 것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화질을 위하여 </a:t>
            </a:r>
            <a:r>
              <a:rPr lang="en-US" altLang="ko-KR" dirty="0"/>
              <a:t>zoom </a:t>
            </a:r>
            <a:r>
              <a:rPr lang="ko-KR" altLang="en-US" dirty="0"/>
              <a:t>또는 </a:t>
            </a:r>
            <a:r>
              <a:rPr lang="ko-KR" altLang="en-US" dirty="0" err="1"/>
              <a:t>그외</a:t>
            </a:r>
            <a:r>
              <a:rPr lang="ko-KR" altLang="en-US" dirty="0"/>
              <a:t> 저작도구로 </a:t>
            </a:r>
            <a:r>
              <a:rPr lang="ko-KR" altLang="en-US" dirty="0" err="1"/>
              <a:t>녹화할것</a:t>
            </a:r>
            <a:endParaRPr lang="en-US" altLang="ko-KR" dirty="0"/>
          </a:p>
          <a:p>
            <a:pPr lvl="1"/>
            <a:r>
              <a:rPr lang="ko-KR" altLang="en-US" dirty="0"/>
              <a:t>화질을 위하여 핸드폰 촬영은 피해주세요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멀리있는</a:t>
            </a:r>
            <a:r>
              <a:rPr lang="ko-KR" altLang="en-US" dirty="0"/>
              <a:t> 있는 학생도 볼 수 있도록 가급적 큰 글씨로 제작</a:t>
            </a:r>
            <a:endParaRPr lang="en-US" altLang="ko-KR" dirty="0"/>
          </a:p>
          <a:p>
            <a:r>
              <a:rPr lang="ko-KR" altLang="en-US" dirty="0"/>
              <a:t> 영상내에 실행 과정에 대한 설명 삽입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발표 도중 프로그램을 실행하여 보여주지 말 것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02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CA5D1-DD07-C791-D2AD-4F3D864A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r>
              <a:rPr lang="en-US" altLang="ko-KR" dirty="0"/>
              <a:t>  </a:t>
            </a:r>
            <a:r>
              <a:rPr lang="ko-KR" altLang="en-US" dirty="0"/>
              <a:t>및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1F7DF-0FEA-A5FC-1EDA-C3B6F6E6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팀원 구성과 각 팀원의 역할 기술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담당 함수 및 역할을 기준으로 작성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7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4A836-678F-4EA2-ADF4-F97D5DC1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에필로그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29B11-4FD9-4FF8-913D-DD3BCE3B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/>
              <a:t>팀 프로젝트를 진행하면서 느꼈던 소감</a:t>
            </a:r>
            <a:r>
              <a:rPr lang="en-US" altLang="ko-KR" dirty="0"/>
              <a:t>,  </a:t>
            </a:r>
            <a:r>
              <a:rPr lang="ko-KR" altLang="en-US" dirty="0"/>
              <a:t>도움이 되었던 점</a:t>
            </a:r>
            <a:r>
              <a:rPr lang="en-US" altLang="ko-KR" dirty="0"/>
              <a:t>, </a:t>
            </a:r>
            <a:r>
              <a:rPr lang="ko-KR" altLang="en-US" dirty="0"/>
              <a:t>좋았던 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아쉬웠던 점</a:t>
            </a:r>
            <a:r>
              <a:rPr lang="en-US" altLang="ko-KR" dirty="0"/>
              <a:t>, </a:t>
            </a:r>
            <a:r>
              <a:rPr lang="ko-KR" altLang="en-US" dirty="0"/>
              <a:t> 기억에 나는 것 등을 작성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한 페이지 이내로 기술</a:t>
            </a:r>
          </a:p>
        </p:txBody>
      </p:sp>
    </p:spTree>
    <p:extLst>
      <p:ext uri="{BB962C8B-B14F-4D97-AF65-F5344CB8AC3E}">
        <p14:creationId xmlns:p14="http://schemas.microsoft.com/office/powerpoint/2010/main" val="197772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276</Words>
  <Application>Microsoft Office PowerPoint</Application>
  <PresentationFormat>와이드스크린</PresentationFormat>
  <Paragraphs>56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발표자료 작성시 참조사항</vt:lpstr>
      <vt:lpstr>프로젝트 주제</vt:lpstr>
      <vt:lpstr>프로젝트 주제 선정이유 및 개요</vt:lpstr>
      <vt:lpstr>자료 구조</vt:lpstr>
      <vt:lpstr>알고리즘(문제해결과정) 설계</vt:lpstr>
      <vt:lpstr>각 기능(함수)별 설명</vt:lpstr>
      <vt:lpstr>프로그램 실행 영상(시연영상)</vt:lpstr>
      <vt:lpstr>팀 구성  및 역할</vt:lpstr>
      <vt:lpstr>에필로그</vt:lpstr>
      <vt:lpstr>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ssu</dc:creator>
  <cp:lastModifiedBy>ssu</cp:lastModifiedBy>
  <cp:revision>60</cp:revision>
  <dcterms:created xsi:type="dcterms:W3CDTF">2023-05-24T05:51:53Z</dcterms:created>
  <dcterms:modified xsi:type="dcterms:W3CDTF">2025-05-14T00:01:06Z</dcterms:modified>
</cp:coreProperties>
</file>