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57" r:id="rId6"/>
    <p:sldId id="268" r:id="rId7"/>
    <p:sldId id="267" r:id="rId8"/>
    <p:sldId id="265" r:id="rId9"/>
    <p:sldId id="258" r:id="rId10"/>
    <p:sldId id="272" r:id="rId11"/>
    <p:sldId id="269" r:id="rId12"/>
    <p:sldId id="270" r:id="rId13"/>
    <p:sldId id="271" r:id="rId14"/>
    <p:sldId id="26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5CBB0F-4F67-4D33-8C3C-A88A5F67B65D}" type="doc">
      <dgm:prSet loTypeId="urn:microsoft.com/office/officeart/2005/8/layout/hierarchy3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169B1A5-AFF0-4526-A836-B9E2AF592A74}">
      <dgm:prSet/>
      <dgm:spPr/>
      <dgm:t>
        <a:bodyPr/>
        <a:lstStyle/>
        <a:p>
          <a:r>
            <a:rPr lang="fr-FR"/>
            <a:t>DENANS Dimitri : Développeur</a:t>
          </a:r>
          <a:endParaRPr lang="en-US"/>
        </a:p>
      </dgm:t>
    </dgm:pt>
    <dgm:pt modelId="{9450C987-4D00-43C4-8168-60C788588ADF}" type="parTrans" cxnId="{36569D60-3C7D-4E82-B14A-E1630BF7AB80}">
      <dgm:prSet/>
      <dgm:spPr/>
      <dgm:t>
        <a:bodyPr/>
        <a:lstStyle/>
        <a:p>
          <a:endParaRPr lang="en-US"/>
        </a:p>
      </dgm:t>
    </dgm:pt>
    <dgm:pt modelId="{64F27038-1EA6-4F8C-917A-4EFB99F3B194}" type="sibTrans" cxnId="{36569D60-3C7D-4E82-B14A-E1630BF7AB80}">
      <dgm:prSet/>
      <dgm:spPr/>
      <dgm:t>
        <a:bodyPr/>
        <a:lstStyle/>
        <a:p>
          <a:endParaRPr lang="en-US"/>
        </a:p>
      </dgm:t>
    </dgm:pt>
    <dgm:pt modelId="{7468453B-EDD7-487B-9538-75AC5C7D7049}">
      <dgm:prSet/>
      <dgm:spPr/>
      <dgm:t>
        <a:bodyPr/>
        <a:lstStyle/>
        <a:p>
          <a:r>
            <a:rPr lang="fr-FR"/>
            <a:t>ARMENGOL Léa : Testeuse de bug</a:t>
          </a:r>
          <a:endParaRPr lang="en-US"/>
        </a:p>
      </dgm:t>
    </dgm:pt>
    <dgm:pt modelId="{63DC1D2C-923E-44B9-8047-AD6FE5877EBD}" type="parTrans" cxnId="{A9E8E2A0-D0A2-4EF0-89AD-4CC6E4445B3F}">
      <dgm:prSet/>
      <dgm:spPr/>
      <dgm:t>
        <a:bodyPr/>
        <a:lstStyle/>
        <a:p>
          <a:endParaRPr lang="en-US"/>
        </a:p>
      </dgm:t>
    </dgm:pt>
    <dgm:pt modelId="{280A8779-B5E5-42DB-BE4C-301902643158}" type="sibTrans" cxnId="{A9E8E2A0-D0A2-4EF0-89AD-4CC6E4445B3F}">
      <dgm:prSet/>
      <dgm:spPr/>
      <dgm:t>
        <a:bodyPr/>
        <a:lstStyle/>
        <a:p>
          <a:endParaRPr lang="en-US"/>
        </a:p>
      </dgm:t>
    </dgm:pt>
    <dgm:pt modelId="{7D9E6608-835C-4D9D-BF9E-FB3DC7049387}">
      <dgm:prSet/>
      <dgm:spPr/>
      <dgm:t>
        <a:bodyPr/>
        <a:lstStyle/>
        <a:p>
          <a:r>
            <a:rPr lang="fr-FR"/>
            <a:t>TARQUINI Evann : Chef de projet</a:t>
          </a:r>
          <a:endParaRPr lang="en-US"/>
        </a:p>
      </dgm:t>
    </dgm:pt>
    <dgm:pt modelId="{60FE3A07-69E2-48C1-924A-79B0E8294B38}" type="parTrans" cxnId="{3260826C-720E-48D6-B646-13AFF4A47C21}">
      <dgm:prSet/>
      <dgm:spPr/>
      <dgm:t>
        <a:bodyPr/>
        <a:lstStyle/>
        <a:p>
          <a:endParaRPr lang="en-US"/>
        </a:p>
      </dgm:t>
    </dgm:pt>
    <dgm:pt modelId="{0BEEB09B-A1A6-4C7F-96F9-415CD002FAB8}" type="sibTrans" cxnId="{3260826C-720E-48D6-B646-13AFF4A47C21}">
      <dgm:prSet/>
      <dgm:spPr/>
      <dgm:t>
        <a:bodyPr/>
        <a:lstStyle/>
        <a:p>
          <a:endParaRPr lang="en-US"/>
        </a:p>
      </dgm:t>
    </dgm:pt>
    <dgm:pt modelId="{C2B35565-827F-4AB2-A5C6-F032F57D9872}" type="pres">
      <dgm:prSet presAssocID="{A95CBB0F-4F67-4D33-8C3C-A88A5F67B65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9CBE50-7170-4CA4-ACC4-9B03DFC5D751}" type="pres">
      <dgm:prSet presAssocID="{B169B1A5-AFF0-4526-A836-B9E2AF592A74}" presName="root" presStyleCnt="0"/>
      <dgm:spPr/>
    </dgm:pt>
    <dgm:pt modelId="{C208FB51-18AD-485C-8C65-636D5909ACE8}" type="pres">
      <dgm:prSet presAssocID="{B169B1A5-AFF0-4526-A836-B9E2AF592A74}" presName="rootComposite" presStyleCnt="0"/>
      <dgm:spPr/>
    </dgm:pt>
    <dgm:pt modelId="{E4FBA165-ABB8-4521-B1F0-D5308D6E6DBF}" type="pres">
      <dgm:prSet presAssocID="{B169B1A5-AFF0-4526-A836-B9E2AF592A74}" presName="rootText" presStyleLbl="node1" presStyleIdx="0" presStyleCnt="3"/>
      <dgm:spPr/>
    </dgm:pt>
    <dgm:pt modelId="{EC6A7C01-BF19-41F4-AE45-D841153AC03C}" type="pres">
      <dgm:prSet presAssocID="{B169B1A5-AFF0-4526-A836-B9E2AF592A74}" presName="rootConnector" presStyleLbl="node1" presStyleIdx="0" presStyleCnt="3"/>
      <dgm:spPr/>
    </dgm:pt>
    <dgm:pt modelId="{6A2F9596-DF1B-4330-8DFF-8D0B77488606}" type="pres">
      <dgm:prSet presAssocID="{B169B1A5-AFF0-4526-A836-B9E2AF592A74}" presName="childShape" presStyleCnt="0"/>
      <dgm:spPr/>
    </dgm:pt>
    <dgm:pt modelId="{48F1CA80-B20B-4C69-9F23-7EBE9021603A}" type="pres">
      <dgm:prSet presAssocID="{7468453B-EDD7-487B-9538-75AC5C7D7049}" presName="root" presStyleCnt="0"/>
      <dgm:spPr/>
    </dgm:pt>
    <dgm:pt modelId="{19BF7BD7-A7F1-4887-9C4D-467BE4EE8B05}" type="pres">
      <dgm:prSet presAssocID="{7468453B-EDD7-487B-9538-75AC5C7D7049}" presName="rootComposite" presStyleCnt="0"/>
      <dgm:spPr/>
    </dgm:pt>
    <dgm:pt modelId="{BF212AA0-F973-4975-A76C-8A28716A47FD}" type="pres">
      <dgm:prSet presAssocID="{7468453B-EDD7-487B-9538-75AC5C7D7049}" presName="rootText" presStyleLbl="node1" presStyleIdx="1" presStyleCnt="3"/>
      <dgm:spPr/>
    </dgm:pt>
    <dgm:pt modelId="{3727C367-8547-4A9C-AA0E-746636430021}" type="pres">
      <dgm:prSet presAssocID="{7468453B-EDD7-487B-9538-75AC5C7D7049}" presName="rootConnector" presStyleLbl="node1" presStyleIdx="1" presStyleCnt="3"/>
      <dgm:spPr/>
    </dgm:pt>
    <dgm:pt modelId="{AF5F4AFE-4EB4-49C9-B4D5-65D92CE2E88F}" type="pres">
      <dgm:prSet presAssocID="{7468453B-EDD7-487B-9538-75AC5C7D7049}" presName="childShape" presStyleCnt="0"/>
      <dgm:spPr/>
    </dgm:pt>
    <dgm:pt modelId="{CE13E8F6-D4C0-4A50-BB8E-EC1336B030FF}" type="pres">
      <dgm:prSet presAssocID="{7D9E6608-835C-4D9D-BF9E-FB3DC7049387}" presName="root" presStyleCnt="0"/>
      <dgm:spPr/>
    </dgm:pt>
    <dgm:pt modelId="{FBB842A9-D8B1-4148-813A-CD0725E01820}" type="pres">
      <dgm:prSet presAssocID="{7D9E6608-835C-4D9D-BF9E-FB3DC7049387}" presName="rootComposite" presStyleCnt="0"/>
      <dgm:spPr/>
    </dgm:pt>
    <dgm:pt modelId="{11C3D0F1-9935-4F56-8F27-AF6EA630A72E}" type="pres">
      <dgm:prSet presAssocID="{7D9E6608-835C-4D9D-BF9E-FB3DC7049387}" presName="rootText" presStyleLbl="node1" presStyleIdx="2" presStyleCnt="3"/>
      <dgm:spPr/>
    </dgm:pt>
    <dgm:pt modelId="{709B1733-660F-41FD-84F8-0C9B09FD270F}" type="pres">
      <dgm:prSet presAssocID="{7D9E6608-835C-4D9D-BF9E-FB3DC7049387}" presName="rootConnector" presStyleLbl="node1" presStyleIdx="2" presStyleCnt="3"/>
      <dgm:spPr/>
    </dgm:pt>
    <dgm:pt modelId="{F035B15A-7139-4135-BAC0-B05C23D49D35}" type="pres">
      <dgm:prSet presAssocID="{7D9E6608-835C-4D9D-BF9E-FB3DC7049387}" presName="childShape" presStyleCnt="0"/>
      <dgm:spPr/>
    </dgm:pt>
  </dgm:ptLst>
  <dgm:cxnLst>
    <dgm:cxn modelId="{67ACA327-7827-4592-8D01-0E407FB670FD}" type="presOf" srcId="{B169B1A5-AFF0-4526-A836-B9E2AF592A74}" destId="{E4FBA165-ABB8-4521-B1F0-D5308D6E6DBF}" srcOrd="0" destOrd="0" presId="urn:microsoft.com/office/officeart/2005/8/layout/hierarchy3"/>
    <dgm:cxn modelId="{36569D60-3C7D-4E82-B14A-E1630BF7AB80}" srcId="{A95CBB0F-4F67-4D33-8C3C-A88A5F67B65D}" destId="{B169B1A5-AFF0-4526-A836-B9E2AF592A74}" srcOrd="0" destOrd="0" parTransId="{9450C987-4D00-43C4-8168-60C788588ADF}" sibTransId="{64F27038-1EA6-4F8C-917A-4EFB99F3B194}"/>
    <dgm:cxn modelId="{D36CF160-51E8-4FF4-816A-A559BBDCC88E}" type="presOf" srcId="{7D9E6608-835C-4D9D-BF9E-FB3DC7049387}" destId="{709B1733-660F-41FD-84F8-0C9B09FD270F}" srcOrd="1" destOrd="0" presId="urn:microsoft.com/office/officeart/2005/8/layout/hierarchy3"/>
    <dgm:cxn modelId="{3260826C-720E-48D6-B646-13AFF4A47C21}" srcId="{A95CBB0F-4F67-4D33-8C3C-A88A5F67B65D}" destId="{7D9E6608-835C-4D9D-BF9E-FB3DC7049387}" srcOrd="2" destOrd="0" parTransId="{60FE3A07-69E2-48C1-924A-79B0E8294B38}" sibTransId="{0BEEB09B-A1A6-4C7F-96F9-415CD002FAB8}"/>
    <dgm:cxn modelId="{C67B6D6D-C67B-4ACC-A18B-1FFA3BB44F8D}" type="presOf" srcId="{7468453B-EDD7-487B-9538-75AC5C7D7049}" destId="{3727C367-8547-4A9C-AA0E-746636430021}" srcOrd="1" destOrd="0" presId="urn:microsoft.com/office/officeart/2005/8/layout/hierarchy3"/>
    <dgm:cxn modelId="{0BA90459-A727-4938-ACB6-E9F6ACCB58EE}" type="presOf" srcId="{B169B1A5-AFF0-4526-A836-B9E2AF592A74}" destId="{EC6A7C01-BF19-41F4-AE45-D841153AC03C}" srcOrd="1" destOrd="0" presId="urn:microsoft.com/office/officeart/2005/8/layout/hierarchy3"/>
    <dgm:cxn modelId="{8FBD5B8D-A269-4BEB-BBD9-EDC530AD6B8E}" type="presOf" srcId="{7D9E6608-835C-4D9D-BF9E-FB3DC7049387}" destId="{11C3D0F1-9935-4F56-8F27-AF6EA630A72E}" srcOrd="0" destOrd="0" presId="urn:microsoft.com/office/officeart/2005/8/layout/hierarchy3"/>
    <dgm:cxn modelId="{1C59A296-3D76-4EFD-B038-AE196FC03BAD}" type="presOf" srcId="{A95CBB0F-4F67-4D33-8C3C-A88A5F67B65D}" destId="{C2B35565-827F-4AB2-A5C6-F032F57D9872}" srcOrd="0" destOrd="0" presId="urn:microsoft.com/office/officeart/2005/8/layout/hierarchy3"/>
    <dgm:cxn modelId="{40CBE79A-A122-4BDB-8F30-70E0B49B9EE3}" type="presOf" srcId="{7468453B-EDD7-487B-9538-75AC5C7D7049}" destId="{BF212AA0-F973-4975-A76C-8A28716A47FD}" srcOrd="0" destOrd="0" presId="urn:microsoft.com/office/officeart/2005/8/layout/hierarchy3"/>
    <dgm:cxn modelId="{A9E8E2A0-D0A2-4EF0-89AD-4CC6E4445B3F}" srcId="{A95CBB0F-4F67-4D33-8C3C-A88A5F67B65D}" destId="{7468453B-EDD7-487B-9538-75AC5C7D7049}" srcOrd="1" destOrd="0" parTransId="{63DC1D2C-923E-44B9-8047-AD6FE5877EBD}" sibTransId="{280A8779-B5E5-42DB-BE4C-301902643158}"/>
    <dgm:cxn modelId="{65255935-F848-4468-85B0-148485927367}" type="presParOf" srcId="{C2B35565-827F-4AB2-A5C6-F032F57D9872}" destId="{B89CBE50-7170-4CA4-ACC4-9B03DFC5D751}" srcOrd="0" destOrd="0" presId="urn:microsoft.com/office/officeart/2005/8/layout/hierarchy3"/>
    <dgm:cxn modelId="{770BFEA3-9C04-4DC8-881B-AE8C16B328C4}" type="presParOf" srcId="{B89CBE50-7170-4CA4-ACC4-9B03DFC5D751}" destId="{C208FB51-18AD-485C-8C65-636D5909ACE8}" srcOrd="0" destOrd="0" presId="urn:microsoft.com/office/officeart/2005/8/layout/hierarchy3"/>
    <dgm:cxn modelId="{E0314E07-D6ED-423D-A4A2-A1002EFCB36D}" type="presParOf" srcId="{C208FB51-18AD-485C-8C65-636D5909ACE8}" destId="{E4FBA165-ABB8-4521-B1F0-D5308D6E6DBF}" srcOrd="0" destOrd="0" presId="urn:microsoft.com/office/officeart/2005/8/layout/hierarchy3"/>
    <dgm:cxn modelId="{6FE65861-8CC3-438C-BF5C-F3F52B9B331D}" type="presParOf" srcId="{C208FB51-18AD-485C-8C65-636D5909ACE8}" destId="{EC6A7C01-BF19-41F4-AE45-D841153AC03C}" srcOrd="1" destOrd="0" presId="urn:microsoft.com/office/officeart/2005/8/layout/hierarchy3"/>
    <dgm:cxn modelId="{09982ECA-7CBA-412A-8C8A-111AEE062EDD}" type="presParOf" srcId="{B89CBE50-7170-4CA4-ACC4-9B03DFC5D751}" destId="{6A2F9596-DF1B-4330-8DFF-8D0B77488606}" srcOrd="1" destOrd="0" presId="urn:microsoft.com/office/officeart/2005/8/layout/hierarchy3"/>
    <dgm:cxn modelId="{A0ECC26A-9052-4FC5-A7AD-4A7ED2E0F28A}" type="presParOf" srcId="{C2B35565-827F-4AB2-A5C6-F032F57D9872}" destId="{48F1CA80-B20B-4C69-9F23-7EBE9021603A}" srcOrd="1" destOrd="0" presId="urn:microsoft.com/office/officeart/2005/8/layout/hierarchy3"/>
    <dgm:cxn modelId="{FB0B017B-A8D5-4F19-B6E4-EF50B5C11C25}" type="presParOf" srcId="{48F1CA80-B20B-4C69-9F23-7EBE9021603A}" destId="{19BF7BD7-A7F1-4887-9C4D-467BE4EE8B05}" srcOrd="0" destOrd="0" presId="urn:microsoft.com/office/officeart/2005/8/layout/hierarchy3"/>
    <dgm:cxn modelId="{854D63CF-C3CB-4BA6-B920-B75311C1ECA6}" type="presParOf" srcId="{19BF7BD7-A7F1-4887-9C4D-467BE4EE8B05}" destId="{BF212AA0-F973-4975-A76C-8A28716A47FD}" srcOrd="0" destOrd="0" presId="urn:microsoft.com/office/officeart/2005/8/layout/hierarchy3"/>
    <dgm:cxn modelId="{775F8CCF-B1BB-4B09-8B8F-D33E04782F44}" type="presParOf" srcId="{19BF7BD7-A7F1-4887-9C4D-467BE4EE8B05}" destId="{3727C367-8547-4A9C-AA0E-746636430021}" srcOrd="1" destOrd="0" presId="urn:microsoft.com/office/officeart/2005/8/layout/hierarchy3"/>
    <dgm:cxn modelId="{DFBB5480-10F7-4F91-A2CE-8AD8ED57E2D4}" type="presParOf" srcId="{48F1CA80-B20B-4C69-9F23-7EBE9021603A}" destId="{AF5F4AFE-4EB4-49C9-B4D5-65D92CE2E88F}" srcOrd="1" destOrd="0" presId="urn:microsoft.com/office/officeart/2005/8/layout/hierarchy3"/>
    <dgm:cxn modelId="{90AF887E-8889-4C41-AD48-F77B8A09F6A0}" type="presParOf" srcId="{C2B35565-827F-4AB2-A5C6-F032F57D9872}" destId="{CE13E8F6-D4C0-4A50-BB8E-EC1336B030FF}" srcOrd="2" destOrd="0" presId="urn:microsoft.com/office/officeart/2005/8/layout/hierarchy3"/>
    <dgm:cxn modelId="{51F38664-B62C-4B25-AEC4-892942AD1E18}" type="presParOf" srcId="{CE13E8F6-D4C0-4A50-BB8E-EC1336B030FF}" destId="{FBB842A9-D8B1-4148-813A-CD0725E01820}" srcOrd="0" destOrd="0" presId="urn:microsoft.com/office/officeart/2005/8/layout/hierarchy3"/>
    <dgm:cxn modelId="{64759559-C92C-4F89-948C-E6FAB3924D27}" type="presParOf" srcId="{FBB842A9-D8B1-4148-813A-CD0725E01820}" destId="{11C3D0F1-9935-4F56-8F27-AF6EA630A72E}" srcOrd="0" destOrd="0" presId="urn:microsoft.com/office/officeart/2005/8/layout/hierarchy3"/>
    <dgm:cxn modelId="{7D0AEE17-8C0D-4289-9BED-A2EE62B93F1A}" type="presParOf" srcId="{FBB842A9-D8B1-4148-813A-CD0725E01820}" destId="{709B1733-660F-41FD-84F8-0C9B09FD270F}" srcOrd="1" destOrd="0" presId="urn:microsoft.com/office/officeart/2005/8/layout/hierarchy3"/>
    <dgm:cxn modelId="{6B5D1E3C-9F06-44A5-A233-092F497C8336}" type="presParOf" srcId="{CE13E8F6-D4C0-4A50-BB8E-EC1336B030FF}" destId="{F035B15A-7139-4135-BAC0-B05C23D49D3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86E6BF-3895-43E7-9A0A-D5FE35BE71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493A20-4517-40A6-A1EC-2BBCF3E7B421}">
      <dgm:prSet/>
      <dgm:spPr/>
      <dgm:t>
        <a:bodyPr/>
        <a:lstStyle/>
        <a:p>
          <a:r>
            <a:rPr lang="fr-FR"/>
            <a:t>Gestion du SDL</a:t>
          </a:r>
          <a:endParaRPr lang="en-US"/>
        </a:p>
      </dgm:t>
    </dgm:pt>
    <dgm:pt modelId="{8125CCB7-0071-43F8-BBFE-97FB97726862}" type="parTrans" cxnId="{F3A61AC9-2875-4D87-921F-53C04B8EE091}">
      <dgm:prSet/>
      <dgm:spPr/>
      <dgm:t>
        <a:bodyPr/>
        <a:lstStyle/>
        <a:p>
          <a:endParaRPr lang="en-US"/>
        </a:p>
      </dgm:t>
    </dgm:pt>
    <dgm:pt modelId="{5AB2CC8F-1CA2-479D-BDA4-8549197BF0D5}" type="sibTrans" cxnId="{F3A61AC9-2875-4D87-921F-53C04B8EE091}">
      <dgm:prSet/>
      <dgm:spPr/>
      <dgm:t>
        <a:bodyPr/>
        <a:lstStyle/>
        <a:p>
          <a:endParaRPr lang="en-US"/>
        </a:p>
      </dgm:t>
    </dgm:pt>
    <dgm:pt modelId="{65904B87-A97E-499F-8497-B1CB94C2A915}">
      <dgm:prSet/>
      <dgm:spPr/>
      <dgm:t>
        <a:bodyPr/>
        <a:lstStyle/>
        <a:p>
          <a:r>
            <a:rPr lang="fr-FR" dirty="0"/>
            <a:t>Organisation du groupe</a:t>
          </a:r>
          <a:endParaRPr lang="en-US" dirty="0"/>
        </a:p>
      </dgm:t>
    </dgm:pt>
    <dgm:pt modelId="{A013F891-F25E-4FFA-88DE-D4E2A65CFD7D}" type="parTrans" cxnId="{65771DC4-A461-479D-A908-B5EF6944D21A}">
      <dgm:prSet/>
      <dgm:spPr/>
      <dgm:t>
        <a:bodyPr/>
        <a:lstStyle/>
        <a:p>
          <a:endParaRPr lang="en-US"/>
        </a:p>
      </dgm:t>
    </dgm:pt>
    <dgm:pt modelId="{70AC337B-349E-4DBB-B9B9-88B5166F8A43}" type="sibTrans" cxnId="{65771DC4-A461-479D-A908-B5EF6944D21A}">
      <dgm:prSet/>
      <dgm:spPr/>
      <dgm:t>
        <a:bodyPr/>
        <a:lstStyle/>
        <a:p>
          <a:endParaRPr lang="en-US"/>
        </a:p>
      </dgm:t>
    </dgm:pt>
    <dgm:pt modelId="{A63D0812-3581-407A-AF47-F3B5EC050C8A}">
      <dgm:prSet/>
      <dgm:spPr/>
      <dgm:t>
        <a:bodyPr/>
        <a:lstStyle/>
        <a:p>
          <a:r>
            <a:rPr lang="fr-FR"/>
            <a:t>Insertion du texte avec la bibliothèque </a:t>
          </a:r>
          <a:r>
            <a:rPr lang="fr-FR" b="0"/>
            <a:t>&lt;SDL2/SDL_ttf.h&gt;</a:t>
          </a:r>
          <a:endParaRPr lang="en-US"/>
        </a:p>
      </dgm:t>
    </dgm:pt>
    <dgm:pt modelId="{C1DA293E-70D3-418C-A59A-4A5A4E516152}" type="parTrans" cxnId="{E123714C-37BC-4375-B02F-5AA4354FFCDB}">
      <dgm:prSet/>
      <dgm:spPr/>
      <dgm:t>
        <a:bodyPr/>
        <a:lstStyle/>
        <a:p>
          <a:endParaRPr lang="en-US"/>
        </a:p>
      </dgm:t>
    </dgm:pt>
    <dgm:pt modelId="{6595D99B-0CBD-4707-81CE-BA12C1C05ECB}" type="sibTrans" cxnId="{E123714C-37BC-4375-B02F-5AA4354FFCDB}">
      <dgm:prSet/>
      <dgm:spPr/>
      <dgm:t>
        <a:bodyPr/>
        <a:lstStyle/>
        <a:p>
          <a:endParaRPr lang="en-US"/>
        </a:p>
      </dgm:t>
    </dgm:pt>
    <dgm:pt modelId="{98AA76B7-79D5-4C42-9AD5-AD4D18EBE2B4}">
      <dgm:prSet/>
      <dgm:spPr/>
      <dgm:t>
        <a:bodyPr/>
        <a:lstStyle/>
        <a:p>
          <a:r>
            <a:rPr lang="fr-FR"/>
            <a:t>Insertion des sons/bruitages avec la bibliothèque &lt;SDL2/SDL_mixer.h&gt;</a:t>
          </a:r>
          <a:endParaRPr lang="en-US"/>
        </a:p>
      </dgm:t>
    </dgm:pt>
    <dgm:pt modelId="{A4CF75B0-DA54-4D29-8FE7-6F240FBD5346}" type="parTrans" cxnId="{8DEA0BBC-3480-444E-8BAD-1A28BC909850}">
      <dgm:prSet/>
      <dgm:spPr/>
      <dgm:t>
        <a:bodyPr/>
        <a:lstStyle/>
        <a:p>
          <a:endParaRPr lang="en-US"/>
        </a:p>
      </dgm:t>
    </dgm:pt>
    <dgm:pt modelId="{5275257A-ECD7-46CB-BE9F-F2EED7D0D45E}" type="sibTrans" cxnId="{8DEA0BBC-3480-444E-8BAD-1A28BC909850}">
      <dgm:prSet/>
      <dgm:spPr/>
      <dgm:t>
        <a:bodyPr/>
        <a:lstStyle/>
        <a:p>
          <a:endParaRPr lang="en-US"/>
        </a:p>
      </dgm:t>
    </dgm:pt>
    <dgm:pt modelId="{C8C54715-8E6B-4075-9D23-8024CC0EDC6A}">
      <dgm:prSet/>
      <dgm:spPr/>
      <dgm:t>
        <a:bodyPr/>
        <a:lstStyle/>
        <a:p>
          <a:r>
            <a:rPr lang="fr-FR"/>
            <a:t>Mise en place de l’IA avec le nuage</a:t>
          </a:r>
          <a:endParaRPr lang="en-US"/>
        </a:p>
      </dgm:t>
    </dgm:pt>
    <dgm:pt modelId="{4B289DF3-2EC5-430E-8FE8-5D6C5B582116}" type="parTrans" cxnId="{23AAEFB6-FE9C-43B5-83FD-8F45F4A37AF3}">
      <dgm:prSet/>
      <dgm:spPr/>
      <dgm:t>
        <a:bodyPr/>
        <a:lstStyle/>
        <a:p>
          <a:endParaRPr lang="en-US"/>
        </a:p>
      </dgm:t>
    </dgm:pt>
    <dgm:pt modelId="{E9309DC9-1A3E-4922-9EB5-90D4C3C4EAD8}" type="sibTrans" cxnId="{23AAEFB6-FE9C-43B5-83FD-8F45F4A37AF3}">
      <dgm:prSet/>
      <dgm:spPr/>
      <dgm:t>
        <a:bodyPr/>
        <a:lstStyle/>
        <a:p>
          <a:endParaRPr lang="en-US"/>
        </a:p>
      </dgm:t>
    </dgm:pt>
    <dgm:pt modelId="{D8A63018-FE26-489D-B003-567FFFFBE1B9}">
      <dgm:prSet/>
      <dgm:spPr/>
      <dgm:t>
        <a:bodyPr/>
        <a:lstStyle/>
        <a:p>
          <a:r>
            <a:rPr lang="fr-FR" dirty="0"/>
            <a:t>Intégration de la sous-traitance</a:t>
          </a:r>
          <a:endParaRPr lang="en-US" dirty="0"/>
        </a:p>
      </dgm:t>
    </dgm:pt>
    <dgm:pt modelId="{5D4C42AF-16AC-496A-81AC-A61DB2ACB47C}" type="parTrans" cxnId="{C66ED247-5593-48AA-9A81-1BBD00D48397}">
      <dgm:prSet/>
      <dgm:spPr/>
      <dgm:t>
        <a:bodyPr/>
        <a:lstStyle/>
        <a:p>
          <a:endParaRPr lang="en-US"/>
        </a:p>
      </dgm:t>
    </dgm:pt>
    <dgm:pt modelId="{2E161A29-FC3A-4F40-A22D-5C3DE92EB94D}" type="sibTrans" cxnId="{C66ED247-5593-48AA-9A81-1BBD00D48397}">
      <dgm:prSet/>
      <dgm:spPr/>
      <dgm:t>
        <a:bodyPr/>
        <a:lstStyle/>
        <a:p>
          <a:endParaRPr lang="en-US"/>
        </a:p>
      </dgm:t>
    </dgm:pt>
    <dgm:pt modelId="{534EB337-8B8A-42EF-A80E-C86D37C6CE9D}">
      <dgm:prSet/>
      <dgm:spPr/>
      <dgm:t>
        <a:bodyPr/>
        <a:lstStyle/>
        <a:p>
          <a:r>
            <a:rPr lang="fr-FR"/>
            <a:t>Problèmes liés au chargement des fichiers à cause de chemins incorrects ou de permissions</a:t>
          </a:r>
          <a:endParaRPr lang="en-US"/>
        </a:p>
      </dgm:t>
    </dgm:pt>
    <dgm:pt modelId="{ECE6DD62-391B-4A54-BA3F-6B665DEDE6C4}" type="parTrans" cxnId="{4788DF20-26F8-4C3B-B541-6F733503092C}">
      <dgm:prSet/>
      <dgm:spPr/>
      <dgm:t>
        <a:bodyPr/>
        <a:lstStyle/>
        <a:p>
          <a:endParaRPr lang="en-US"/>
        </a:p>
      </dgm:t>
    </dgm:pt>
    <dgm:pt modelId="{721E8A35-1639-4EF0-804F-996F210E6F33}" type="sibTrans" cxnId="{4788DF20-26F8-4C3B-B541-6F733503092C}">
      <dgm:prSet/>
      <dgm:spPr/>
      <dgm:t>
        <a:bodyPr/>
        <a:lstStyle/>
        <a:p>
          <a:endParaRPr lang="en-US"/>
        </a:p>
      </dgm:t>
    </dgm:pt>
    <dgm:pt modelId="{63EAE146-2362-4764-8FD4-EA6B8481BA34}" type="pres">
      <dgm:prSet presAssocID="{2586E6BF-3895-43E7-9A0A-D5FE35BE71AA}" presName="linear" presStyleCnt="0">
        <dgm:presLayoutVars>
          <dgm:animLvl val="lvl"/>
          <dgm:resizeHandles val="exact"/>
        </dgm:presLayoutVars>
      </dgm:prSet>
      <dgm:spPr/>
    </dgm:pt>
    <dgm:pt modelId="{3E473421-8E7C-48E3-91BD-403029640C0C}" type="pres">
      <dgm:prSet presAssocID="{73493A20-4517-40A6-A1EC-2BBCF3E7B42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82127D9-2906-4B3B-B190-B016D518D03A}" type="pres">
      <dgm:prSet presAssocID="{5AB2CC8F-1CA2-479D-BDA4-8549197BF0D5}" presName="spacer" presStyleCnt="0"/>
      <dgm:spPr/>
    </dgm:pt>
    <dgm:pt modelId="{9C7435AA-793A-49F5-99F2-28F42A758F59}" type="pres">
      <dgm:prSet presAssocID="{65904B87-A97E-499F-8497-B1CB94C2A91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010347A-809B-4F5C-82CB-ACA6F44CC626}" type="pres">
      <dgm:prSet presAssocID="{70AC337B-349E-4DBB-B9B9-88B5166F8A43}" presName="spacer" presStyleCnt="0"/>
      <dgm:spPr/>
    </dgm:pt>
    <dgm:pt modelId="{F472606A-25CC-4BF2-8201-97CBEDB8EEED}" type="pres">
      <dgm:prSet presAssocID="{A63D0812-3581-407A-AF47-F3B5EC050C8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ABECDFC-7DAE-431C-B676-76B0D74B68BD}" type="pres">
      <dgm:prSet presAssocID="{6595D99B-0CBD-4707-81CE-BA12C1C05ECB}" presName="spacer" presStyleCnt="0"/>
      <dgm:spPr/>
    </dgm:pt>
    <dgm:pt modelId="{01FB054D-B5EE-41D9-906C-85CEF108353E}" type="pres">
      <dgm:prSet presAssocID="{98AA76B7-79D5-4C42-9AD5-AD4D18EBE2B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060368C-5A38-4C1F-8667-0B2EE45CBE5B}" type="pres">
      <dgm:prSet presAssocID="{5275257A-ECD7-46CB-BE9F-F2EED7D0D45E}" presName="spacer" presStyleCnt="0"/>
      <dgm:spPr/>
    </dgm:pt>
    <dgm:pt modelId="{BBC4E392-752E-498F-BFAA-F806CD643D54}" type="pres">
      <dgm:prSet presAssocID="{C8C54715-8E6B-4075-9D23-8024CC0EDC6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D0EE02F-0FA8-4EE1-8CFF-7375BEF7CB39}" type="pres">
      <dgm:prSet presAssocID="{E9309DC9-1A3E-4922-9EB5-90D4C3C4EAD8}" presName="spacer" presStyleCnt="0"/>
      <dgm:spPr/>
    </dgm:pt>
    <dgm:pt modelId="{C76FEBBE-2005-4BEB-B055-B999DB5D7DAF}" type="pres">
      <dgm:prSet presAssocID="{D8A63018-FE26-489D-B003-567FFFFBE1B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C49673C-020F-4DE4-8558-21457AFE7A48}" type="pres">
      <dgm:prSet presAssocID="{2E161A29-FC3A-4F40-A22D-5C3DE92EB94D}" presName="spacer" presStyleCnt="0"/>
      <dgm:spPr/>
    </dgm:pt>
    <dgm:pt modelId="{772D09D1-6431-4349-8620-15DC356875CA}" type="pres">
      <dgm:prSet presAssocID="{534EB337-8B8A-42EF-A80E-C86D37C6CE9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87EB900-CAAE-4D8D-835C-4CA0D8AB22DA}" type="presOf" srcId="{2586E6BF-3895-43E7-9A0A-D5FE35BE71AA}" destId="{63EAE146-2362-4764-8FD4-EA6B8481BA34}" srcOrd="0" destOrd="0" presId="urn:microsoft.com/office/officeart/2005/8/layout/vList2"/>
    <dgm:cxn modelId="{017E0E20-C3A2-414A-91AA-2A31F246F693}" type="presOf" srcId="{C8C54715-8E6B-4075-9D23-8024CC0EDC6A}" destId="{BBC4E392-752E-498F-BFAA-F806CD643D54}" srcOrd="0" destOrd="0" presId="urn:microsoft.com/office/officeart/2005/8/layout/vList2"/>
    <dgm:cxn modelId="{4788DF20-26F8-4C3B-B541-6F733503092C}" srcId="{2586E6BF-3895-43E7-9A0A-D5FE35BE71AA}" destId="{534EB337-8B8A-42EF-A80E-C86D37C6CE9D}" srcOrd="6" destOrd="0" parTransId="{ECE6DD62-391B-4A54-BA3F-6B665DEDE6C4}" sibTransId="{721E8A35-1639-4EF0-804F-996F210E6F33}"/>
    <dgm:cxn modelId="{63D29136-69CB-4916-A705-F7695BAA9562}" type="presOf" srcId="{A63D0812-3581-407A-AF47-F3B5EC050C8A}" destId="{F472606A-25CC-4BF2-8201-97CBEDB8EEED}" srcOrd="0" destOrd="0" presId="urn:microsoft.com/office/officeart/2005/8/layout/vList2"/>
    <dgm:cxn modelId="{C66ED247-5593-48AA-9A81-1BBD00D48397}" srcId="{2586E6BF-3895-43E7-9A0A-D5FE35BE71AA}" destId="{D8A63018-FE26-489D-B003-567FFFFBE1B9}" srcOrd="5" destOrd="0" parTransId="{5D4C42AF-16AC-496A-81AC-A61DB2ACB47C}" sibTransId="{2E161A29-FC3A-4F40-A22D-5C3DE92EB94D}"/>
    <dgm:cxn modelId="{B6BB426B-6441-45D6-803E-4FBE701A2457}" type="presOf" srcId="{D8A63018-FE26-489D-B003-567FFFFBE1B9}" destId="{C76FEBBE-2005-4BEB-B055-B999DB5D7DAF}" srcOrd="0" destOrd="0" presId="urn:microsoft.com/office/officeart/2005/8/layout/vList2"/>
    <dgm:cxn modelId="{E123714C-37BC-4375-B02F-5AA4354FFCDB}" srcId="{2586E6BF-3895-43E7-9A0A-D5FE35BE71AA}" destId="{A63D0812-3581-407A-AF47-F3B5EC050C8A}" srcOrd="2" destOrd="0" parTransId="{C1DA293E-70D3-418C-A59A-4A5A4E516152}" sibTransId="{6595D99B-0CBD-4707-81CE-BA12C1C05ECB}"/>
    <dgm:cxn modelId="{56F39F71-F283-4318-BFF2-5E17F8B77405}" type="presOf" srcId="{65904B87-A97E-499F-8497-B1CB94C2A915}" destId="{9C7435AA-793A-49F5-99F2-28F42A758F59}" srcOrd="0" destOrd="0" presId="urn:microsoft.com/office/officeart/2005/8/layout/vList2"/>
    <dgm:cxn modelId="{0F3BC18C-E2AB-4C5D-8CC3-3DD0D67B0C8A}" type="presOf" srcId="{534EB337-8B8A-42EF-A80E-C86D37C6CE9D}" destId="{772D09D1-6431-4349-8620-15DC356875CA}" srcOrd="0" destOrd="0" presId="urn:microsoft.com/office/officeart/2005/8/layout/vList2"/>
    <dgm:cxn modelId="{23AAEFB6-FE9C-43B5-83FD-8F45F4A37AF3}" srcId="{2586E6BF-3895-43E7-9A0A-D5FE35BE71AA}" destId="{C8C54715-8E6B-4075-9D23-8024CC0EDC6A}" srcOrd="4" destOrd="0" parTransId="{4B289DF3-2EC5-430E-8FE8-5D6C5B582116}" sibTransId="{E9309DC9-1A3E-4922-9EB5-90D4C3C4EAD8}"/>
    <dgm:cxn modelId="{8DEA0BBC-3480-444E-8BAD-1A28BC909850}" srcId="{2586E6BF-3895-43E7-9A0A-D5FE35BE71AA}" destId="{98AA76B7-79D5-4C42-9AD5-AD4D18EBE2B4}" srcOrd="3" destOrd="0" parTransId="{A4CF75B0-DA54-4D29-8FE7-6F240FBD5346}" sibTransId="{5275257A-ECD7-46CB-BE9F-F2EED7D0D45E}"/>
    <dgm:cxn modelId="{65771DC4-A461-479D-A908-B5EF6944D21A}" srcId="{2586E6BF-3895-43E7-9A0A-D5FE35BE71AA}" destId="{65904B87-A97E-499F-8497-B1CB94C2A915}" srcOrd="1" destOrd="0" parTransId="{A013F891-F25E-4FFA-88DE-D4E2A65CFD7D}" sibTransId="{70AC337B-349E-4DBB-B9B9-88B5166F8A43}"/>
    <dgm:cxn modelId="{F3A61AC9-2875-4D87-921F-53C04B8EE091}" srcId="{2586E6BF-3895-43E7-9A0A-D5FE35BE71AA}" destId="{73493A20-4517-40A6-A1EC-2BBCF3E7B421}" srcOrd="0" destOrd="0" parTransId="{8125CCB7-0071-43F8-BBFE-97FB97726862}" sibTransId="{5AB2CC8F-1CA2-479D-BDA4-8549197BF0D5}"/>
    <dgm:cxn modelId="{C355BDCF-01BA-43C5-B9A3-2727FB4071DB}" type="presOf" srcId="{98AA76B7-79D5-4C42-9AD5-AD4D18EBE2B4}" destId="{01FB054D-B5EE-41D9-906C-85CEF108353E}" srcOrd="0" destOrd="0" presId="urn:microsoft.com/office/officeart/2005/8/layout/vList2"/>
    <dgm:cxn modelId="{1A6F99E7-2C65-439E-BFBE-EB7635023D31}" type="presOf" srcId="{73493A20-4517-40A6-A1EC-2BBCF3E7B421}" destId="{3E473421-8E7C-48E3-91BD-403029640C0C}" srcOrd="0" destOrd="0" presId="urn:microsoft.com/office/officeart/2005/8/layout/vList2"/>
    <dgm:cxn modelId="{D3643B35-33B1-4452-B83B-07B26861F460}" type="presParOf" srcId="{63EAE146-2362-4764-8FD4-EA6B8481BA34}" destId="{3E473421-8E7C-48E3-91BD-403029640C0C}" srcOrd="0" destOrd="0" presId="urn:microsoft.com/office/officeart/2005/8/layout/vList2"/>
    <dgm:cxn modelId="{EC0FF32B-EE9A-4088-91CA-4BAB726DD647}" type="presParOf" srcId="{63EAE146-2362-4764-8FD4-EA6B8481BA34}" destId="{F82127D9-2906-4B3B-B190-B016D518D03A}" srcOrd="1" destOrd="0" presId="urn:microsoft.com/office/officeart/2005/8/layout/vList2"/>
    <dgm:cxn modelId="{C9824FB7-CED7-4A0F-92F8-E1272CC90A95}" type="presParOf" srcId="{63EAE146-2362-4764-8FD4-EA6B8481BA34}" destId="{9C7435AA-793A-49F5-99F2-28F42A758F59}" srcOrd="2" destOrd="0" presId="urn:microsoft.com/office/officeart/2005/8/layout/vList2"/>
    <dgm:cxn modelId="{F48FCDF4-BA16-48A6-AA2A-8CD9AE9E9CA9}" type="presParOf" srcId="{63EAE146-2362-4764-8FD4-EA6B8481BA34}" destId="{3010347A-809B-4F5C-82CB-ACA6F44CC626}" srcOrd="3" destOrd="0" presId="urn:microsoft.com/office/officeart/2005/8/layout/vList2"/>
    <dgm:cxn modelId="{826E16C7-9586-46FB-AF13-BFC3313F0757}" type="presParOf" srcId="{63EAE146-2362-4764-8FD4-EA6B8481BA34}" destId="{F472606A-25CC-4BF2-8201-97CBEDB8EEED}" srcOrd="4" destOrd="0" presId="urn:microsoft.com/office/officeart/2005/8/layout/vList2"/>
    <dgm:cxn modelId="{D4809F0E-F0C9-4559-AC88-5A01D1900CC9}" type="presParOf" srcId="{63EAE146-2362-4764-8FD4-EA6B8481BA34}" destId="{3ABECDFC-7DAE-431C-B676-76B0D74B68BD}" srcOrd="5" destOrd="0" presId="urn:microsoft.com/office/officeart/2005/8/layout/vList2"/>
    <dgm:cxn modelId="{AE8D23D1-A5FB-409D-B1EA-CF9D40019D1C}" type="presParOf" srcId="{63EAE146-2362-4764-8FD4-EA6B8481BA34}" destId="{01FB054D-B5EE-41D9-906C-85CEF108353E}" srcOrd="6" destOrd="0" presId="urn:microsoft.com/office/officeart/2005/8/layout/vList2"/>
    <dgm:cxn modelId="{AB94BC35-AEE4-49A1-A2E1-349FA9A5A1AD}" type="presParOf" srcId="{63EAE146-2362-4764-8FD4-EA6B8481BA34}" destId="{6060368C-5A38-4C1F-8667-0B2EE45CBE5B}" srcOrd="7" destOrd="0" presId="urn:microsoft.com/office/officeart/2005/8/layout/vList2"/>
    <dgm:cxn modelId="{2FD47B2E-AD62-48E5-B517-448BCCFC5710}" type="presParOf" srcId="{63EAE146-2362-4764-8FD4-EA6B8481BA34}" destId="{BBC4E392-752E-498F-BFAA-F806CD643D54}" srcOrd="8" destOrd="0" presId="urn:microsoft.com/office/officeart/2005/8/layout/vList2"/>
    <dgm:cxn modelId="{D42BC0F6-62C7-4826-8698-EB6880697AE9}" type="presParOf" srcId="{63EAE146-2362-4764-8FD4-EA6B8481BA34}" destId="{BD0EE02F-0FA8-4EE1-8CFF-7375BEF7CB39}" srcOrd="9" destOrd="0" presId="urn:microsoft.com/office/officeart/2005/8/layout/vList2"/>
    <dgm:cxn modelId="{FAA0F3D9-7688-463F-A255-04D6FF6FDB1A}" type="presParOf" srcId="{63EAE146-2362-4764-8FD4-EA6B8481BA34}" destId="{C76FEBBE-2005-4BEB-B055-B999DB5D7DAF}" srcOrd="10" destOrd="0" presId="urn:microsoft.com/office/officeart/2005/8/layout/vList2"/>
    <dgm:cxn modelId="{5E4B212B-AEAA-46E1-87D6-1B6A127A0BCD}" type="presParOf" srcId="{63EAE146-2362-4764-8FD4-EA6B8481BA34}" destId="{6C49673C-020F-4DE4-8558-21457AFE7A48}" srcOrd="11" destOrd="0" presId="urn:microsoft.com/office/officeart/2005/8/layout/vList2"/>
    <dgm:cxn modelId="{B6FA4B99-4B98-4C2A-8F27-5FDFF2BE98B0}" type="presParOf" srcId="{63EAE146-2362-4764-8FD4-EA6B8481BA34}" destId="{772D09D1-6431-4349-8620-15DC356875C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BA165-ABB8-4521-B1F0-D5308D6E6DBF}">
      <dsp:nvSpPr>
        <dsp:cNvPr id="0" name=""/>
        <dsp:cNvSpPr/>
      </dsp:nvSpPr>
      <dsp:spPr>
        <a:xfrm>
          <a:off x="1283" y="1424738"/>
          <a:ext cx="3003723" cy="1501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DENANS Dimitri : Développeur</a:t>
          </a:r>
          <a:endParaRPr lang="en-US" sz="3100" kern="1200"/>
        </a:p>
      </dsp:txBody>
      <dsp:txXfrm>
        <a:off x="45271" y="1468726"/>
        <a:ext cx="2915747" cy="1413885"/>
      </dsp:txXfrm>
    </dsp:sp>
    <dsp:sp modelId="{BF212AA0-F973-4975-A76C-8A28716A47FD}">
      <dsp:nvSpPr>
        <dsp:cNvPr id="0" name=""/>
        <dsp:cNvSpPr/>
      </dsp:nvSpPr>
      <dsp:spPr>
        <a:xfrm>
          <a:off x="3755938" y="1424738"/>
          <a:ext cx="3003723" cy="1501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ARMENGOL Léa : Testeuse de bug</a:t>
          </a:r>
          <a:endParaRPr lang="en-US" sz="3100" kern="1200"/>
        </a:p>
      </dsp:txBody>
      <dsp:txXfrm>
        <a:off x="3799926" y="1468726"/>
        <a:ext cx="2915747" cy="1413885"/>
      </dsp:txXfrm>
    </dsp:sp>
    <dsp:sp modelId="{11C3D0F1-9935-4F56-8F27-AF6EA630A72E}">
      <dsp:nvSpPr>
        <dsp:cNvPr id="0" name=""/>
        <dsp:cNvSpPr/>
      </dsp:nvSpPr>
      <dsp:spPr>
        <a:xfrm>
          <a:off x="7510592" y="1424738"/>
          <a:ext cx="3003723" cy="1501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TARQUINI Evann : Chef de projet</a:t>
          </a:r>
          <a:endParaRPr lang="en-US" sz="3100" kern="1200"/>
        </a:p>
      </dsp:txBody>
      <dsp:txXfrm>
        <a:off x="7554580" y="1468726"/>
        <a:ext cx="2915747" cy="1413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73421-8E7C-48E3-91BD-403029640C0C}">
      <dsp:nvSpPr>
        <dsp:cNvPr id="0" name=""/>
        <dsp:cNvSpPr/>
      </dsp:nvSpPr>
      <dsp:spPr>
        <a:xfrm>
          <a:off x="0" y="28296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Gestion du SDL</a:t>
          </a:r>
          <a:endParaRPr lang="en-US" sz="2000" kern="1200"/>
        </a:p>
      </dsp:txBody>
      <dsp:txXfrm>
        <a:off x="23988" y="306957"/>
        <a:ext cx="10467624" cy="443424"/>
      </dsp:txXfrm>
    </dsp:sp>
    <dsp:sp modelId="{9C7435AA-793A-49F5-99F2-28F42A758F59}">
      <dsp:nvSpPr>
        <dsp:cNvPr id="0" name=""/>
        <dsp:cNvSpPr/>
      </dsp:nvSpPr>
      <dsp:spPr>
        <a:xfrm>
          <a:off x="0" y="83196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Organisation du groupe</a:t>
          </a:r>
          <a:endParaRPr lang="en-US" sz="2000" kern="1200" dirty="0"/>
        </a:p>
      </dsp:txBody>
      <dsp:txXfrm>
        <a:off x="23988" y="855957"/>
        <a:ext cx="10467624" cy="443424"/>
      </dsp:txXfrm>
    </dsp:sp>
    <dsp:sp modelId="{F472606A-25CC-4BF2-8201-97CBEDB8EEED}">
      <dsp:nvSpPr>
        <dsp:cNvPr id="0" name=""/>
        <dsp:cNvSpPr/>
      </dsp:nvSpPr>
      <dsp:spPr>
        <a:xfrm>
          <a:off x="0" y="138096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Insertion du texte avec la bibliothèque </a:t>
          </a:r>
          <a:r>
            <a:rPr lang="fr-FR" sz="2000" b="0" kern="1200"/>
            <a:t>&lt;SDL2/SDL_ttf.h&gt;</a:t>
          </a:r>
          <a:endParaRPr lang="en-US" sz="2000" kern="1200"/>
        </a:p>
      </dsp:txBody>
      <dsp:txXfrm>
        <a:off x="23988" y="1404957"/>
        <a:ext cx="10467624" cy="443424"/>
      </dsp:txXfrm>
    </dsp:sp>
    <dsp:sp modelId="{01FB054D-B5EE-41D9-906C-85CEF108353E}">
      <dsp:nvSpPr>
        <dsp:cNvPr id="0" name=""/>
        <dsp:cNvSpPr/>
      </dsp:nvSpPr>
      <dsp:spPr>
        <a:xfrm>
          <a:off x="0" y="192996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Insertion des sons/bruitages avec la bibliothèque &lt;SDL2/SDL_mixer.h&gt;</a:t>
          </a:r>
          <a:endParaRPr lang="en-US" sz="2000" kern="1200"/>
        </a:p>
      </dsp:txBody>
      <dsp:txXfrm>
        <a:off x="23988" y="1953957"/>
        <a:ext cx="10467624" cy="443424"/>
      </dsp:txXfrm>
    </dsp:sp>
    <dsp:sp modelId="{BBC4E392-752E-498F-BFAA-F806CD643D54}">
      <dsp:nvSpPr>
        <dsp:cNvPr id="0" name=""/>
        <dsp:cNvSpPr/>
      </dsp:nvSpPr>
      <dsp:spPr>
        <a:xfrm>
          <a:off x="0" y="247896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Mise en place de l’IA avec le nuage</a:t>
          </a:r>
          <a:endParaRPr lang="en-US" sz="2000" kern="1200"/>
        </a:p>
      </dsp:txBody>
      <dsp:txXfrm>
        <a:off x="23988" y="2502957"/>
        <a:ext cx="10467624" cy="443424"/>
      </dsp:txXfrm>
    </dsp:sp>
    <dsp:sp modelId="{C76FEBBE-2005-4BEB-B055-B999DB5D7DAF}">
      <dsp:nvSpPr>
        <dsp:cNvPr id="0" name=""/>
        <dsp:cNvSpPr/>
      </dsp:nvSpPr>
      <dsp:spPr>
        <a:xfrm>
          <a:off x="0" y="302796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Intégration de la sous-traitance</a:t>
          </a:r>
          <a:endParaRPr lang="en-US" sz="2000" kern="1200" dirty="0"/>
        </a:p>
      </dsp:txBody>
      <dsp:txXfrm>
        <a:off x="23988" y="3051957"/>
        <a:ext cx="10467624" cy="443424"/>
      </dsp:txXfrm>
    </dsp:sp>
    <dsp:sp modelId="{772D09D1-6431-4349-8620-15DC356875CA}">
      <dsp:nvSpPr>
        <dsp:cNvPr id="0" name=""/>
        <dsp:cNvSpPr/>
      </dsp:nvSpPr>
      <dsp:spPr>
        <a:xfrm>
          <a:off x="0" y="357696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Problèmes liés au chargement des fichiers à cause de chemins incorrects ou de permissions</a:t>
          </a:r>
          <a:endParaRPr lang="en-US" sz="2000" kern="1200"/>
        </a:p>
      </dsp:txBody>
      <dsp:txXfrm>
        <a:off x="23988" y="3600957"/>
        <a:ext cx="10467624" cy="443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A2D14-49F4-44E1-B3DD-0D43C49D3FE5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474FC-1AE6-4A40-87A1-9E88AA06C0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095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04627-87A3-944E-92DA-2DA999F9F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4F4233-7E86-9CD6-DE3A-85EC202EA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95147-1AD6-218C-7B7C-20F42760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3C50-7845-4948-95BD-A3F72DE91AF6}" type="datetime1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6FABF8-A185-1962-3346-2BBDAAC8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C4BB7E-1D8C-5B7C-C4BD-CD2164D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9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B045E-5D16-79A4-9929-6EB53617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8366B9-1989-1CC6-7532-2C430CC60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9D4B4-24C8-D2C0-019F-7D516810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279C-EE65-4B29-AD4B-3B9B44F5733E}" type="datetime1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83AA4A-2075-4EC9-80BC-69267433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1D6DA5-AFDA-3418-E836-EB969D55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08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F6DD02-AC5A-E93B-2659-24802236E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55B47-E321-DF9A-05ED-688B5CB1E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E7A7D2-F841-4F9B-39A3-549EAD4C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362-C0EA-4B8D-ACF9-BEF7E2DECC8B}" type="datetime1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235A0-182C-F005-32EC-4D0BC641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1C8D11-782B-1685-1B2D-F890E8D1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00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9C49A-C694-303F-DFFF-F48CB895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66B99-D5AC-84A0-6F21-A7C888E17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E4F961-D0A1-FA21-11FF-45D74E90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6FC9-891C-404A-9C4A-18A27535EC4A}" type="datetime1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386657-CAA6-E10D-3014-5676BB04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70174D-5D87-0ABD-43FB-2A16FFE1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98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5356F-1103-B942-57EA-163560AF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CEE8AA-DD9C-ADEE-C21A-5A5A32AAC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103D3D-C389-F539-5F88-02BACCE1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B33-3033-4D0B-A8CB-F88F2CEEB107}" type="datetime1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BE1C6B-A76A-A0D1-ADEE-72288A4B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C893E6-0C3E-3A62-DF6D-A34C53EA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3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BF522-1778-7E48-D1BB-8F47FA1C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24CC4-6152-9368-5AD3-3943CAEC2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DE6198-98C1-70CD-E36B-10152A1A3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6FBACF-0577-CAC1-E383-6C1FC022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15A-3DA2-4D9C-8CCB-025FA66BE43B}" type="datetime1">
              <a:rPr lang="fr-FR" smtClean="0"/>
              <a:t>05/03/2025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05711D-5622-8F73-E419-94F46385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BCE6AA-C4B8-3417-3230-E56969CB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3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44CCD6-EF1B-BE05-A86F-71BAD26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8A9081-AD19-FA14-3102-9BD68666F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34CA8C-E303-752D-D24D-684060E5B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F7A01A-6E34-7B58-923B-5850332F7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02E9D8C-B020-0490-3E91-2320D5DFA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B1F741-33D1-C79B-E4D0-4AC33ECD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229D-44C6-4425-BF06-747E644AFE62}" type="datetime1">
              <a:rPr lang="fr-FR" smtClean="0"/>
              <a:t>05/03/2025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37CC28-A62E-070D-A080-5DC292E3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D735C7-0A4D-CF9D-FC39-58613FB8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04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F1A2E4-4A6E-FDD9-E176-4CD41DD9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723B91-BF0B-3131-37F1-711963CE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83C0-B9E9-4E63-B57E-A3EC83B43BA3}" type="datetime1">
              <a:rPr lang="fr-FR" smtClean="0"/>
              <a:t>05/03/2025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B93CFA-F5E3-9C3F-757B-A553E946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B42028-6007-6626-2A67-A193EFD9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55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A13C0F6-F86B-7B35-A16C-388CC6A5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FC73-898A-438A-97DC-53B13CBD276E}" type="datetime1">
              <a:rPr lang="fr-FR" smtClean="0"/>
              <a:t>05/03/2025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D8805C-A237-4C7E-FD65-308365C0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4A8B3B-A72E-EDD4-2B30-26081ACE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87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7CC25-6D1E-368E-7E15-CBC5BF0E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96F169-C0CC-B312-3935-798C00A7F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BA9C6D-7F30-6247-622A-EFDB78C22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4B6A0D-6FC6-2615-65D1-C9810911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62B3-EBB7-4EF9-ACB1-8F1B6152299A}" type="datetime1">
              <a:rPr lang="fr-FR" smtClean="0"/>
              <a:t>05/03/2025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34A131-112F-FFAF-6176-D021C1FD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4CF0F9-4A97-5F07-7242-6F426C7F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7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D7AFA-BC56-C3D4-43D3-2BAE6ACB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F2F4F9-586C-DC35-CBCB-9A9BCE6AC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114DF4-AA91-53D0-2576-2C8244B45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5C1744-749F-F445-5EC3-C2015791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6D8D-1F45-4977-8AD1-A31FD15C13B9}" type="datetime1">
              <a:rPr lang="fr-FR" smtClean="0"/>
              <a:t>05/03/2025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E82A36-8883-9405-9B91-9879F0D7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1F6097-7AE9-2815-8910-50547BAE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BFA782-EAB4-4504-F0D9-3A10687E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BBF104-456B-6300-049F-AD83EEA35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BF366F-69E0-6D6D-41F4-D842510BE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AE7B25-068E-4489-AB37-864370059F33}" type="datetime1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AAFAAA-87A5-21CC-0C8A-6EBD4DCF7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B3E56A-AD44-868D-188C-375F88BA9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9B96F8-3BFC-4F49-94B3-CD799408A2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79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wnload Retro Game Space Invaders Wallpaper | Wallpapers.com">
            <a:extLst>
              <a:ext uri="{FF2B5EF4-FFF2-40B4-BE49-F238E27FC236}">
                <a16:creationId xmlns:a16="http://schemas.microsoft.com/office/drawing/2014/main" id="{323738BF-A20B-9A17-EA22-3E8692B22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045836-4C9E-EEFA-0B22-94DC146DF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sz="5200" dirty="0">
                <a:solidFill>
                  <a:srgbClr val="FFFFFF"/>
                </a:solidFill>
              </a:rPr>
              <a:t>Projet jeu vidéo </a:t>
            </a:r>
            <a:br>
              <a:rPr lang="fr-FR" sz="5200" dirty="0">
                <a:solidFill>
                  <a:srgbClr val="FFFFFF"/>
                </a:solidFill>
              </a:rPr>
            </a:br>
            <a:r>
              <a:rPr lang="fr-FR" sz="5200" b="1" i="1" dirty="0">
                <a:solidFill>
                  <a:srgbClr val="FFFFFF"/>
                </a:solidFill>
              </a:rPr>
              <a:t>Space Invaders</a:t>
            </a:r>
            <a:br>
              <a:rPr lang="fr-FR" sz="5200" b="1" i="1" dirty="0">
                <a:solidFill>
                  <a:srgbClr val="FFFFFF"/>
                </a:solidFill>
              </a:rPr>
            </a:br>
            <a:endParaRPr lang="fr-FR" sz="5200" b="1" i="1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EAE78E-9794-0339-08C9-DC5A4DB78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931920" y="5668649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rgbClr val="FFFFFF"/>
                </a:solidFill>
              </a:rPr>
              <a:t>DENANS Dimitri</a:t>
            </a:r>
          </a:p>
          <a:p>
            <a:r>
              <a:rPr lang="fr-FR" dirty="0">
                <a:solidFill>
                  <a:srgbClr val="FFFFFF"/>
                </a:solidFill>
              </a:rPr>
              <a:t>ARMENGOL Léa</a:t>
            </a:r>
          </a:p>
          <a:p>
            <a:r>
              <a:rPr lang="fr-FR" dirty="0">
                <a:solidFill>
                  <a:srgbClr val="FFFFFF"/>
                </a:solidFill>
              </a:rPr>
              <a:t>TARQUINI Evann</a:t>
            </a:r>
          </a:p>
          <a:p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1E1B2D-BCB8-4C51-829A-52FB6D00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4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E569B-9230-F3CC-2E5B-4BC1CA3D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Les ajouts manquants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9B5FC5-8B37-575D-63B0-2B9E3530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Afficher le leaderboard</a:t>
            </a:r>
          </a:p>
          <a:p>
            <a:r>
              <a:rPr lang="fr-FR" dirty="0"/>
              <a:t>Faire différents types d’ennemis</a:t>
            </a:r>
          </a:p>
          <a:p>
            <a:r>
              <a:rPr lang="fr-FR" dirty="0"/>
              <a:t>Possibilité de relancer le jeu</a:t>
            </a:r>
          </a:p>
          <a:p>
            <a:r>
              <a:rPr lang="fr-FR" dirty="0"/>
              <a:t>Plus de bonus</a:t>
            </a:r>
          </a:p>
          <a:p>
            <a:r>
              <a:rPr lang="fr-FR" dirty="0"/>
              <a:t>Plus d’effets sonores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6515F1-C0FC-D3B9-135D-07AAD201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6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E575A-9587-C31D-FD6C-FFBEE293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034" y="141605"/>
            <a:ext cx="5643880" cy="1325563"/>
          </a:xfrm>
        </p:spPr>
        <p:txBody>
          <a:bodyPr/>
          <a:lstStyle/>
          <a:p>
            <a:r>
              <a:rPr lang="fr-FR" b="1" u="sng" dirty="0"/>
              <a:t>Le cow-boy</a:t>
            </a:r>
          </a:p>
        </p:txBody>
      </p:sp>
      <p:pic>
        <p:nvPicPr>
          <p:cNvPr id="4" name="Espace réservé du contenu 3" descr="Une image contenant dessin humoristique, Dessin animé, Animation, illustration&#10;&#10;Le contenu généré par l’IA peut être incorrect.">
            <a:extLst>
              <a:ext uri="{FF2B5EF4-FFF2-40B4-BE49-F238E27FC236}">
                <a16:creationId xmlns:a16="http://schemas.microsoft.com/office/drawing/2014/main" id="{FCB4F4B2-D370-7C65-7263-A9EADAC70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034" y="1467168"/>
            <a:ext cx="5245126" cy="437093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784A166-274E-DBDD-09E8-FE108276BCDE}"/>
              </a:ext>
            </a:extLst>
          </p:cNvPr>
          <p:cNvSpPr txBox="1"/>
          <p:nvPr/>
        </p:nvSpPr>
        <p:spPr>
          <a:xfrm>
            <a:off x="7213600" y="1467168"/>
            <a:ext cx="453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/>
              <a:t>Les mouettes</a:t>
            </a:r>
          </a:p>
        </p:txBody>
      </p:sp>
      <p:pic>
        <p:nvPicPr>
          <p:cNvPr id="6" name="Image 5" descr="Une image contenant capture d’écran&#10;&#10;Le contenu généré par l’IA peut être incorrect.">
            <a:extLst>
              <a:ext uri="{FF2B5EF4-FFF2-40B4-BE49-F238E27FC236}">
                <a16:creationId xmlns:a16="http://schemas.microsoft.com/office/drawing/2014/main" id="{94FFC877-5430-40A0-14FB-63331E8F9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2" y="2112010"/>
            <a:ext cx="4663440" cy="10287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92FB8FE-68F3-5F38-334D-8FB70401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73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A0E987C-FE9A-11D3-2D2C-ADB480FE13D2}"/>
              </a:ext>
            </a:extLst>
          </p:cNvPr>
          <p:cNvSpPr txBox="1"/>
          <p:nvPr/>
        </p:nvSpPr>
        <p:spPr>
          <a:xfrm>
            <a:off x="497840" y="599440"/>
            <a:ext cx="3464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u="sng" dirty="0"/>
              <a:t>Les bonus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2C01DFA-E946-9FC8-CF51-7CA8B93B3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74" y="1288935"/>
            <a:ext cx="1178560" cy="271531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F6B1241-30D6-9ECB-98A8-55D146B076D6}"/>
              </a:ext>
            </a:extLst>
          </p:cNvPr>
          <p:cNvSpPr txBox="1"/>
          <p:nvPr/>
        </p:nvSpPr>
        <p:spPr>
          <a:xfrm>
            <a:off x="3994150" y="599440"/>
            <a:ext cx="3840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u="sng" dirty="0"/>
              <a:t>Parasols</a:t>
            </a:r>
          </a:p>
        </p:txBody>
      </p:sp>
      <p:pic>
        <p:nvPicPr>
          <p:cNvPr id="10" name="Image 9" descr="Une image contenant vert, pixel, capture d’écran&#10;&#10;Le contenu généré par l’IA peut être incorrect.">
            <a:extLst>
              <a:ext uri="{FF2B5EF4-FFF2-40B4-BE49-F238E27FC236}">
                <a16:creationId xmlns:a16="http://schemas.microsoft.com/office/drawing/2014/main" id="{18C85930-ED87-A59B-81D4-2B64DC6A5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229" y="1511121"/>
            <a:ext cx="5065941" cy="227093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19459B9-2173-89D9-6149-6645EE757EBF}"/>
              </a:ext>
            </a:extLst>
          </p:cNvPr>
          <p:cNvSpPr txBox="1"/>
          <p:nvPr/>
        </p:nvSpPr>
        <p:spPr>
          <a:xfrm>
            <a:off x="9215120" y="599440"/>
            <a:ext cx="2326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u="sng" dirty="0"/>
              <a:t>Ruche</a:t>
            </a:r>
          </a:p>
        </p:txBody>
      </p:sp>
      <p:pic>
        <p:nvPicPr>
          <p:cNvPr id="12" name="Image 11" descr="Une image contenant texte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CED5B9C3-D1CA-2CEE-288D-BB451E915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880" y="1368881"/>
            <a:ext cx="1554480" cy="274745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032C40D-39B9-EB84-2885-32E5B317E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3024" y="5204281"/>
            <a:ext cx="4364516" cy="109982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DB69E2A-8EF1-F280-D3F9-A995C93115C8}"/>
              </a:ext>
            </a:extLst>
          </p:cNvPr>
          <p:cNvSpPr txBox="1"/>
          <p:nvPr/>
        </p:nvSpPr>
        <p:spPr>
          <a:xfrm>
            <a:off x="3237229" y="4378960"/>
            <a:ext cx="4220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u="sng" dirty="0"/>
              <a:t>Les Rouages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FF61764-4C64-506A-7352-2C5F4F1B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906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EE87F-A9CD-9ACB-7086-8BF03F34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Système de manches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69C034-BAD5-6C0E-CB07-7C399A48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Manche 1 : mouettes tirent lentement sans le nuage</a:t>
            </a:r>
          </a:p>
          <a:p>
            <a:r>
              <a:rPr lang="fr-FR" dirty="0"/>
              <a:t>Manche 2 : mouettes tirent plus vite + nuage</a:t>
            </a:r>
          </a:p>
          <a:p>
            <a:r>
              <a:rPr lang="fr-FR" dirty="0"/>
              <a:t>Manche 3 : mouettes tirent encore plus vite + nuage</a:t>
            </a:r>
          </a:p>
          <a:p>
            <a:r>
              <a:rPr lang="fr-FR" dirty="0"/>
              <a:t>Boucle manches 1-2-3 mais chance de tirer des mouettes augmente</a:t>
            </a:r>
          </a:p>
          <a:p>
            <a:pPr marL="0" indent="0">
              <a:buNone/>
            </a:pPr>
            <a:r>
              <a:rPr lang="fr-FR" dirty="0"/>
              <a:t>Donc plus le joueur va loin, plus les manches sont difficiles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5EFE5E-DA12-814D-9AB3-28E0A3C3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0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EF8DDF-2077-6548-D1A8-28665304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Merci de votre attention !</a:t>
            </a:r>
            <a:b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Passons à la démo 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01FF344-B724-CAA3-C1EB-DFD280B7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26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7D10C6-8500-6E19-1F01-CDDEA68C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552" b="101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DCA0EB-B017-6B7A-F18A-7539292D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b="1" u="sng" dirty="0"/>
              <a:t>Rôle des membres de l’équipe</a:t>
            </a:r>
            <a:endParaRPr lang="fr-FR" b="1" u="sng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F8AFDC7-5BF5-9EDF-250D-284D2A3FF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1511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2A1C80-5B3A-C270-DAA4-7E7F5C9A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99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1049">
            <a:extLst>
              <a:ext uri="{FF2B5EF4-FFF2-40B4-BE49-F238E27FC236}">
                <a16:creationId xmlns:a16="http://schemas.microsoft.com/office/drawing/2014/main" id="{2A785343-5D24-4118-A2E4-665D196F6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hatGPT — Wikipédia">
            <a:extLst>
              <a:ext uri="{FF2B5EF4-FFF2-40B4-BE49-F238E27FC236}">
                <a16:creationId xmlns:a16="http://schemas.microsoft.com/office/drawing/2014/main" id="{34302AF9-FE41-E2B9-9D58-D316CF72B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3" r="-3" b="11532"/>
          <a:stretch/>
        </p:blipFill>
        <p:spPr bwMode="auto">
          <a:xfrm>
            <a:off x="2" y="-6235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oupes de travail | Portail Vasculaire de la SFMV">
            <a:extLst>
              <a:ext uri="{FF2B5EF4-FFF2-40B4-BE49-F238E27FC236}">
                <a16:creationId xmlns:a16="http://schemas.microsoft.com/office/drawing/2014/main" id="{E41928C1-A113-BC34-75E7-997C3D590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6" r="1" b="26012"/>
          <a:stretch/>
        </p:blipFill>
        <p:spPr bwMode="auto">
          <a:xfrm>
            <a:off x="7381876" y="10"/>
            <a:ext cx="4810125" cy="250182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élécharger Visual Studio Code (VSCODE) - Développement - Les Numériques">
            <a:extLst>
              <a:ext uri="{FF2B5EF4-FFF2-40B4-BE49-F238E27FC236}">
                <a16:creationId xmlns:a16="http://schemas.microsoft.com/office/drawing/2014/main" id="{D3D99BFC-C329-7F56-D943-C7ECD53CE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7" b="4011"/>
          <a:stretch/>
        </p:blipFill>
        <p:spPr bwMode="auto">
          <a:xfrm>
            <a:off x="4675537" y="-6235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scord | Guide d'achat pour la confidentialité et la sécurité | Mozilla  Foundation">
            <a:extLst>
              <a:ext uri="{FF2B5EF4-FFF2-40B4-BE49-F238E27FC236}">
                <a16:creationId xmlns:a16="http://schemas.microsoft.com/office/drawing/2014/main" id="{F93C5AA9-B86F-1B10-73B1-C82818B8F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21" r="-2" b="19295"/>
          <a:stretch/>
        </p:blipFill>
        <p:spPr bwMode="auto">
          <a:xfrm>
            <a:off x="5353049" y="2660089"/>
            <a:ext cx="6838950" cy="4197911"/>
          </a:xfrm>
          <a:custGeom>
            <a:avLst/>
            <a:gdLst/>
            <a:ahLst/>
            <a:cxnLst/>
            <a:rect l="l" t="t" r="r" b="b"/>
            <a:pathLst>
              <a:path w="6838950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4791200" y="0"/>
                </a:lnTo>
                <a:lnTo>
                  <a:pt x="6838950" y="0"/>
                </a:lnTo>
                <a:lnTo>
                  <a:pt x="6838950" y="4197911"/>
                </a:lnTo>
                <a:lnTo>
                  <a:pt x="0" y="41979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Freeform 11">
            <a:extLst>
              <a:ext uri="{FF2B5EF4-FFF2-40B4-BE49-F238E27FC236}">
                <a16:creationId xmlns:a16="http://schemas.microsoft.com/office/drawing/2014/main" id="{32F4D216-10B7-4DCA-A0A1-068E9E32F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2660091"/>
            <a:ext cx="7122523" cy="4197911"/>
          </a:xfrm>
          <a:custGeom>
            <a:avLst/>
            <a:gdLst>
              <a:gd name="connsiteX0" fmla="*/ 0 w 7122523"/>
              <a:gd name="connsiteY0" fmla="*/ 4197911 h 4197911"/>
              <a:gd name="connsiteX1" fmla="*/ 7122523 w 7122523"/>
              <a:gd name="connsiteY1" fmla="*/ 4197911 h 4197911"/>
              <a:gd name="connsiteX2" fmla="*/ 5177382 w 7122523"/>
              <a:gd name="connsiteY2" fmla="*/ 0 h 4197911"/>
              <a:gd name="connsiteX3" fmla="*/ 5171159 w 7122523"/>
              <a:gd name="connsiteY3" fmla="*/ 0 h 4197911"/>
              <a:gd name="connsiteX4" fmla="*/ 3981368 w 7122523"/>
              <a:gd name="connsiteY4" fmla="*/ 0 h 4197911"/>
              <a:gd name="connsiteX5" fmla="*/ 2331323 w 7122523"/>
              <a:gd name="connsiteY5" fmla="*/ 0 h 4197911"/>
              <a:gd name="connsiteX6" fmla="*/ 0 w 7122523"/>
              <a:gd name="connsiteY6" fmla="*/ 0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2523" h="4197911">
                <a:moveTo>
                  <a:pt x="0" y="4197911"/>
                </a:moveTo>
                <a:lnTo>
                  <a:pt x="7122523" y="4197911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55CEB5-7F6F-C75F-E61D-4CF84B08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8" y="3098042"/>
            <a:ext cx="5308979" cy="852985"/>
          </a:xfrm>
        </p:spPr>
        <p:txBody>
          <a:bodyPr>
            <a:normAutofit/>
          </a:bodyPr>
          <a:lstStyle/>
          <a:p>
            <a:r>
              <a:rPr lang="fr-FR" sz="2500" b="1" u="sng">
                <a:solidFill>
                  <a:srgbClr val="FFFFFF"/>
                </a:solidFill>
              </a:rPr>
              <a:t>Outils de communication et de code du groupe</a:t>
            </a:r>
          </a:p>
        </p:txBody>
      </p:sp>
      <p:pic>
        <p:nvPicPr>
          <p:cNvPr id="1028" name="Picture 4" descr="GitHub — Wikipédia">
            <a:extLst>
              <a:ext uri="{FF2B5EF4-FFF2-40B4-BE49-F238E27FC236}">
                <a16:creationId xmlns:a16="http://schemas.microsoft.com/office/drawing/2014/main" id="{41E060D7-12ED-D035-5D2C-EB44A6728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1" r="-1" b="16844"/>
          <a:stretch/>
        </p:blipFill>
        <p:spPr bwMode="auto">
          <a:xfrm>
            <a:off x="2268501" y="10"/>
            <a:ext cx="3393943" cy="250283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E5F923-554A-0176-2004-FF07DFA90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8" y="3951027"/>
            <a:ext cx="4746863" cy="2130364"/>
          </a:xfrm>
        </p:spPr>
        <p:txBody>
          <a:bodyPr anchor="ctr">
            <a:normAutofit/>
          </a:bodyPr>
          <a:lstStyle/>
          <a:p>
            <a:r>
              <a:rPr lang="fr-FR" sz="2000">
                <a:solidFill>
                  <a:srgbClr val="FFFFFF"/>
                </a:solidFill>
              </a:rPr>
              <a:t>Discord</a:t>
            </a:r>
          </a:p>
          <a:p>
            <a:r>
              <a:rPr lang="fr-FR" sz="2000">
                <a:solidFill>
                  <a:srgbClr val="FFFFFF"/>
                </a:solidFill>
              </a:rPr>
              <a:t>GitHub</a:t>
            </a:r>
          </a:p>
          <a:p>
            <a:r>
              <a:rPr lang="fr-FR" sz="2000">
                <a:solidFill>
                  <a:srgbClr val="FFFFFF"/>
                </a:solidFill>
              </a:rPr>
              <a:t>Réunions à l’ISEN</a:t>
            </a:r>
          </a:p>
          <a:p>
            <a:r>
              <a:rPr lang="fr-FR" sz="2000">
                <a:solidFill>
                  <a:srgbClr val="FFFFFF"/>
                </a:solidFill>
              </a:rPr>
              <a:t>Visual Studio Code</a:t>
            </a:r>
          </a:p>
          <a:p>
            <a:r>
              <a:rPr lang="fr-FR" sz="2000">
                <a:solidFill>
                  <a:srgbClr val="FFFFFF"/>
                </a:solidFill>
              </a:rPr>
              <a:t>ChatGPT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98F704-2724-7450-0BEA-461E647F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510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D6A5E1-77E4-9E15-1BC1-9BA6DE50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fr-FR" sz="3200" b="1" u="sng" dirty="0"/>
              <a:t>Bibliothèques utilisées</a:t>
            </a:r>
          </a:p>
        </p:txBody>
      </p:sp>
      <p:cxnSp>
        <p:nvCxnSpPr>
          <p:cNvPr id="4109" name="Straight Connector 410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41B08-E3CE-860C-EDE3-3E74D9AB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710" y="2539448"/>
            <a:ext cx="5157179" cy="3602935"/>
          </a:xfrm>
        </p:spPr>
        <p:txBody>
          <a:bodyPr>
            <a:normAutofit/>
          </a:bodyPr>
          <a:lstStyle/>
          <a:p>
            <a:r>
              <a:rPr lang="fr-FR" sz="2500" dirty="0"/>
              <a:t>SDL2 (Simple DirectMedia Layer)</a:t>
            </a:r>
          </a:p>
        </p:txBody>
      </p:sp>
      <p:pic>
        <p:nvPicPr>
          <p:cNvPr id="4104" name="Picture 8" descr="La SDL - Utiliser la SDL en langage C • Bibliothèque • Zeste de Savoir">
            <a:extLst>
              <a:ext uri="{FF2B5EF4-FFF2-40B4-BE49-F238E27FC236}">
                <a16:creationId xmlns:a16="http://schemas.microsoft.com/office/drawing/2014/main" id="{6A1CD2AB-2CDD-4B54-E1ED-CCF3AF336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2748" y="1877408"/>
            <a:ext cx="5334160" cy="310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FBA575-96D2-4E16-2B7D-0E18DF6E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47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143B8-B192-2294-D413-690E4FA7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4" y="1128053"/>
            <a:ext cx="4636070" cy="1401183"/>
          </a:xfrm>
        </p:spPr>
        <p:txBody>
          <a:bodyPr anchor="t">
            <a:normAutofit/>
          </a:bodyPr>
          <a:lstStyle/>
          <a:p>
            <a:r>
              <a:rPr lang="fr-FR" sz="3200" b="1" u="sng" dirty="0"/>
              <a:t>Pourquoi ce choix de jeu ?</a:t>
            </a: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2E08BB-2715-F4BD-A8F3-58BE0FD5E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24" y="2305370"/>
            <a:ext cx="4898723" cy="3602935"/>
          </a:xfrm>
        </p:spPr>
        <p:txBody>
          <a:bodyPr>
            <a:normAutofit/>
          </a:bodyPr>
          <a:lstStyle/>
          <a:p>
            <a:r>
              <a:rPr lang="fr-FR" sz="2500" dirty="0"/>
              <a:t>Très connu</a:t>
            </a:r>
          </a:p>
          <a:p>
            <a:r>
              <a:rPr lang="fr-FR" sz="2500" dirty="0"/>
              <a:t>Simple à comprendre et à jouer</a:t>
            </a:r>
          </a:p>
          <a:p>
            <a:r>
              <a:rPr lang="fr-FR" sz="2500" dirty="0"/>
              <a:t>Plus d’axes d’amélioration</a:t>
            </a:r>
          </a:p>
          <a:p>
            <a:endParaRPr lang="fr-FR" sz="2000" dirty="0"/>
          </a:p>
        </p:txBody>
      </p:sp>
      <p:pic>
        <p:nvPicPr>
          <p:cNvPr id="2050" name="Picture 2" descr="Space Invader GIFs - Find &amp; Share on GIPHY">
            <a:extLst>
              <a:ext uri="{FF2B5EF4-FFF2-40B4-BE49-F238E27FC236}">
                <a16:creationId xmlns:a16="http://schemas.microsoft.com/office/drawing/2014/main" id="{2C67D262-09F1-DAFE-1D16-5CB4DCD44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780" y="771753"/>
            <a:ext cx="5316095" cy="531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24B002-B970-3485-4574-FB05C6CE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32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B37CB5-7F1F-C351-1A4D-CC2A64AC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Répartition des tâches du projet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 descr="Une image contenant texte, capture d’écran, Parallèle, ligne&#10;&#10;Le contenu généré par l’IA peut être incorrect.">
            <a:extLst>
              <a:ext uri="{FF2B5EF4-FFF2-40B4-BE49-F238E27FC236}">
                <a16:creationId xmlns:a16="http://schemas.microsoft.com/office/drawing/2014/main" id="{119D2FD6-671C-C90C-D1F9-BF38B82FB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492" y="1218509"/>
            <a:ext cx="5536001" cy="436222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452061-1799-95E3-CD41-815E3C02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03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3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E48C2B1-FCCA-ED1B-5492-DA87A209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Architecture du programme</a:t>
            </a:r>
          </a:p>
        </p:txBody>
      </p:sp>
      <p:pic>
        <p:nvPicPr>
          <p:cNvPr id="5" name="Espace réservé du contenu 4" descr="Une image contenant texte, Police, écriture manuscrite, document&#10;&#10;Le contenu généré par l’IA peut être incorrect.">
            <a:extLst>
              <a:ext uri="{FF2B5EF4-FFF2-40B4-BE49-F238E27FC236}">
                <a16:creationId xmlns:a16="http://schemas.microsoft.com/office/drawing/2014/main" id="{ECC4154F-0065-41E3-5770-DFD516090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9341" y="821087"/>
            <a:ext cx="5029200" cy="5208062"/>
          </a:xfrm>
          <a:prstGeom prst="rect">
            <a:avLst/>
          </a:prstGeom>
          <a:ln w="9525">
            <a:noFill/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AF81CA9-3669-04B1-8FCB-7DB7A755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07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51B5B-BF1E-FB4E-37C0-865D6AA8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Difficultés rencontrées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EDBDFE0-CAFF-2C13-38EF-76CD02025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949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F34752-5A9A-E773-351D-B899F1C9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88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96" name="Arc 309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B57918-3E0B-25D9-A369-C2EADF1E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fr-FR" sz="4400" b="1" u="sng" dirty="0"/>
              <a:t>Les modifications apportées au jeu</a:t>
            </a:r>
            <a:endParaRPr lang="fr-FR" b="1" u="sng" dirty="0"/>
          </a:p>
        </p:txBody>
      </p:sp>
      <p:sp>
        <p:nvSpPr>
          <p:cNvPr id="3097" name="Freeform: Shape 308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Invaders in PICO-8">
            <a:extLst>
              <a:ext uri="{FF2B5EF4-FFF2-40B4-BE49-F238E27FC236}">
                <a16:creationId xmlns:a16="http://schemas.microsoft.com/office/drawing/2014/main" id="{F49ADB3E-46A0-8F6F-D373-3320111B7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2BC099-5383-CF9D-DB9F-58B26462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500" dirty="0"/>
              <a:t>S</a:t>
            </a:r>
            <a:r>
              <a:rPr lang="fr-FR" sz="2500" b="0" i="0" dirty="0">
                <a:effectLst/>
              </a:rPr>
              <a:t>on -&gt; musique du </a:t>
            </a:r>
            <a:r>
              <a:rPr lang="fr-FR" sz="2500" dirty="0"/>
              <a:t>menu et musique du jeu</a:t>
            </a:r>
          </a:p>
          <a:p>
            <a:pPr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500" dirty="0"/>
              <a:t>Les graphismes avec le nouveau style</a:t>
            </a:r>
          </a:p>
          <a:p>
            <a:r>
              <a:rPr lang="fr-FR" sz="2500" dirty="0"/>
              <a:t>Nouvel ennemi </a:t>
            </a:r>
            <a:r>
              <a:rPr lang="fr-FR" sz="2500" b="0" i="0" dirty="0">
                <a:effectLst/>
              </a:rPr>
              <a:t>qui est le nuage</a:t>
            </a:r>
          </a:p>
          <a:p>
            <a:r>
              <a:rPr lang="fr-FR" sz="2500" dirty="0"/>
              <a:t>Système de rouages</a:t>
            </a:r>
          </a:p>
          <a:p>
            <a:r>
              <a:rPr lang="fr-FR" sz="2500" dirty="0"/>
              <a:t>Ruche -&gt; allié</a:t>
            </a:r>
          </a:p>
          <a:p>
            <a:r>
              <a:rPr lang="fr-FR" sz="2500" dirty="0"/>
              <a:t>Menu pause</a:t>
            </a:r>
          </a:p>
          <a:p>
            <a:endParaRPr lang="fr-FR" sz="1600" b="0" i="0" dirty="0">
              <a:effectLst/>
              <a:latin typeface="inherit"/>
            </a:endParaRPr>
          </a:p>
          <a:p>
            <a:pPr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fr-FR" sz="1500" b="0" i="0" dirty="0">
              <a:effectLst/>
              <a:latin typeface="inherit"/>
            </a:endParaRPr>
          </a:p>
          <a:p>
            <a:endParaRPr lang="fr-FR" sz="15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1D39EE-4E14-8512-5B95-C37D3EBE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6F8-3BFC-4F49-94B3-CD799408A2C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2347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293</Words>
  <Application>Microsoft Office PowerPoint</Application>
  <PresentationFormat>Grand écran</PresentationFormat>
  <Paragraphs>71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inherit</vt:lpstr>
      <vt:lpstr>Thème Office</vt:lpstr>
      <vt:lpstr>Projet jeu vidéo  Space Invaders </vt:lpstr>
      <vt:lpstr>Rôle des membres de l’équipe</vt:lpstr>
      <vt:lpstr>Outils de communication et de code du groupe</vt:lpstr>
      <vt:lpstr>Bibliothèques utilisées</vt:lpstr>
      <vt:lpstr>Pourquoi ce choix de jeu ?</vt:lpstr>
      <vt:lpstr>Répartition des tâches du projet</vt:lpstr>
      <vt:lpstr>Architecture du programme</vt:lpstr>
      <vt:lpstr>Difficultés rencontrées</vt:lpstr>
      <vt:lpstr>Les modifications apportées au jeu</vt:lpstr>
      <vt:lpstr>Les ajouts manquants</vt:lpstr>
      <vt:lpstr>Le cow-boy</vt:lpstr>
      <vt:lpstr>Présentation PowerPoint</vt:lpstr>
      <vt:lpstr>Système de manches</vt:lpstr>
      <vt:lpstr>Merci de votre attention ! Passons à la démo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Evann TARQUINI</dc:creator>
  <cp:lastModifiedBy>bolero ravel</cp:lastModifiedBy>
  <cp:revision>28</cp:revision>
  <dcterms:created xsi:type="dcterms:W3CDTF">2025-01-21T23:58:05Z</dcterms:created>
  <dcterms:modified xsi:type="dcterms:W3CDTF">2025-03-05T14:36:07Z</dcterms:modified>
</cp:coreProperties>
</file>