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7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8968B-D12B-7A24-CF58-E234FD03F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F90AFE-40A6-6C1D-7537-AEE03A5BD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D69A5C-6CAC-21D9-0CFD-3D434999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56D3-CD29-4CAA-BCCF-328C7D4751C7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C57608-F176-2084-4E4F-D305FA1F0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B6EE20-067E-CF87-6B92-BB005BE4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D8D-F601-4625-A73E-4405E6584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95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B2CC61-1714-7174-ADF8-C91ADEA4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A59F7D-4638-D8D7-9004-9FC7B8A46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8297F3-92BA-A3EC-D175-EFD04B5A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56D3-CD29-4CAA-BCCF-328C7D4751C7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028892-7DBA-2C7D-8DC5-CDFAA6F4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D76545-6442-76C7-4A51-13B6D9E7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D8D-F601-4625-A73E-4405E6584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72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ED81800-E407-0A69-43FB-C3CB6F043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0E6161-2C5F-18ED-4A0C-143FDF36D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282231-90EF-055F-5342-0CE5A6791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56D3-CD29-4CAA-BCCF-328C7D4751C7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D63A4B-597F-8787-3FEE-089280A75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8C4F5F-B54E-560B-1E1F-6F03765B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D8D-F601-4625-A73E-4405E6584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74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AD0B1C-2517-F70C-CA00-FAF7D2DF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0B3128-AD3F-2861-EE7D-4E5C100D5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09BE0F-015C-D808-01CC-324CF1A0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56D3-CD29-4CAA-BCCF-328C7D4751C7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C16076-7FBB-6410-8B6D-C88D51749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40DB37-7806-33AE-22E2-F1E5880B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D8D-F601-4625-A73E-4405E6584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08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61EFD-9BAC-2960-6DFF-D6E54A2B2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7C18B2-885F-890D-6D9C-DA965E1D9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297692-2C00-2175-81BA-0903447F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56D3-CD29-4CAA-BCCF-328C7D4751C7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233E2D-738D-DF13-E19F-08F08FDBC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60A005-F3BD-D87F-E5C0-CB33DB48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D8D-F601-4625-A73E-4405E6584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96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D7615C-E27F-734E-437F-0DF22D444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697B72-7460-7D83-76A8-1750F0C0B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73BFDF-0FB7-A3E7-144D-ECDC97AEE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D6F7B7-9E59-51A2-C5FE-2B64704A7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56D3-CD29-4CAA-BCCF-328C7D4751C7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39D3C1-CB83-AE17-C6B8-557CEE9AC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858C81-2D93-4398-2715-B7DFDA2B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D8D-F601-4625-A73E-4405E6584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68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D6431A-1D88-B428-A1F7-8C0B28B9B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EF4426-4401-D9E9-B548-518192D3E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D24475-4BA9-6D62-616F-28234B556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9BFCDCE-D9D6-D7F4-3ED1-FA47A026B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8D564D2-15A2-0E67-AAD7-C65BC7B23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EBCB218-BF95-1E5C-479F-9904BCF8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56D3-CD29-4CAA-BCCF-328C7D4751C7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60AC48A-B996-C9FC-0360-352498492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55CD80C-22BD-9228-EC02-4FDA8712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D8D-F601-4625-A73E-4405E6584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35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1EFE9-089F-EF57-B64B-AFF335BB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F95730-85FF-984E-48CB-962572C2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56D3-CD29-4CAA-BCCF-328C7D4751C7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30B5F5-D66F-923F-D8F5-41AE65E2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E56784E-4568-C922-B72B-42F7E4BA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D8D-F601-4625-A73E-4405E6584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32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920EF7C-48A3-3F13-1787-E0A925D5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56D3-CD29-4CAA-BCCF-328C7D4751C7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083991C-5923-8F99-C73C-5FD9A834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198944-A509-BB30-63ED-50C0AEE4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D8D-F601-4625-A73E-4405E6584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67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6244A4-30C4-B1C5-CCB7-A22CBBB0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402499-23D9-D994-F589-B7138D2F8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21F4C9-C7DD-9626-A303-24F927D79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CD9181-3642-8E8F-8149-EDB06554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56D3-CD29-4CAA-BCCF-328C7D4751C7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BEDF36-B88A-DC7D-FEF4-BD069C50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112335-2FD3-087D-A1FB-426E367A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D8D-F601-4625-A73E-4405E6584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41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1F98A6-6F52-DEBA-F7B8-C8D2EDF1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7DB2D99-DACD-FF0B-C478-BB2EA8326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24F7A15-9A53-46A6-397D-AA700F94C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460ECA-23EF-32DF-A05E-4B69EA35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56D3-CD29-4CAA-BCCF-328C7D4751C7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DF20AC-ED4F-9373-2F55-C81A3BEC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B77DB0-6160-5E59-DA8E-AE22693C7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D8D-F601-4625-A73E-4405E6584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87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4EAA022-078F-5D77-12B3-E730C517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7E5C8B-2032-1327-2FE2-60DFD3543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0C1FD7-9793-A76E-4D52-3F9361DE6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256D3-CD29-4CAA-BCCF-328C7D4751C7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0993C0-6EF5-326E-49CC-09F2D4010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A5D9DC-902B-0875-AEA8-5C1E93C83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47D8D-F601-4625-A73E-4405E6584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14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6044705-549C-3834-DA22-DBE0E81F6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ビジネス計画書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646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4B38C-DA66-2746-1948-CF301E04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lang="ja-JP" altLang="en-US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ビジネスモデル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AF74E7-E2BE-C47F-0CF4-5413F9DC1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当社のビジネスモデルは、広告主から広告料金を受け取ることにあります。具体的には、当社が運営するウェブサイト上に広告を掲載し、広告をクリックしたユーザーから広告主に対して報酬を得ることができ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528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4B38C-DA66-2746-1948-CF301E04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2. </a:t>
            </a:r>
            <a:r>
              <a:rPr lang="ja-JP" altLang="en-US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市場動向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AF74E7-E2BE-C47F-0CF4-5413F9DC1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市場動向としては、オンライン広告市場が急速に成長しており、今後も拡大が予想されます。特に、モバイルデバイスの普及によって、モバイル広告市場が急速に成長しています。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943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4B38C-DA66-2746-1948-CF301E04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3. </a:t>
            </a:r>
            <a:r>
              <a:rPr lang="ja-JP" altLang="en-US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リスクマネジメント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AF74E7-E2BE-C47F-0CF4-5413F9DC1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リスクマネジメントとしては、広告ブロッカーの普及による広告収益の減少や、競合他社による価格競争などが考えられます。そのため、広告ブロッカー対策や、高品質な広告配信サービスの提供に注力することで、リスクを最小限に抑えたいと考えてい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150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4B38C-DA66-2746-1948-CF301E04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4. </a:t>
            </a:r>
            <a:r>
              <a:rPr lang="ja-JP" altLang="en-US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AF74E7-E2BE-C47F-0CF4-5413F9DC1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当社のビジネス計画のスケジュールを示します</a:t>
            </a:r>
            <a:endParaRPr lang="en-US" altLang="ja-JP" b="0" i="0" dirty="0">
              <a:solidFill>
                <a:srgbClr val="87A371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altLang="ja-JP" dirty="0">
              <a:solidFill>
                <a:srgbClr val="87A37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altLang="ja-JP" b="0" i="0" dirty="0">
              <a:solidFill>
                <a:srgbClr val="87A371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altLang="ja-JP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2023</a:t>
            </a:r>
            <a:r>
              <a:rPr lang="ja-JP" altLang="en-US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年</a:t>
            </a:r>
            <a:r>
              <a:rPr lang="en-US" altLang="ja-JP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4</a:t>
            </a:r>
            <a:r>
              <a:rPr lang="ja-JP" altLang="en-US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月：ウェブサイトのリニューアルを実施し、広告掲載スペースの拡大を行う。 </a:t>
            </a:r>
            <a:endParaRPr lang="en-US" altLang="ja-JP" b="0" i="0" dirty="0">
              <a:solidFill>
                <a:srgbClr val="87A371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altLang="ja-JP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2023</a:t>
            </a:r>
            <a:r>
              <a:rPr lang="ja-JP" altLang="en-US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年</a:t>
            </a:r>
            <a:r>
              <a:rPr lang="en-US" altLang="ja-JP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5</a:t>
            </a:r>
            <a:r>
              <a:rPr lang="ja-JP" altLang="en-US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月：モバイルアプリのリリースを行い、モバイル広告市場に参入する。</a:t>
            </a:r>
            <a:endParaRPr lang="en-US" altLang="ja-JP" b="0" i="0" dirty="0">
              <a:solidFill>
                <a:srgbClr val="87A371"/>
              </a:solidFill>
              <a:effectLst/>
              <a:latin typeface="Open Sans" panose="020B0606030504020204" pitchFamily="34" charset="0"/>
            </a:endParaRPr>
          </a:p>
          <a:p>
            <a:r>
              <a:rPr lang="ja-JP" altLang="en-US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ja-JP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2023</a:t>
            </a:r>
            <a:r>
              <a:rPr lang="ja-JP" altLang="en-US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年</a:t>
            </a:r>
            <a:r>
              <a:rPr lang="en-US" altLang="ja-JP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6</a:t>
            </a:r>
            <a:r>
              <a:rPr lang="ja-JP" altLang="en-US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月：海外展開を開始し、アジア地域を中心に海外市場への参入を進める。</a:t>
            </a:r>
            <a:endParaRPr lang="en-US" altLang="ja-JP" b="0" i="0" dirty="0">
              <a:solidFill>
                <a:srgbClr val="87A371"/>
              </a:solidFill>
              <a:effectLst/>
              <a:latin typeface="Open Sans" panose="020B0606030504020204" pitchFamily="34" charset="0"/>
            </a:endParaRPr>
          </a:p>
          <a:p>
            <a:r>
              <a:rPr lang="ja-JP" altLang="en-US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ja-JP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2024</a:t>
            </a:r>
            <a:r>
              <a:rPr lang="ja-JP" altLang="en-US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年</a:t>
            </a:r>
            <a:r>
              <a:rPr lang="en-US" altLang="ja-JP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ja-JP" altLang="en-US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月：新規事業の立ち上げを行い、広告以外の収益源の開拓を目指す。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2757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4B38C-DA66-2746-1948-CF301E04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5. </a:t>
            </a:r>
            <a:r>
              <a:rPr lang="ja-JP" altLang="en-US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予算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AF74E7-E2BE-C47F-0CF4-5413F9DC1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95655"/>
          </a:xfrm>
        </p:spPr>
        <p:txBody>
          <a:bodyPr/>
          <a:lstStyle/>
          <a:p>
            <a:pPr marL="0" indent="0">
              <a:buNone/>
            </a:pPr>
            <a:r>
              <a:rPr lang="ja-JP" altLang="en-US" b="0" i="0" dirty="0">
                <a:solidFill>
                  <a:srgbClr val="87A371"/>
                </a:solidFill>
                <a:effectLst/>
                <a:latin typeface="Open Sans" panose="020B0606030504020204" pitchFamily="34" charset="0"/>
              </a:rPr>
              <a:t>当社のビジネス計画の予算は以下の通りです。</a:t>
            </a:r>
            <a:endParaRPr lang="en-US" altLang="ja-JP" b="0" i="0" dirty="0">
              <a:solidFill>
                <a:srgbClr val="87A371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altLang="ja-JP" b="0" i="0" dirty="0">
              <a:solidFill>
                <a:srgbClr val="87A371"/>
              </a:solidFill>
              <a:effectLst/>
              <a:latin typeface="Open Sans" panose="020B0606030504020204" pitchFamily="34" charset="0"/>
            </a:endParaRP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73D909E3-B893-F3E6-F9BB-E534FED44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17492"/>
              </p:ext>
            </p:extLst>
          </p:nvPr>
        </p:nvGraphicFramePr>
        <p:xfrm>
          <a:off x="924560" y="2883746"/>
          <a:ext cx="5418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214981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4974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年度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予算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658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億円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973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２億円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08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３億円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741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425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279</Words>
  <PresentationFormat>ワイド画面</PresentationFormat>
  <Paragraphs>25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Open Sans</vt:lpstr>
      <vt:lpstr>Office テーマ</vt:lpstr>
      <vt:lpstr>ビジネス計画書</vt:lpstr>
      <vt:lpstr>1.ビジネスモデル</vt:lpstr>
      <vt:lpstr>2. 市場動向</vt:lpstr>
      <vt:lpstr>3. リスクマネジメント</vt:lpstr>
      <vt:lpstr>4. スケジュール</vt:lpstr>
      <vt:lpstr>5. 予算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2023-07-14T20:26:13Z</dcterms:created>
  <dcterms:modified xsi:type="dcterms:W3CDTF">2023-07-15T01:49:58Z</dcterms:modified>
</cp:coreProperties>
</file>