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8968B-D12B-7A24-CF58-E234FD03F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F90AFE-40A6-6C1D-7537-AEE03A5BD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D69A5C-6CAC-21D9-0CFD-3D434999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57608-F176-2084-4E4F-D305FA1F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B6EE20-067E-CF87-6B92-BB005BE4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5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2CC61-1714-7174-ADF8-C91ADEA4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A59F7D-4638-D8D7-9004-9FC7B8A46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297F3-92BA-A3EC-D175-EFD04B5A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28892-7DBA-2C7D-8DC5-CDFAA6F4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D76545-6442-76C7-4A51-13B6D9E7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72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D81800-E407-0A69-43FB-C3CB6F043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0E6161-2C5F-18ED-4A0C-143FDF36D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282231-90EF-055F-5342-0CE5A679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D63A4B-597F-8787-3FEE-089280A7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C4F5F-B54E-560B-1E1F-6F03765B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74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0B1C-2517-F70C-CA00-FAF7D2DF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B3128-AD3F-2861-EE7D-4E5C100D5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09BE0F-015C-D808-01CC-324CF1A0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16076-7FBB-6410-8B6D-C88D5174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40DB37-7806-33AE-22E2-F1E5880B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08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61EFD-9BAC-2960-6DFF-D6E54A2B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7C18B2-885F-890D-6D9C-DA965E1D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97692-2C00-2175-81BA-0903447F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33E2D-738D-DF13-E19F-08F08FDB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60A005-F3BD-D87F-E5C0-CB33DB48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96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7615C-E27F-734E-437F-0DF22D44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697B72-7460-7D83-76A8-1750F0C0B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73BFDF-0FB7-A3E7-144D-ECDC97AEE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D6F7B7-9E59-51A2-C5FE-2B64704A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39D3C1-CB83-AE17-C6B8-557CEE9A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858C81-2D93-4398-2715-B7DFDA2B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8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6431A-1D88-B428-A1F7-8C0B28B9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EF4426-4401-D9E9-B548-518192D3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24475-4BA9-6D62-616F-28234B55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BFCDCE-D9D6-D7F4-3ED1-FA47A026B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564D2-15A2-0E67-AAD7-C65BC7B23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BCB218-BF95-1E5C-479F-9904BCF8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0AC48A-B996-C9FC-0360-35249849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5CD80C-22BD-9228-EC02-4FDA8712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35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1EFE9-089F-EF57-B64B-AFF335BB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F95730-85FF-984E-48CB-962572C2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30B5F5-D66F-923F-D8F5-41AE65E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56784E-4568-C922-B72B-42F7E4B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2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20EF7C-48A3-3F13-1787-E0A925D5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83991C-5923-8F99-C73C-5FD9A834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198944-A509-BB30-63ED-50C0AEE4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67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244A4-30C4-B1C5-CCB7-A22CBBB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402499-23D9-D994-F589-B7138D2F8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21F4C9-C7DD-9626-A303-24F927D79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CD9181-3642-8E8F-8149-EDB06554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BEDF36-B88A-DC7D-FEF4-BD069C50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112335-2FD3-087D-A1FB-426E367A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4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F98A6-6F52-DEBA-F7B8-C8D2EDF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DB2D99-DACD-FF0B-C478-BB2EA8326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4F7A15-9A53-46A6-397D-AA700F94C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460ECA-23EF-32DF-A05E-4B69EA35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DF20AC-ED4F-9373-2F55-C81A3BEC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77DB0-6160-5E59-DA8E-AE22693C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87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4EAA022-078F-5D77-12B3-E730C517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7E5C8B-2032-1327-2FE2-60DFD354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0C1FD7-9793-A76E-4D52-3F9361DE6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0993C0-6EF5-326E-49CC-09F2D4010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A5D9DC-902B-0875-AEA8-5C1E93C8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14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6044705-549C-3834-DA22-DBE0E81F6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ビジネス計画書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4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4B38C-DA66-2746-1948-CF301E04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ビジネスモデル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F74E7-E2BE-C47F-0CF4-5413F9DC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当社のビジネスモデルは、広告主から広告料金を受け取ることにあります。具体的には、当社が運営するウェブサイト上に広告を掲載し、広告をクリックしたユーザーから広告主に対して報酬を得る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528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4B38C-DA66-2746-1948-CF301E04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2. 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市場動向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F74E7-E2BE-C47F-0CF4-5413F9DC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市場動向としては、オンライン広告市場が急速に成長しており、今後も拡大が予想されます。特に、モバイルデバイスの普及によって、モバイル広告市場が急速に成長しています。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43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4B38C-DA66-2746-1948-CF301E04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3. 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リスクマネジメント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F74E7-E2BE-C47F-0CF4-5413F9DC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リスクマネジメントとしては、広告ブロッカーの普及による広告収益の減少や、競合他社による価格競争などが考えられます。そのため、広告ブロッカー対策や、高品質な広告配信サービスの提供に注力することで、リスクを最小限に抑えたいと考え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150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4B38C-DA66-2746-1948-CF301E04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4. 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F74E7-E2BE-C47F-0CF4-5413F9DC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当社のビジネス計画のスケジュールを示します</a:t>
            </a: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dirty="0">
              <a:solidFill>
                <a:srgbClr val="87A37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2023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月：ウェブサイトのリニューアルを実施し、広告掲載スペースの拡大を行う。 </a:t>
            </a: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2023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5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月：モバイルアプリのリリースを行い、モバイル広告市場に参入する。</a:t>
            </a: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  <a:p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2023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6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月：海外展開を開始し、アジア地域を中心に海外市場への参入を進める。</a:t>
            </a: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  <a:p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2024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月：新規事業の立ち上げを行い、広告以外の収益源の開拓を目指す。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275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4B38C-DA66-2746-1948-CF301E04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5. 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予算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F74E7-E2BE-C47F-0CF4-5413F9DC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5655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当社のビジネス計画の予算は以下の通りです。</a:t>
            </a: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3D909E3-B893-F3E6-F9BB-E534FED44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7492"/>
              </p:ext>
            </p:extLst>
          </p:nvPr>
        </p:nvGraphicFramePr>
        <p:xfrm>
          <a:off x="924560" y="288374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214981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497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65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億円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7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２億円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8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３億円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4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42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279</Words>
  <Application>Microsoft Office PowerPoint</Application>
  <PresentationFormat>ワイド画面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Open Sans</vt:lpstr>
      <vt:lpstr>Office テーマ</vt:lpstr>
      <vt:lpstr>ビジネス計画書</vt:lpstr>
      <vt:lpstr>1.ビジネスモデル</vt:lpstr>
      <vt:lpstr>2. 市場動向</vt:lpstr>
      <vt:lpstr>3. リスクマネジメント</vt:lpstr>
      <vt:lpstr>4. スケジュール</vt:lpstr>
      <vt:lpstr>5. 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ビジネス計画書</dc:title>
  <dc:creator>原 真哉</dc:creator>
  <cp:lastModifiedBy>原 真哉</cp:lastModifiedBy>
  <cp:revision>5</cp:revision>
  <dcterms:created xsi:type="dcterms:W3CDTF">2023-07-14T20:26:13Z</dcterms:created>
  <dcterms:modified xsi:type="dcterms:W3CDTF">2023-07-15T01:49:58Z</dcterms:modified>
</cp:coreProperties>
</file>