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3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1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40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03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63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0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31D-4DF5-4006-B44E-F880955EE85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2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Kirsch, Julius</dc:creator>
  <cp:lastModifiedBy>原 真哉</cp:lastModifiedBy>
  <cp:revision>4</cp:revision>
  <dcterms:created xsi:type="dcterms:W3CDTF">2023-03-30T21:07:16Z</dcterms:created>
  <dcterms:modified xsi:type="dcterms:W3CDTF">2023-05-12T04:37:05Z</dcterms:modified>
</cp:coreProperties>
</file>