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Relationship Id="rId37" Type="http://schemas.openxmlformats.org/officeDocument/2006/relationships/image" Target="../media/image46.png"/><Relationship Id="rId38" Type="http://schemas.openxmlformats.org/officeDocument/2006/relationships/image" Target="../media/image47.png"/><Relationship Id="rId39" Type="http://schemas.openxmlformats.org/officeDocument/2006/relationships/image" Target="../media/image48.png"/><Relationship Id="rId40" Type="http://schemas.openxmlformats.org/officeDocument/2006/relationships/image" Target="../media/image49.png"/><Relationship Id="rId41" Type="http://schemas.openxmlformats.org/officeDocument/2006/relationships/image" Target="../media/image50.png"/><Relationship Id="rId42" Type="http://schemas.openxmlformats.org/officeDocument/2006/relationships/image" Target="../media/image51.png"/><Relationship Id="rId43" Type="http://schemas.openxmlformats.org/officeDocument/2006/relationships/image" Target="../media/image52.png"/><Relationship Id="rId44" Type="http://schemas.openxmlformats.org/officeDocument/2006/relationships/image" Target="../media/image53.png"/><Relationship Id="rId45" Type="http://schemas.openxmlformats.org/officeDocument/2006/relationships/image" Target="../media/image54.png"/><Relationship Id="rId46" Type="http://schemas.openxmlformats.org/officeDocument/2006/relationships/image" Target="../media/image55.png"/><Relationship Id="rId47" Type="http://schemas.openxmlformats.org/officeDocument/2006/relationships/image" Target="../media/image56.png"/><Relationship Id="rId48" Type="http://schemas.openxmlformats.org/officeDocument/2006/relationships/image" Target="../media/image57.png"/><Relationship Id="rId49" Type="http://schemas.openxmlformats.org/officeDocument/2006/relationships/image" Target="../media/image58.png"/><Relationship Id="rId50" Type="http://schemas.openxmlformats.org/officeDocument/2006/relationships/image" Target="../media/image59.png"/><Relationship Id="rId51" Type="http://schemas.openxmlformats.org/officeDocument/2006/relationships/image" Target="../media/image60.png"/><Relationship Id="rId52" Type="http://schemas.openxmlformats.org/officeDocument/2006/relationships/image" Target="../media/image61.png"/><Relationship Id="rId53" Type="http://schemas.openxmlformats.org/officeDocument/2006/relationships/image" Target="../media/image62.png"/><Relationship Id="rId54" Type="http://schemas.openxmlformats.org/officeDocument/2006/relationships/image" Target="../media/image63.png"/><Relationship Id="rId55" Type="http://schemas.openxmlformats.org/officeDocument/2006/relationships/image" Target="../media/image6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image" Target="../media/image105.png"/><Relationship Id="rId25" Type="http://schemas.openxmlformats.org/officeDocument/2006/relationships/image" Target="../media/image106.png"/><Relationship Id="rId26" Type="http://schemas.openxmlformats.org/officeDocument/2006/relationships/image" Target="../media/image10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Relationship Id="rId22" Type="http://schemas.openxmlformats.org/officeDocument/2006/relationships/image" Target="../media/image128.png"/><Relationship Id="rId23" Type="http://schemas.openxmlformats.org/officeDocument/2006/relationships/image" Target="../media/image129.png"/><Relationship Id="rId24" Type="http://schemas.openxmlformats.org/officeDocument/2006/relationships/image" Target="../media/image130.png"/><Relationship Id="rId25" Type="http://schemas.openxmlformats.org/officeDocument/2006/relationships/image" Target="../media/image131.png"/><Relationship Id="rId26" Type="http://schemas.openxmlformats.org/officeDocument/2006/relationships/image" Target="../media/image132.png"/><Relationship Id="rId27" Type="http://schemas.openxmlformats.org/officeDocument/2006/relationships/image" Target="../media/image1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image" Target="../media/image152.png"/><Relationship Id="rId21" Type="http://schemas.openxmlformats.org/officeDocument/2006/relationships/image" Target="../media/image153.png"/><Relationship Id="rId22" Type="http://schemas.openxmlformats.org/officeDocument/2006/relationships/image" Target="../media/image1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Relationship Id="rId19" Type="http://schemas.openxmlformats.org/officeDocument/2006/relationships/image" Target="../media/image172.png"/><Relationship Id="rId20" Type="http://schemas.openxmlformats.org/officeDocument/2006/relationships/image" Target="../media/image173.png"/><Relationship Id="rId21" Type="http://schemas.openxmlformats.org/officeDocument/2006/relationships/image" Target="../media/image174.png"/><Relationship Id="rId22" Type="http://schemas.openxmlformats.org/officeDocument/2006/relationships/image" Target="../media/image175.png"/><Relationship Id="rId23" Type="http://schemas.openxmlformats.org/officeDocument/2006/relationships/image" Target="../media/image176.png"/><Relationship Id="rId24" Type="http://schemas.openxmlformats.org/officeDocument/2006/relationships/image" Target="../media/image177.png"/><Relationship Id="rId25" Type="http://schemas.openxmlformats.org/officeDocument/2006/relationships/image" Target="../media/image1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Relationship Id="rId22" Type="http://schemas.openxmlformats.org/officeDocument/2006/relationships/image" Target="../media/image199.png"/><Relationship Id="rId23" Type="http://schemas.openxmlformats.org/officeDocument/2006/relationships/image" Target="../media/image2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3657" y="4465267"/>
            <a:ext cx="3173371" cy="16743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38250" y="3791815"/>
            <a:ext cx="3519229" cy="13616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2848" y="3825489"/>
            <a:ext cx="2644886" cy="13044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5656" y="5459999"/>
            <a:ext cx="3387733" cy="12128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58940" y="5361789"/>
            <a:ext cx="2159867" cy="13044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61741" y="3481882"/>
            <a:ext cx="2005686" cy="10380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2709" y="3481882"/>
            <a:ext cx="1683657" cy="10380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11330" y="3481882"/>
            <a:ext cx="2356133" cy="10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19048" y="6295031"/>
            <a:ext cx="2089467" cy="10380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23974" y="6180745"/>
            <a:ext cx="1276952" cy="1219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91798" y="916379"/>
            <a:ext cx="1419926" cy="964687"/>
            <a:chOff x="12791798" y="916379"/>
            <a:chExt cx="1419926" cy="964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1798" y="916379"/>
              <a:ext cx="1419926" cy="9646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99888" y="916379"/>
            <a:ext cx="1419926" cy="964687"/>
            <a:chOff x="10799888" y="916379"/>
            <a:chExt cx="1419926" cy="9646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9888" y="916379"/>
              <a:ext cx="1419926" cy="9646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14778" y="0"/>
            <a:ext cx="3270936" cy="10285714"/>
            <a:chOff x="15014778" y="0"/>
            <a:chExt cx="3270936" cy="102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14778" y="0"/>
              <a:ext cx="3270936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291626"/>
            <a:ext cx="15014778" cy="851232"/>
            <a:chOff x="0" y="4291626"/>
            <a:chExt cx="15014778" cy="8512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291626"/>
              <a:ext cx="15014778" cy="8512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5542" y="4330419"/>
            <a:ext cx="1753606" cy="812438"/>
            <a:chOff x="815542" y="4330419"/>
            <a:chExt cx="1753606" cy="8124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542" y="4330419"/>
              <a:ext cx="1753606" cy="81243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81571" y="1021005"/>
            <a:ext cx="1854210" cy="8569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75453" y="1021005"/>
            <a:ext cx="2217724" cy="866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616" y="4250575"/>
            <a:ext cx="2226819" cy="10761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7503" y="4250575"/>
            <a:ext cx="6264419" cy="10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03755" y="4266338"/>
            <a:ext cx="6371171" cy="10761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43732" y="4199146"/>
            <a:ext cx="1309190" cy="12066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82631" y="4250575"/>
            <a:ext cx="3505019" cy="107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4463" y="5685835"/>
            <a:ext cx="2229374" cy="2637318"/>
            <a:chOff x="644463" y="5685835"/>
            <a:chExt cx="2229374" cy="26373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4463" y="5685835"/>
              <a:ext cx="2229374" cy="26373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38756" y="2776664"/>
            <a:ext cx="6171429" cy="885161"/>
            <a:chOff x="8338756" y="2776664"/>
            <a:chExt cx="6171429" cy="8851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38756" y="2776664"/>
              <a:ext cx="6171429" cy="8851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01761" y="2879982"/>
            <a:ext cx="678524" cy="678524"/>
            <a:chOff x="13501761" y="2879982"/>
            <a:chExt cx="678524" cy="6785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01761" y="2879982"/>
              <a:ext cx="678524" cy="678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94503" y="5701599"/>
            <a:ext cx="2250086" cy="2628411"/>
            <a:chOff x="4394503" y="5701599"/>
            <a:chExt cx="2250086" cy="26284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94503" y="5701599"/>
              <a:ext cx="2250086" cy="26284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5867" y="8528079"/>
            <a:ext cx="350877" cy="333333"/>
            <a:chOff x="655867" y="8528079"/>
            <a:chExt cx="350877" cy="33333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867" y="8528079"/>
              <a:ext cx="350877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0706" y="8528079"/>
            <a:ext cx="350877" cy="333333"/>
            <a:chOff x="1030706" y="8528079"/>
            <a:chExt cx="350877" cy="33333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0706" y="8528079"/>
              <a:ext cx="350877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03088" y="8532348"/>
            <a:ext cx="350877" cy="333333"/>
            <a:chOff x="1403088" y="8532348"/>
            <a:chExt cx="350877" cy="33333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03088" y="8532348"/>
              <a:ext cx="350877" cy="3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68674" y="8528079"/>
            <a:ext cx="350877" cy="333333"/>
            <a:chOff x="1768674" y="8528079"/>
            <a:chExt cx="350877" cy="33333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68674" y="8528079"/>
              <a:ext cx="350877" cy="3333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145364" y="8528079"/>
            <a:ext cx="350877" cy="333333"/>
            <a:chOff x="2145364" y="8528079"/>
            <a:chExt cx="350877" cy="33333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45364" y="8528079"/>
              <a:ext cx="350877" cy="3333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98325" y="8431507"/>
            <a:ext cx="1990742" cy="526477"/>
            <a:chOff x="4198325" y="8431507"/>
            <a:chExt cx="1990742" cy="52647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98325" y="8431507"/>
              <a:ext cx="1990742" cy="52647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162570" y="5685835"/>
            <a:ext cx="2637318" cy="2637318"/>
            <a:chOff x="8162570" y="5685835"/>
            <a:chExt cx="2637318" cy="263731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62570" y="5685835"/>
              <a:ext cx="2637318" cy="263731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429300" y="5859234"/>
            <a:ext cx="1653859" cy="862276"/>
            <a:chOff x="12429300" y="5859234"/>
            <a:chExt cx="1653859" cy="86227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29300" y="5859234"/>
              <a:ext cx="1653859" cy="86227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182940" y="8430186"/>
            <a:ext cx="2000729" cy="529118"/>
            <a:chOff x="8182940" y="8430186"/>
            <a:chExt cx="2000729" cy="52911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82940" y="8430186"/>
              <a:ext cx="2000729" cy="52911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617734" y="5142857"/>
            <a:ext cx="31527" cy="5142857"/>
            <a:chOff x="3617734" y="5142857"/>
            <a:chExt cx="31527" cy="514285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17734" y="5142857"/>
              <a:ext cx="31527" cy="51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507389" y="5142857"/>
            <a:ext cx="31527" cy="5142857"/>
            <a:chOff x="7507389" y="5142857"/>
            <a:chExt cx="31527" cy="514285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07389" y="5142857"/>
              <a:ext cx="31527" cy="51428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509851" y="5142857"/>
            <a:ext cx="31527" cy="5142857"/>
            <a:chOff x="11509851" y="5142857"/>
            <a:chExt cx="31527" cy="514285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509851" y="5142857"/>
              <a:ext cx="31527" cy="5142857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857759" y="57591"/>
            <a:ext cx="2722381" cy="55238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182931" y="105210"/>
            <a:ext cx="929610" cy="761905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533907" y="2775435"/>
            <a:ext cx="3164514" cy="1145714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333790" y="105210"/>
            <a:ext cx="929610" cy="761905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04708" y="8638375"/>
            <a:ext cx="3314962" cy="188542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481422" y="8385231"/>
            <a:ext cx="561867" cy="1272981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17395" y="8940230"/>
            <a:ext cx="923810" cy="558903"/>
            <a:chOff x="517395" y="8940230"/>
            <a:chExt cx="923810" cy="558903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17395" y="8940230"/>
              <a:ext cx="916861" cy="512962"/>
              <a:chOff x="517395" y="8940230"/>
              <a:chExt cx="916861" cy="512962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517395" y="8940230"/>
                <a:ext cx="916861" cy="512962"/>
              </a:xfrm>
              <a:prstGeom prst="rect">
                <a:avLst/>
              </a:prstGeom>
            </p:spPr>
          </p:pic>
        </p:grpSp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4373" y="9032095"/>
              <a:ext cx="1747343" cy="912505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-277337" y="9317720"/>
            <a:ext cx="3645429" cy="876000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6169393" y="8347136"/>
            <a:ext cx="827867" cy="87615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408802" y="9317720"/>
            <a:ext cx="2346838" cy="876000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2340311" y="5960878"/>
            <a:ext cx="2050562" cy="3924229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6819665" y="9286192"/>
            <a:ext cx="4785810" cy="876000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4676722" y="8727213"/>
            <a:ext cx="2348971" cy="2225267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8638405" y="8624684"/>
            <a:ext cx="2348971" cy="2225267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0190702" y="8259885"/>
            <a:ext cx="827867" cy="971238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4567665" y="8534"/>
            <a:ext cx="4156876" cy="1780924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4562538" y="2062489"/>
            <a:ext cx="4011648" cy="1634486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5402965" y="4012968"/>
            <a:ext cx="2586867" cy="1272981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7749556" y="1751994"/>
            <a:ext cx="1242514" cy="192035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3354113" y="3734490"/>
            <a:ext cx="1175848" cy="1901305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2021090" y="4850371"/>
            <a:ext cx="1128229" cy="19108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14778" y="0"/>
            <a:ext cx="3270936" cy="10285714"/>
            <a:chOff x="15014778" y="0"/>
            <a:chExt cx="327093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4778" y="0"/>
              <a:ext cx="327093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839718"/>
            <a:ext cx="15014778" cy="7445997"/>
            <a:chOff x="0" y="2839718"/>
            <a:chExt cx="15014778" cy="7445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39718"/>
              <a:ext cx="15014778" cy="7445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35970" y="2655499"/>
            <a:ext cx="2634552" cy="14001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43244" y="4587260"/>
            <a:ext cx="3233371" cy="8730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3702" y="2830918"/>
            <a:ext cx="1242514" cy="19203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9778" y="8278823"/>
            <a:ext cx="1175848" cy="1901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14778" y="0"/>
            <a:ext cx="3270936" cy="10285714"/>
            <a:chOff x="15014778" y="0"/>
            <a:chExt cx="327093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4778" y="0"/>
              <a:ext cx="327093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54576" y="2366811"/>
            <a:ext cx="6048487" cy="7918903"/>
            <a:chOff x="4654576" y="2366811"/>
            <a:chExt cx="6048487" cy="79189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4576" y="2366811"/>
              <a:ext cx="6048487" cy="79189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5376" y="1945316"/>
            <a:ext cx="1242514" cy="19203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53540" y="1152883"/>
            <a:ext cx="1935895" cy="8730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77833" y="0"/>
            <a:ext cx="3270936" cy="10285714"/>
            <a:chOff x="15077833" y="0"/>
            <a:chExt cx="327093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7833" y="0"/>
              <a:ext cx="327093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806" y="4724868"/>
            <a:ext cx="2260581" cy="1369312"/>
            <a:chOff x="565806" y="4724868"/>
            <a:chExt cx="2260581" cy="13693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806" y="4724868"/>
              <a:ext cx="2260581" cy="1369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97754" y="7908539"/>
            <a:ext cx="3376376" cy="2132448"/>
            <a:chOff x="6297754" y="7908539"/>
            <a:chExt cx="3376376" cy="2132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754" y="7908539"/>
              <a:ext cx="3376376" cy="21324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57759" y="57591"/>
            <a:ext cx="2722381" cy="5523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82931" y="105210"/>
            <a:ext cx="929610" cy="7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33790" y="105210"/>
            <a:ext cx="929610" cy="7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183" y="3064446"/>
            <a:ext cx="3734448" cy="16743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831" y="4952381"/>
            <a:ext cx="2986648" cy="10666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0123" y="6493760"/>
            <a:ext cx="2480990" cy="106666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1765" y="7942693"/>
            <a:ext cx="2943038" cy="106666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81772" y="4952381"/>
            <a:ext cx="4914029" cy="106666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05916" y="5621274"/>
            <a:ext cx="6224914" cy="106666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41425" y="6400493"/>
            <a:ext cx="4762771" cy="106666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31523" y="7184729"/>
            <a:ext cx="6021657" cy="10666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67988" y="3375369"/>
            <a:ext cx="1860952" cy="11047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42987" y="2631112"/>
            <a:ext cx="1242514" cy="173149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06893" y="3920931"/>
            <a:ext cx="1175848" cy="19013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25529" y="2827743"/>
            <a:ext cx="1128229" cy="19108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645412" y="452497"/>
            <a:ext cx="3941781" cy="20382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708642" y="2673568"/>
            <a:ext cx="3894238" cy="16344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645412" y="4497243"/>
            <a:ext cx="3941781" cy="1558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77833" y="0"/>
            <a:ext cx="3270936" cy="10285714"/>
            <a:chOff x="15077833" y="0"/>
            <a:chExt cx="327093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7833" y="0"/>
              <a:ext cx="327093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806" y="6266247"/>
            <a:ext cx="2260581" cy="1369312"/>
            <a:chOff x="565806" y="6266247"/>
            <a:chExt cx="2260581" cy="13693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806" y="6266247"/>
              <a:ext cx="2260581" cy="1369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22592" y="3645133"/>
            <a:ext cx="2014380" cy="2995447"/>
            <a:chOff x="4722592" y="3645133"/>
            <a:chExt cx="2014380" cy="29954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2592" y="3645133"/>
              <a:ext cx="2014380" cy="29954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06828" y="7217570"/>
            <a:ext cx="2311522" cy="2311522"/>
            <a:chOff x="4706828" y="7217570"/>
            <a:chExt cx="2311522" cy="23115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6828" y="7217570"/>
              <a:ext cx="2311522" cy="2311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22592" y="6855501"/>
            <a:ext cx="10371004" cy="95402"/>
            <a:chOff x="4722592" y="6855501"/>
            <a:chExt cx="10371004" cy="954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2592" y="6855501"/>
              <a:ext cx="10371004" cy="9540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7759" y="57591"/>
            <a:ext cx="2722381" cy="5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82931" y="105210"/>
            <a:ext cx="929610" cy="76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33790" y="105210"/>
            <a:ext cx="929610" cy="76190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183" y="3064446"/>
            <a:ext cx="3734448" cy="16743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831" y="4952381"/>
            <a:ext cx="2986648" cy="10666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0123" y="6493760"/>
            <a:ext cx="2480990" cy="106666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1765" y="7942693"/>
            <a:ext cx="2943038" cy="10666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34610" y="3228759"/>
            <a:ext cx="1242514" cy="17314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13564" y="684548"/>
            <a:ext cx="3951590" cy="16344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38836" y="3058987"/>
            <a:ext cx="3785886" cy="201514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23122" y="3492073"/>
            <a:ext cx="3899371" cy="393964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752789" y="5874617"/>
            <a:ext cx="2753676" cy="10320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902945" y="5808695"/>
            <a:ext cx="3221162" cy="107265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021522" y="7122341"/>
            <a:ext cx="3633000" cy="27967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931557" y="9333026"/>
            <a:ext cx="3221162" cy="107265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52789" y="9398054"/>
            <a:ext cx="2753676" cy="103202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301603" y="4975763"/>
            <a:ext cx="1175848" cy="1901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77833" y="0"/>
            <a:ext cx="3270936" cy="10285714"/>
            <a:chOff x="15077833" y="0"/>
            <a:chExt cx="327093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7833" y="0"/>
              <a:ext cx="327093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1569" y="7688675"/>
            <a:ext cx="2260581" cy="1369312"/>
            <a:chOff x="581569" y="7688675"/>
            <a:chExt cx="2260581" cy="13693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569" y="7688675"/>
              <a:ext cx="2260581" cy="13693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57759" y="57591"/>
            <a:ext cx="2722381" cy="552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82931" y="105210"/>
            <a:ext cx="929610" cy="761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33790" y="105210"/>
            <a:ext cx="929610" cy="761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83" y="3064446"/>
            <a:ext cx="3734448" cy="16743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831" y="4952381"/>
            <a:ext cx="2986648" cy="10666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123" y="6493760"/>
            <a:ext cx="2480990" cy="10666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1765" y="7942693"/>
            <a:ext cx="2943038" cy="1066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56574" y="801805"/>
            <a:ext cx="4011476" cy="14001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949845" y="2868511"/>
            <a:ext cx="3655971" cy="2319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01441" y="4357140"/>
            <a:ext cx="6115343" cy="10380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01441" y="5747783"/>
            <a:ext cx="6115343" cy="103809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77631" y="7288675"/>
            <a:ext cx="5764895" cy="103809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34774" y="8690828"/>
            <a:ext cx="1860952" cy="11047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65376" y="3541997"/>
            <a:ext cx="1242514" cy="19203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88431" y="8049124"/>
            <a:ext cx="1175848" cy="1901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14778" y="0"/>
            <a:ext cx="3270936" cy="10285714"/>
            <a:chOff x="15014778" y="0"/>
            <a:chExt cx="327093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4778" y="0"/>
              <a:ext cx="327093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2006" y="4108197"/>
            <a:ext cx="6171429" cy="885161"/>
            <a:chOff x="4392006" y="4108197"/>
            <a:chExt cx="6171429" cy="885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2006" y="4108197"/>
              <a:ext cx="6171429" cy="885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03455" y="4227279"/>
            <a:ext cx="678524" cy="678524"/>
            <a:chOff x="9603455" y="4227279"/>
            <a:chExt cx="678524" cy="678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3455" y="4227279"/>
              <a:ext cx="678524" cy="678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6931" y="4875330"/>
            <a:ext cx="2222492" cy="1174406"/>
            <a:chOff x="796931" y="4875330"/>
            <a:chExt cx="2222492" cy="11744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6931" y="4875330"/>
              <a:ext cx="2222492" cy="1174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44572" y="5142857"/>
            <a:ext cx="11170207" cy="58675"/>
            <a:chOff x="3844572" y="5142857"/>
            <a:chExt cx="11170207" cy="586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44572" y="5142857"/>
              <a:ext cx="11170207" cy="586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7759" y="57591"/>
            <a:ext cx="2722381" cy="5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82931" y="105210"/>
            <a:ext cx="929610" cy="76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33790" y="105210"/>
            <a:ext cx="929610" cy="76190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12161" y="109409"/>
            <a:ext cx="4540943" cy="21621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718043" y="2373012"/>
            <a:ext cx="3865752" cy="39908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3425" y="3002121"/>
            <a:ext cx="2506543" cy="14950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3415" y="4895238"/>
            <a:ext cx="1276952" cy="121904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0082" y="6998796"/>
            <a:ext cx="2089467" cy="10380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18463" y="5043485"/>
            <a:ext cx="3684181" cy="9523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303017" y="5846323"/>
            <a:ext cx="6949505" cy="16380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8684" y="2355168"/>
            <a:ext cx="1242514" cy="192035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93362" y="3479191"/>
            <a:ext cx="1175848" cy="19013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818649" y="4997552"/>
            <a:ext cx="1128229" cy="191082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590967" y="6395921"/>
            <a:ext cx="4002314" cy="277660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640521" y="4074587"/>
            <a:ext cx="1264762" cy="1104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5542" y="574176"/>
            <a:ext cx="1792635" cy="1792635"/>
            <a:chOff x="815542" y="574176"/>
            <a:chExt cx="1792635" cy="1792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42" y="574176"/>
              <a:ext cx="1792635" cy="1792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14778" y="0"/>
            <a:ext cx="3270936" cy="10285714"/>
            <a:chOff x="15014778" y="0"/>
            <a:chExt cx="327093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4778" y="0"/>
              <a:ext cx="3270936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76" y="697116"/>
            <a:ext cx="7547086" cy="1612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3894" y="691070"/>
            <a:ext cx="2998533" cy="6411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5542" y="6811593"/>
            <a:ext cx="2222492" cy="1174406"/>
            <a:chOff x="815542" y="6811593"/>
            <a:chExt cx="2222492" cy="1174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542" y="6811593"/>
              <a:ext cx="2222492" cy="11744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82313" y="6049736"/>
            <a:ext cx="9635051" cy="3542605"/>
            <a:chOff x="4682313" y="6049736"/>
            <a:chExt cx="9635051" cy="35426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2313" y="6049736"/>
              <a:ext cx="9635051" cy="3542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82313" y="4477291"/>
            <a:ext cx="1311408" cy="1362660"/>
            <a:chOff x="4682313" y="4477291"/>
            <a:chExt cx="1311408" cy="13626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2313" y="4477291"/>
              <a:ext cx="1311408" cy="13626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3128431"/>
            <a:ext cx="15014778" cy="1230633"/>
            <a:chOff x="0" y="3128431"/>
            <a:chExt cx="15014778" cy="12306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128431"/>
              <a:ext cx="15014778" cy="12306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41955" y="1592704"/>
            <a:ext cx="2860267" cy="6533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7759" y="57591"/>
            <a:ext cx="2722381" cy="5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82931" y="105210"/>
            <a:ext cx="929610" cy="76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33790" y="105210"/>
            <a:ext cx="929610" cy="76190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58142" y="373247"/>
            <a:ext cx="4166476" cy="155829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98995" y="3399202"/>
            <a:ext cx="3694238" cy="201514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3425" y="3002121"/>
            <a:ext cx="2506543" cy="14950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3415" y="4895238"/>
            <a:ext cx="1276952" cy="121904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0082" y="6998796"/>
            <a:ext cx="2089467" cy="10380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18085" y="2346497"/>
            <a:ext cx="1242514" cy="192035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928493" y="4968144"/>
            <a:ext cx="929610" cy="76190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79990" y="2983677"/>
            <a:ext cx="3450467" cy="17245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484182" y="4723698"/>
            <a:ext cx="9030343" cy="10033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990078" y="4549466"/>
            <a:ext cx="1175848" cy="1901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2024-05-03T02:19:50Z</dcterms:created>
  <dcterms:modified xsi:type="dcterms:W3CDTF">2024-05-03T02:19:50Z</dcterms:modified>
</cp:coreProperties>
</file>