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39515-8E47-4CE1-835E-710D79CE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C6261D-22F7-447A-9E5B-4FF3E8A7A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FDC5D-6281-49DC-A704-769C77C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530CC7-A210-479B-AD54-223622D1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EA99A3-3E79-4036-866C-985C9D65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94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9DFEC-4C8F-4153-B274-62B719F2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B1B46F-AE87-48B9-9C59-0467CDE8A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D9DCA-B981-4DAD-98E6-2D28C600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9AFA9-4FF7-4955-9E60-C3217B0F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5B1CE-204B-411D-925F-0C67E776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51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74C563-A0FD-4AB5-83AB-5081189E4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98BBB4-F9AF-40FE-A55D-062A86F05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DEFF61-14D8-4EF5-B42C-5DF08D59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02F8AF-79D4-4774-8826-028A747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CEC01-DFAC-4339-9E14-D4D20E10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621F4-E8D8-4550-8AC8-4ADD5CD2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ADD20-B642-49F6-BC3C-C3DFA9470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500722-3077-4AE2-8D9D-91F672BB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E1FDD8-2DFE-464D-A40A-BCC8FDA3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FB4412-48D7-4051-A07E-A4FA8995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3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04664-FE4D-4FEF-9781-C5501D80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EDE52-8C9A-4413-B166-1C6A1D263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BB609-AB13-4BFD-AC6D-E571ABB0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21FFE8-7373-4AE4-80E2-73E6ABC8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6372C-5433-4BA5-9041-FDA1D63D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8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AAA1D-F112-401A-BA6F-44A4ED6A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8F7A2-FD8A-4984-BE08-CEB50B626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1CD6CE-B802-423C-991D-477DA94BD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AEC63-B54F-433B-8CAD-E2C74EA2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69DB31-61CD-4BE9-8CB1-E8D02832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35B870-35A5-4A2B-842E-8E7BD6B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0808C-35EF-4885-A26C-13A57E6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6776B7-8AFB-4148-AE31-6515D815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BAC6A0-765B-49D7-A42C-073E6070C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2DCCBC-46E2-458E-9E9F-0C747E0C0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D8EBF0-D061-40F8-A592-198B12BB9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E298F1-AE86-4F42-A4A7-0455B9F3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FDDF54-080A-4AFB-903D-8AAC1C51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9488EE-788E-400F-9A4D-8295D46B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8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18DF9-BD30-4108-A223-5E3AFC83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7EC330-AC92-4801-B5EF-F55C1E8D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97AB4A-72DD-452F-8717-77538E99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C3DB9E-92EE-440D-9619-38BEE8D8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1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926DF4-8C89-4DE4-9670-C1DD525A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62C833-5416-4C77-999E-A55770A3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B6A2AB-1A22-4AEF-A74B-79DC8A48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73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60D10-8AD1-4897-A6E9-A98AD278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17719-D43C-41EB-9295-90728ED2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58015E-73C7-4FC3-AA0B-9E2BD01C7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62D29E-48DD-4AEA-908A-0BB27F88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46099C-5186-4AEA-B1A3-059A465B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276DEE-298C-47D3-9084-CF0FD2E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14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F728D-DA4E-41E9-88C1-F00E8FC6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FE057D-5FA2-48A0-9247-BF261AE6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A478DE-3F22-4890-ACA3-E40DCB04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7C49B2-F749-4B8B-B36B-4A5141B9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AFC47-8E5D-4450-B08C-69CDE263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0D74F6-74CE-4A44-AFA6-EF63BB2A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3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C007E8-1BE4-4448-99E5-C7500A07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D261B-7724-4371-A921-3C753855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82BF6-3627-4899-9121-AAB30EED1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3D29-5FE9-4A80-8643-B7DF4A0C68B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FB732-A0F4-4B67-801C-8BAB7025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A1C40E-08C8-4148-B96B-3C46CF268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4732E-3968-4FE6-8C06-F90E23145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7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7258DD-C5F6-463E-B2DA-2631606A3F14}"/>
              </a:ext>
            </a:extLst>
          </p:cNvPr>
          <p:cNvSpPr txBox="1"/>
          <p:nvPr/>
        </p:nvSpPr>
        <p:spPr>
          <a:xfrm>
            <a:off x="568960" y="223520"/>
            <a:ext cx="56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電腦視覺  作業</a:t>
            </a:r>
            <a:r>
              <a:rPr lang="en-US" altLang="zh-TW" dirty="0"/>
              <a:t>4</a:t>
            </a:r>
          </a:p>
          <a:p>
            <a:r>
              <a:rPr lang="zh-TW" altLang="en-US" dirty="0"/>
              <a:t>姓名：林澤慶</a:t>
            </a:r>
            <a:endParaRPr lang="en-US" altLang="zh-TW" dirty="0"/>
          </a:p>
          <a:p>
            <a:r>
              <a:rPr lang="zh-TW" altLang="en-US" dirty="0"/>
              <a:t>系級：統計碩二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108354015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CDE4AF-636E-4583-8A63-B080587EFCBC}"/>
              </a:ext>
            </a:extLst>
          </p:cNvPr>
          <p:cNvSpPr txBox="1"/>
          <p:nvPr/>
        </p:nvSpPr>
        <p:spPr>
          <a:xfrm>
            <a:off x="548640" y="1423849"/>
            <a:ext cx="597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Implement the Harris corner detector and experiment with at least one of the following settings:</a:t>
            </a:r>
          </a:p>
          <a:p>
            <a:r>
              <a:rPr lang="en-US" altLang="zh-TW" dirty="0"/>
              <a:t>1. Different ways of computing the derivative Ix, </a:t>
            </a:r>
            <a:r>
              <a:rPr lang="en-US" altLang="zh-TW" dirty="0" err="1"/>
              <a:t>Iy</a:t>
            </a:r>
            <a:endParaRPr lang="en-US" altLang="zh-TW" dirty="0"/>
          </a:p>
          <a:p>
            <a:r>
              <a:rPr lang="en-US" altLang="zh-TW" dirty="0"/>
              <a:t>2. Different window sizes</a:t>
            </a:r>
          </a:p>
          <a:p>
            <a:r>
              <a:rPr lang="en-US" altLang="zh-TW" dirty="0"/>
              <a:t>3. Different thresholds for f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F53443-3CD4-41F4-BE13-333774848D1D}"/>
              </a:ext>
            </a:extLst>
          </p:cNvPr>
          <p:cNvSpPr txBox="1"/>
          <p:nvPr/>
        </p:nvSpPr>
        <p:spPr>
          <a:xfrm>
            <a:off x="548640" y="3168016"/>
            <a:ext cx="618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分別使用一階中心化微分和一階向前微分，以下模型有三種選擇：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39F0FA9-B172-48B5-82F7-2FAA558507CB}"/>
                  </a:ext>
                </a:extLst>
              </p:cNvPr>
              <p:cNvSpPr txBox="1"/>
              <p:nvPr/>
            </p:nvSpPr>
            <p:spPr>
              <a:xfrm>
                <a:off x="568960" y="3506570"/>
                <a:ext cx="6167120" cy="4250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zh-TW" altLang="en-US" dirty="0"/>
                  <a:t>一階中心化微分</a:t>
                </a:r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r>
                  <a:rPr lang="en-US" altLang="zh-TW" dirty="0"/>
                  <a:t>(2)</a:t>
                </a:r>
                <a:r>
                  <a:rPr lang="zh-TW" altLang="en-US" dirty="0"/>
                  <a:t>一階後向微分</a:t>
                </a:r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(3)</a:t>
                </a:r>
                <a:r>
                  <a:rPr lang="zh-TW" altLang="en-US" dirty="0"/>
                  <a:t>一階向前微分</a:t>
                </a:r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39F0FA9-B172-48B5-82F7-2FAA55850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3506570"/>
                <a:ext cx="6167120" cy="4250651"/>
              </a:xfrm>
              <a:prstGeom prst="rect">
                <a:avLst/>
              </a:prstGeom>
              <a:blipFill>
                <a:blip r:embed="rId2"/>
                <a:stretch>
                  <a:fillRect l="-791" t="-7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2C826655-D087-4C17-BEEB-52C11183E32F}"/>
              </a:ext>
            </a:extLst>
          </p:cNvPr>
          <p:cNvSpPr txBox="1"/>
          <p:nvPr/>
        </p:nvSpPr>
        <p:spPr>
          <a:xfrm>
            <a:off x="568960" y="7757221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針對</a:t>
            </a:r>
            <a:r>
              <a:rPr lang="en-US" altLang="zh-TW" dirty="0"/>
              <a:t>window sizes </a:t>
            </a:r>
            <a:r>
              <a:rPr lang="zh-TW" altLang="en-US" dirty="0"/>
              <a:t>採取</a:t>
            </a:r>
            <a:r>
              <a:rPr lang="en-US" altLang="zh-TW" dirty="0"/>
              <a:t>5</a:t>
            </a:r>
            <a:r>
              <a:rPr lang="zh-TW" altLang="en-US" dirty="0"/>
              <a:t>和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EE3984-2F7D-4048-BBB9-890492730BB0}"/>
              </a:ext>
            </a:extLst>
          </p:cNvPr>
          <p:cNvSpPr txBox="1"/>
          <p:nvPr/>
        </p:nvSpPr>
        <p:spPr>
          <a:xfrm>
            <a:off x="568960" y="8297485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針對</a:t>
            </a:r>
            <a:r>
              <a:rPr lang="en-US" altLang="zh-TW" dirty="0"/>
              <a:t>thresholds </a:t>
            </a:r>
            <a:r>
              <a:rPr lang="zh-TW" altLang="en-US" dirty="0"/>
              <a:t>採取</a:t>
            </a:r>
            <a:r>
              <a:rPr lang="en-US" altLang="zh-TW" dirty="0"/>
              <a:t>1200</a:t>
            </a:r>
            <a:r>
              <a:rPr lang="zh-TW" altLang="en-US" dirty="0"/>
              <a:t>和</a:t>
            </a:r>
            <a:r>
              <a:rPr lang="en-US" altLang="zh-TW" dirty="0"/>
              <a:t>1800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73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1507E-C6B1-4BAA-80B2-C3B15C47F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33028"/>
              </p:ext>
            </p:extLst>
          </p:nvPr>
        </p:nvGraphicFramePr>
        <p:xfrm>
          <a:off x="1634806" y="638987"/>
          <a:ext cx="3588387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129">
                  <a:extLst>
                    <a:ext uri="{9D8B030D-6E8A-4147-A177-3AD203B41FA5}">
                      <a16:colId xmlns:a16="http://schemas.microsoft.com/office/drawing/2014/main" val="1891298099"/>
                    </a:ext>
                  </a:extLst>
                </a:gridCol>
                <a:gridCol w="1196129">
                  <a:extLst>
                    <a:ext uri="{9D8B030D-6E8A-4147-A177-3AD203B41FA5}">
                      <a16:colId xmlns:a16="http://schemas.microsoft.com/office/drawing/2014/main" val="2796376933"/>
                    </a:ext>
                  </a:extLst>
                </a:gridCol>
                <a:gridCol w="1196129">
                  <a:extLst>
                    <a:ext uri="{9D8B030D-6E8A-4147-A177-3AD203B41FA5}">
                      <a16:colId xmlns:a16="http://schemas.microsoft.com/office/drawing/2014/main" val="1112899015"/>
                    </a:ext>
                  </a:extLst>
                </a:gridCol>
              </a:tblGrid>
              <a:tr h="259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Different way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Window size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Threshold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00633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一階中心化微分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1200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6388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一階中心化微分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1800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59701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一階中心化微分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1200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79730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一階中心化微分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1800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443692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一階向前微分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1200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839444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一階向前微分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1800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564832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一階向前微分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1200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79486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一階向前微分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1800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40078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3D127F0D-59C6-4E2E-855F-35AEB73D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40510"/>
            <a:ext cx="6858000" cy="30249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ABFF20-1859-4738-8317-F2AC32334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7080"/>
            <a:ext cx="6858000" cy="2999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CD805B-B9BA-4D8F-8B49-AD5F4DF3CE35}"/>
              </a:ext>
            </a:extLst>
          </p:cNvPr>
          <p:cNvSpPr txBox="1"/>
          <p:nvPr/>
        </p:nvSpPr>
        <p:spPr>
          <a:xfrm>
            <a:off x="264160" y="118842"/>
            <a:ext cx="1821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實驗結果如下：</a:t>
            </a:r>
          </a:p>
        </p:txBody>
      </p:sp>
    </p:spTree>
    <p:extLst>
      <p:ext uri="{BB962C8B-B14F-4D97-AF65-F5344CB8AC3E}">
        <p14:creationId xmlns:p14="http://schemas.microsoft.com/office/powerpoint/2010/main" val="330904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BBFC414-482B-47EC-AE95-85A4A15B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766324"/>
            <a:ext cx="6858000" cy="30012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CAE2A3-DC96-4256-A47D-5F1701F0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7680"/>
            <a:ext cx="6858000" cy="29771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93D1FFF-47A8-4537-80A6-1CB1E33281EA}"/>
              </a:ext>
            </a:extLst>
          </p:cNvPr>
          <p:cNvSpPr txBox="1"/>
          <p:nvPr/>
        </p:nvSpPr>
        <p:spPr>
          <a:xfrm>
            <a:off x="623887" y="7364954"/>
            <a:ext cx="5876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結論：由實驗發現當</a:t>
            </a:r>
            <a:r>
              <a:rPr lang="en-US" altLang="zh-TW" dirty="0"/>
              <a:t>threshold</a:t>
            </a:r>
            <a:r>
              <a:rPr lang="zh-TW" altLang="en-US" dirty="0"/>
              <a:t>變大時，能捕捉到的特徵點會變少，此外，當</a:t>
            </a:r>
            <a:r>
              <a:rPr lang="en-US" altLang="zh-TW" dirty="0"/>
              <a:t>window size </a:t>
            </a:r>
            <a:r>
              <a:rPr lang="zh-TW" altLang="en-US" dirty="0"/>
              <a:t>變大時，捕捉到的特徵點也會增加，其可能的原因是在增加</a:t>
            </a:r>
            <a:r>
              <a:rPr lang="en-US" altLang="zh-TW" dirty="0"/>
              <a:t>window size</a:t>
            </a:r>
            <a:r>
              <a:rPr lang="zh-TW" altLang="en-US" dirty="0"/>
              <a:t>時，亦會增加</a:t>
            </a:r>
            <a:r>
              <a:rPr lang="en-US" altLang="zh-TW" dirty="0"/>
              <a:t>H</a:t>
            </a:r>
            <a:r>
              <a:rPr lang="zh-TW" altLang="en-US" dirty="0"/>
              <a:t>總和，讓超越</a:t>
            </a:r>
            <a:r>
              <a:rPr lang="en-US" altLang="zh-TW" dirty="0"/>
              <a:t>threshold</a:t>
            </a:r>
            <a:r>
              <a:rPr lang="zh-TW" altLang="en-US" dirty="0"/>
              <a:t>的點增加。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2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292</Words>
  <Application>Microsoft Office PowerPoint</Application>
  <PresentationFormat>A4 紙張 (210x297 公釐)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</dc:creator>
  <cp:lastModifiedBy>ching</cp:lastModifiedBy>
  <cp:revision>7</cp:revision>
  <dcterms:created xsi:type="dcterms:W3CDTF">2021-05-07T13:32:23Z</dcterms:created>
  <dcterms:modified xsi:type="dcterms:W3CDTF">2021-05-08T15:31:59Z</dcterms:modified>
</cp:coreProperties>
</file>