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94" y="-3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CDBFD-5D07-4FA7-AB31-FB8B4AAEF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544BC-ECCC-49C1-A829-A9C01299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1ACE9-AD16-4EB3-9B62-0D191EBA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0E49A-BC3E-493B-B15F-B86D7FAE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A9C61A-0A78-4553-B192-EE7C3EB8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39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14995-4B81-4087-9977-1D528E37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350F4-B6A8-4093-96FA-0750204F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87B9C-6075-431F-9FC3-86EA300F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5C58F-E98E-4E16-96FF-44B4A98A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2D8EF-141B-47F6-90A3-2B93DA31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9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385CB9-0499-43EB-9EC4-843C9D382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D8DA05-FC84-42DB-9E3B-B4CC6DA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97742-9CFE-4A4F-A3D6-E8CDB024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217AE-D23A-4756-AD4D-E42B098D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EB132D-AAF1-46E2-8571-119415BA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8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83EE6-DD90-4489-A414-47B87627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1FDC9-65AF-4AFA-BB98-B58E6843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679501-4F29-4878-8E83-C8E1A52F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55C76-A6B3-480A-B079-3A5CAA64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5713B-B9B0-4A29-AD6E-CC9A705A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C99B6-47C7-4C27-B575-3CB6939A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FB87B-9DBC-47D8-AAF5-D1FDE04F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F1539-7B18-4F04-B96B-D2E39CB9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D3EF7-3454-42AB-9536-BB43BE0B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EDB65-665D-4421-8CB3-CBEED01B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5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FDE12-7C4C-4BB2-939E-97037171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980DD-4791-474B-B56D-DA6DDD07A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0AFE82-991F-4F66-B995-7A265131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15684E-F327-4A8F-B907-C4033B08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F365E-4945-48B5-9748-6D7697C7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1F67AA-5BA4-4F0C-8519-E0F8860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91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AB94E-351A-4828-8F8C-E2F697DF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6998CC-2E71-47C3-A351-27F6475C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6692CB-3A30-440C-BA4E-12049A282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36EBD7-0C37-4351-9E47-F8CFBC3D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387356-7D3B-4150-B023-EFF4983FE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422A5F-E443-4110-8F65-010595E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D62C5F-B916-43D7-99D6-5B230B3E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50B35A-3B92-4620-AAAE-E647A560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1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23D64-6E8C-43CB-A10E-A63832B1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D9FA64-6363-45D3-A5BA-88A4383D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36590C-57AD-4705-97D5-C41694A5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DE1FA6-9BB7-49D3-AD7C-6B82C0CE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4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E150C-F0A9-4BE6-8133-DDCC5088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4F5ED0-A8D2-4DA9-BD4C-3DB636E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A2305A-AE51-4404-A69B-C60ECAF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CAE6-B104-44E7-9891-B3798DE8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2E446-B828-4550-B819-44E20D3D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C40FAB-0166-406B-83B2-B61080B8D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EBF4E-9CBC-4494-B3D5-867F8BB7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47108-0817-4060-A887-7D2AE3D4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CA85C5-8F44-4EEB-930C-89643939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3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315BA-B122-4406-873C-53C513B1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168797-51F9-434B-A40B-FD86E64E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C51D2F-BF2A-40FD-B82E-8F7CD2C5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5D6422-BBA2-4E64-8A56-B6676829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BBCA1B-585A-4588-BEA5-AA98C10E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A4F37-0A76-4D37-894A-DF3365C0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0F39A-A262-464F-8DDC-203ED01C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430237-D98A-483B-B8FD-3A6E96B3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CDAA-BE53-4845-9615-9EC21D305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ECDE-99FF-43AD-8722-5E6722DDC8F1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27957-532F-4C97-9CA6-04C3F9C68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0C7F5-07EE-4867-B860-3D787D002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588F-09A6-43C2-B99B-2A8CB9CDA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1447B7-F855-4FFA-82A6-33C4BDCDB67B}"/>
              </a:ext>
            </a:extLst>
          </p:cNvPr>
          <p:cNvSpPr txBox="1"/>
          <p:nvPr/>
        </p:nvSpPr>
        <p:spPr>
          <a:xfrm>
            <a:off x="419100" y="369669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系級：統計碩二</a:t>
            </a:r>
            <a:endParaRPr lang="en-US" altLang="zh-TW" dirty="0"/>
          </a:p>
          <a:p>
            <a:r>
              <a:rPr lang="zh-TW" altLang="en-US" dirty="0"/>
              <a:t>姓名：林澤慶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1038C2-3DA9-44B7-94E0-698EB0AE5181}"/>
              </a:ext>
            </a:extLst>
          </p:cNvPr>
          <p:cNvSpPr txBox="1"/>
          <p:nvPr/>
        </p:nvSpPr>
        <p:spPr>
          <a:xfrm>
            <a:off x="419100" y="1465302"/>
            <a:ext cx="37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目標：利用圖片進行實作相機校準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DD7F66-31C7-43B7-8CA1-9AB2E38CBAAB}"/>
              </a:ext>
            </a:extLst>
          </p:cNvPr>
          <p:cNvSpPr txBox="1"/>
          <p:nvPr/>
        </p:nvSpPr>
        <p:spPr>
          <a:xfrm>
            <a:off x="419100" y="105598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電腦視覺作業二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EED04B-4115-4066-BBD2-C20B1FB3C361}"/>
              </a:ext>
            </a:extLst>
          </p:cNvPr>
          <p:cNvSpPr txBox="1"/>
          <p:nvPr/>
        </p:nvSpPr>
        <p:spPr>
          <a:xfrm>
            <a:off x="419100" y="1874619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原圖如下：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9C6782-2E67-40D5-BA05-8E4F4262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2" y="2283936"/>
            <a:ext cx="3020058" cy="226076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54A08F-5A8D-4BF3-9AEE-45EA6E339E43}"/>
              </a:ext>
            </a:extLst>
          </p:cNvPr>
          <p:cNvSpPr txBox="1"/>
          <p:nvPr/>
        </p:nvSpPr>
        <p:spPr>
          <a:xfrm>
            <a:off x="419100" y="4584683"/>
            <a:ext cx="37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經過校準得到圖形如下：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F3CEB16-CED5-4E73-9306-A5065CD0B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t="12080" r="14961" b="12311"/>
          <a:stretch/>
        </p:blipFill>
        <p:spPr>
          <a:xfrm>
            <a:off x="500382" y="4953000"/>
            <a:ext cx="2981668" cy="222921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669395-71FE-4CAE-B840-3D8229FD65F6}"/>
              </a:ext>
            </a:extLst>
          </p:cNvPr>
          <p:cNvSpPr txBox="1"/>
          <p:nvPr/>
        </p:nvSpPr>
        <p:spPr>
          <a:xfrm>
            <a:off x="500382" y="7277100"/>
            <a:ext cx="250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其中：</a:t>
            </a:r>
            <a:endParaRPr lang="en-US" altLang="zh-TW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E7CC8E-D32C-4155-A15C-488BFA80B815}"/>
              </a:ext>
            </a:extLst>
          </p:cNvPr>
          <p:cNvSpPr txBox="1"/>
          <p:nvPr/>
        </p:nvSpPr>
        <p:spPr>
          <a:xfrm>
            <a:off x="459741" y="7646432"/>
            <a:ext cx="250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Camera</a:t>
            </a:r>
            <a:r>
              <a:rPr lang="zh-TW" altLang="en-US" dirty="0"/>
              <a:t> </a:t>
            </a:r>
            <a:r>
              <a:rPr lang="en-US" altLang="zh-TW" dirty="0"/>
              <a:t>Intrinsic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F6BFF5-2DDC-440A-86AF-B99B109AE9AB}"/>
                  </a:ext>
                </a:extLst>
              </p:cNvPr>
              <p:cNvSpPr txBox="1"/>
              <p:nvPr/>
            </p:nvSpPr>
            <p:spPr>
              <a:xfrm>
                <a:off x="459741" y="8117442"/>
                <a:ext cx="276659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86.06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192.53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F6BFF5-2DDC-440A-86AF-B99B109AE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8117442"/>
                <a:ext cx="2766591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E7E5BC0-4DFB-4CB3-AB9C-55B484AE19D8}"/>
              </a:ext>
            </a:extLst>
          </p:cNvPr>
          <p:cNvSpPr/>
          <p:nvPr/>
        </p:nvSpPr>
        <p:spPr>
          <a:xfrm>
            <a:off x="3226332" y="7244341"/>
            <a:ext cx="290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Open Sans"/>
              </a:rPr>
              <a:t>Lens distortion coefficients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956B60-20F8-4522-AFE1-9CB6CB9582B2}"/>
              </a:ext>
            </a:extLst>
          </p:cNvPr>
          <p:cNvSpPr txBox="1"/>
          <p:nvPr/>
        </p:nvSpPr>
        <p:spPr>
          <a:xfrm>
            <a:off x="3226332" y="7613673"/>
            <a:ext cx="374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[0.00963,-0.0415,0.01891,0.0007,0.0325]</a:t>
            </a:r>
            <a:endParaRPr lang="zh-TW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7D3D30-297F-4E37-ACDB-220EDFC6DFD2}"/>
              </a:ext>
            </a:extLst>
          </p:cNvPr>
          <p:cNvSpPr/>
          <p:nvPr/>
        </p:nvSpPr>
        <p:spPr>
          <a:xfrm>
            <a:off x="3226332" y="8014238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rgbClr val="333333"/>
                </a:solidFill>
                <a:effectLst/>
                <a:latin typeface="Open Sans"/>
              </a:rPr>
              <a:t>Rotation specified as a 3×1 vector.</a:t>
            </a:r>
            <a:endParaRPr lang="zh-TW" altLang="en-US" sz="1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4F4A77-4F58-4D29-8E62-170AB032DCF4}"/>
              </a:ext>
            </a:extLst>
          </p:cNvPr>
          <p:cNvSpPr txBox="1"/>
          <p:nvPr/>
        </p:nvSpPr>
        <p:spPr>
          <a:xfrm>
            <a:off x="3226332" y="8345283"/>
            <a:ext cx="3325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[-0.0190,-0.22528,-3.0363]</a:t>
            </a:r>
            <a:endParaRPr lang="zh-TW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B0AA59-38E8-43B1-B1EC-5E133552C893}"/>
              </a:ext>
            </a:extLst>
          </p:cNvPr>
          <p:cNvSpPr/>
          <p:nvPr/>
        </p:nvSpPr>
        <p:spPr>
          <a:xfrm>
            <a:off x="3278136" y="8661308"/>
            <a:ext cx="2182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0" i="0" dirty="0">
                <a:solidFill>
                  <a:srgbClr val="333333"/>
                </a:solidFill>
                <a:effectLst/>
                <a:latin typeface="Open Sans"/>
              </a:rPr>
              <a:t>3×1 Translation vector.</a:t>
            </a:r>
            <a:endParaRPr lang="zh-TW" altLang="en-US" sz="1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EAB282A-2137-4C2A-9B19-AC589994342F}"/>
              </a:ext>
            </a:extLst>
          </p:cNvPr>
          <p:cNvSpPr txBox="1"/>
          <p:nvPr/>
        </p:nvSpPr>
        <p:spPr>
          <a:xfrm>
            <a:off x="3278136" y="8984843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[2.1040,3.4870,4.5498]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57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67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Open Sans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</dc:creator>
  <cp:lastModifiedBy>ching</cp:lastModifiedBy>
  <cp:revision>6</cp:revision>
  <dcterms:created xsi:type="dcterms:W3CDTF">2021-03-19T12:28:50Z</dcterms:created>
  <dcterms:modified xsi:type="dcterms:W3CDTF">2021-03-19T13:45:27Z</dcterms:modified>
</cp:coreProperties>
</file>