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a12cb47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a12cb4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83be6fa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83be6f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83be6fa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83be6f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83be6fa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83be6f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9f9309d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9f930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a12cb47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a12cb4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a12cb47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a12cb4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a12cb47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a12cb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a12cb47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a12cb4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a12cb479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a12cb4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ebsitebeaver.com/php-pdo-prepared-statements-to-prevent-sql-injection" TargetMode="External"/><Relationship Id="rId4" Type="http://schemas.openxmlformats.org/officeDocument/2006/relationships/hyperlink" Target="http://php.net/manual/en/function.htmlspecialchars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- PDO &amp; Basic CRUD Operation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Kudakwashe Siziva &amp; Trevor Maseleme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069550" y="538650"/>
            <a:ext cx="15564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5516" r="5516" t="0"/>
          <a:stretch/>
        </p:blipFill>
        <p:spPr>
          <a:xfrm>
            <a:off x="152400" y="1418850"/>
            <a:ext cx="8502024" cy="1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5094375" y="86345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Modes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480525" y="1114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fetch()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fetchAll()</a:t>
            </a:r>
            <a:endParaRPr/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4648200" y="1696600"/>
            <a:ext cx="36768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PDO::FETCH_ASSOC</a:t>
            </a:r>
            <a:endParaRPr/>
          </a:p>
        </p:txBody>
      </p:sp>
      <p:sp>
        <p:nvSpPr>
          <p:cNvPr id="197" name="Google Shape;197;p23"/>
          <p:cNvSpPr txBox="1"/>
          <p:nvPr>
            <p:ph idx="2" type="body"/>
          </p:nvPr>
        </p:nvSpPr>
        <p:spPr>
          <a:xfrm>
            <a:off x="1700025" y="2808050"/>
            <a:ext cx="36768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functions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rowCount() - returns an integer indicating the number of rows affected by an operation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512700" y="1534450"/>
            <a:ext cx="8118600" cy="18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PDO Prepared statements work.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2" type="body"/>
          </p:nvPr>
        </p:nvSpPr>
        <p:spPr>
          <a:xfrm>
            <a:off x="2217675" y="161777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Prepare an SQL query with empty values as placeholders with either a question mark or a variable name with a colon preceding it for each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Bind values or variables to the placeholders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Execute query simultaneously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23850" y="1530575"/>
            <a:ext cx="4587000" cy="16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2112575" y="13980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bindValue() / bindParam (SQL injection)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filter_vars() - Filters a variable with a specified filter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htmlspecialcharacters() - Convert special characters to HTML entities (XSS Attack)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560975"/>
            <a:ext cx="70389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https://websitebeaver.com/php-pdo-prepared-statements-to-prevent-sql-injection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http://php.net/manual/en/function.htmlspecialchars.php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http://php.net/manual/en/function.filter-var.php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experience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PDO?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758850" y="164612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PDO (PHP Data Objects) is an abstraction layer for your database queries and is an awesome alternative to MySQLi</a:t>
            </a:r>
            <a:endParaRPr/>
          </a:p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12  different database drivers(mysql, postgresql, firebird.. etc)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Easy to use security features - named parameters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716525" y="1215250"/>
            <a:ext cx="2207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use PDO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2479925" y="7002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PDO Connection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50" y="1529525"/>
            <a:ext cx="6586024" cy="31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4032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Read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Update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Delete</a:t>
            </a:r>
            <a:endParaRPr sz="16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1969" l="0" r="0" t="1978"/>
          <a:stretch/>
        </p:blipFill>
        <p:spPr>
          <a:xfrm>
            <a:off x="4309251" y="1012550"/>
            <a:ext cx="3699525" cy="3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512700" y="1555375"/>
            <a:ext cx="8118600" cy="18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069550" y="538650"/>
            <a:ext cx="15564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8125"/>
            <a:ext cx="9144001" cy="17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069550" y="538650"/>
            <a:ext cx="15564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11083" l="0" r="0" t="11083"/>
          <a:stretch/>
        </p:blipFill>
        <p:spPr>
          <a:xfrm>
            <a:off x="152400" y="1571250"/>
            <a:ext cx="7943849" cy="1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069550" y="538650"/>
            <a:ext cx="15564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1250"/>
            <a:ext cx="79438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