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F3C-62A9-559A-2259-1F72490A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2518-9A5A-9AA6-AEFC-CE57DC5D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8C6F-5A2F-93B2-C0A2-6D69694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2010-2D87-AFAB-19B1-2F8B8065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E07E-58F5-A9E1-1226-741A1DC2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ABC-4D39-81CF-B758-EFC28F0D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D8C6D-F5AC-3893-C9DA-011068EA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E753-FE83-77A7-B941-C713F969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AE8D-169E-75E7-AE40-638C50B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6E0C-D025-71EA-117A-D083279B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6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6B087-A57D-D983-3D94-132531B7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EEBE5-5288-271F-D8C4-D729E9C9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4A5A-67E9-E0F0-CA2A-85AF5C68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5B90-07C8-9B54-D79C-F35DCEA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044E-F352-2604-9440-6155E173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1E3D-F418-DC91-D928-43761D50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0E6C-E831-8239-5A23-1D3DBF32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B334-CFBC-C47B-385A-2177E544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7E3D-3697-913A-CF27-64414714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F7E3-7918-C76F-8E0B-D02495A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6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CE7-D10E-A555-303A-2D83C100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A525-9E1C-5C21-1DEA-7694D70C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898A-D27D-8E20-BB96-5A8C280F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A910-5743-7ABF-8AD8-E36E0F62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5FCC-BDBA-DAC4-F427-474A0B41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8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C535-ADB2-54BD-5BAF-C1C6829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D95E-A87D-7AFA-9A19-2D424DCB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B52F-25AB-336C-1AA0-1D9342B7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7593-0433-155F-7BFB-D58B93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4C40-0E86-FD42-166F-18EE3F07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E017F-36B1-39B9-F5D8-F7715EEE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324-7481-B9ED-6956-D6D47938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AE44-14A6-7569-77FB-F4EDD0A4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8A92-709A-4570-8D42-71C09742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301EC-CE55-14A9-E84D-12BCDA506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04CA3-42E0-B16A-AAFF-7C8E1945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84F3C-B93A-04B8-7771-0ACE79CD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00C0C-DF0D-0DAB-9B33-022F4A70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144C5-5DF2-0D70-997A-4036348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9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27EC-F14C-8BEA-9125-09EDD44D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26124-A54C-A268-86C4-E04F0C13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2A52-0AE9-A912-EDCF-BFFC2C8A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86914-5A00-EE73-B275-9D02B329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38CEF-DA14-CC01-10F3-813547FE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2025-F064-9000-9B87-47245EA6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DD62-B0D7-3F95-837A-96D12765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4D88-A6B4-D89E-2F76-5E31311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00C4-5F11-8A3C-50EF-3D5CD9D7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9D45-2E2F-752C-B0C9-A79B9CB8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1D80-9BA6-51A8-DB3F-8BB57F78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0946-B99F-5EF4-12D2-08DC2036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BE83-7DA9-464D-7337-CA9F9B13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5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B420-54D2-07AF-914A-6704C1E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87054-B9C2-3DD6-732B-19BF7538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B480-F41F-B791-6EEF-91296CC3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53FE-EDB3-F9B5-E1F3-C55FEA43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31BE-D162-1F22-6515-5CBB097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46311-76B6-E08C-3E86-AC1AEB88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8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4FA3D-277F-21EA-4520-7FBFDEA6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1978-8F48-068A-7074-582FD224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073C-13B1-FD09-15B5-5742FAC7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7DDD-8CCB-48F5-A21A-B51DD4B02BB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6C4D-523B-1644-92C0-BFD9D41DE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1AD0-FE6D-43D5-87C1-00ED409F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7C2B-2E5B-48FE-A328-DD1B93F85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Solutuons</dc:creator>
  <cp:lastModifiedBy>Excelr Solutuons</cp:lastModifiedBy>
  <cp:revision>1</cp:revision>
  <dcterms:created xsi:type="dcterms:W3CDTF">2024-11-22T04:33:07Z</dcterms:created>
  <dcterms:modified xsi:type="dcterms:W3CDTF">2024-11-22T04:34:08Z</dcterms:modified>
</cp:coreProperties>
</file>