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54" r:id="rId3"/>
    <p:sldId id="368" r:id="rId4"/>
    <p:sldId id="369" r:id="rId5"/>
    <p:sldId id="370" r:id="rId6"/>
    <p:sldId id="371" r:id="rId7"/>
    <p:sldId id="372" r:id="rId8"/>
    <p:sldId id="3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686" autoAdjust="0"/>
  </p:normalViewPr>
  <p:slideViewPr>
    <p:cSldViewPr snapToGrid="0" showGuides="1">
      <p:cViewPr varScale="1">
        <p:scale>
          <a:sx n="102" d="100"/>
          <a:sy n="102" d="100"/>
        </p:scale>
        <p:origin x="336" y="11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0AFDE-FF93-473D-AC08-C5F3BB4CE5DA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246E5-5D84-4737-A905-1079589A8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2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UI </a:t>
            </a:r>
            <a:r>
              <a:rPr lang="en-US" altLang="ko-KR" dirty="0" err="1" smtClean="0"/>
              <a:t>javscript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스마트금융과</a:t>
            </a:r>
          </a:p>
        </p:txBody>
      </p:sp>
    </p:spTree>
    <p:extLst>
      <p:ext uri="{BB962C8B-B14F-4D97-AF65-F5344CB8AC3E}">
        <p14:creationId xmlns:p14="http://schemas.microsoft.com/office/powerpoint/2010/main" val="43628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altLang="ko-KR" dirty="0" smtClean="0"/>
              <a:t>document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모든 문서 안의 요소를 담고 있는 </a:t>
            </a:r>
            <a:r>
              <a:rPr lang="ko-KR" altLang="en-US" dirty="0" err="1" smtClean="0"/>
              <a:t>브라우져에서</a:t>
            </a:r>
            <a:r>
              <a:rPr lang="ko-KR" altLang="en-US" dirty="0" smtClean="0"/>
              <a:t> 제공하는 객체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- document. </a:t>
            </a:r>
            <a:r>
              <a:rPr lang="ko-KR" altLang="en-US" dirty="0" smtClean="0"/>
              <a:t>으로 접근 가능 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   - </a:t>
            </a:r>
            <a:r>
              <a:rPr lang="en-US" altLang="ko-KR" dirty="0" err="1" smtClean="0"/>
              <a:t>document.getElementById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id’).value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   - document.URL   ………</a:t>
            </a:r>
          </a:p>
          <a:p>
            <a:pPr>
              <a:spcBef>
                <a:spcPts val="700"/>
              </a:spcBef>
            </a:pPr>
            <a:endParaRPr lang="en-US" altLang="ko-KR" dirty="0" smtClean="0"/>
          </a:p>
          <a:p>
            <a:pPr>
              <a:spcBef>
                <a:spcPts val="700"/>
              </a:spcBef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유저의 이벤트를 감지하는 기능</a:t>
            </a:r>
            <a:r>
              <a:rPr lang="en-US" altLang="ko-KR" dirty="0" smtClean="0"/>
              <a:t>(click, </a:t>
            </a:r>
            <a:r>
              <a:rPr lang="en-US" altLang="ko-KR" dirty="0" err="1" smtClean="0"/>
              <a:t>mouseover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기타 등등</a:t>
            </a:r>
            <a:r>
              <a:rPr lang="en-US" altLang="ko-KR" dirty="0" smtClean="0"/>
              <a:t>)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객체</a:t>
            </a:r>
            <a:r>
              <a:rPr lang="en-US" altLang="ko-KR" dirty="0"/>
              <a:t>. </a:t>
            </a:r>
            <a:r>
              <a:rPr lang="en-US" altLang="ko-KR" dirty="0" err="1" smtClean="0"/>
              <a:t>addEventListener</a:t>
            </a:r>
            <a:r>
              <a:rPr lang="en-US" altLang="ko-KR" dirty="0" smtClean="0"/>
              <a:t>('click', </a:t>
            </a:r>
            <a:r>
              <a:rPr lang="en-US" altLang="ko-KR" dirty="0"/>
              <a:t>function() </a:t>
            </a:r>
            <a:r>
              <a:rPr lang="en-US" altLang="ko-KR" dirty="0" smtClean="0"/>
              <a:t>{ </a:t>
            </a:r>
            <a:r>
              <a:rPr lang="ko-KR" altLang="en-US" dirty="0" smtClean="0"/>
              <a:t>이벤트 발생시 수행 </a:t>
            </a:r>
            <a:r>
              <a:rPr lang="en-US" altLang="ko-KR" dirty="0" smtClean="0"/>
              <a:t>})</a:t>
            </a:r>
          </a:p>
          <a:p>
            <a:pPr marL="0" indent="0">
              <a:spcBef>
                <a:spcPts val="700"/>
              </a:spcBef>
              <a:buNone/>
            </a:pPr>
            <a:endParaRPr lang="en-US" altLang="ko-KR" dirty="0"/>
          </a:p>
          <a:p>
            <a:pPr marL="0" indent="0">
              <a:spcBef>
                <a:spcPts val="70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518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/>
              <a:t>문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altLang="ko-KR" dirty="0" smtClean="0"/>
              <a:t>for( 1 ; 2 ; 4)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	{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		3  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	}</a:t>
            </a:r>
          </a:p>
          <a:p>
            <a:pPr marL="0" indent="0">
              <a:spcBef>
                <a:spcPts val="700"/>
              </a:spcBef>
              <a:buNone/>
            </a:pPr>
            <a:endParaRPr lang="en-US" altLang="ko-KR" dirty="0"/>
          </a:p>
          <a:p>
            <a:pPr marL="0" indent="0">
              <a:spcBef>
                <a:spcPts val="700"/>
              </a:spcBef>
              <a:buNone/>
            </a:pPr>
            <a:r>
              <a:rPr lang="ko-KR" altLang="en-US" dirty="0" smtClean="0"/>
              <a:t>최초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수행 </a:t>
            </a:r>
            <a:r>
              <a:rPr lang="en-US" altLang="ko-KR" dirty="0" smtClean="0"/>
              <a:t>-&gt;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검사 </a:t>
            </a:r>
            <a:r>
              <a:rPr lang="en-US" altLang="ko-KR" dirty="0" smtClean="0"/>
              <a:t>3,4</a:t>
            </a:r>
            <a:r>
              <a:rPr lang="ko-KR" altLang="en-US" dirty="0" smtClean="0"/>
              <a:t>수행 </a:t>
            </a:r>
            <a:r>
              <a:rPr lang="en-US" altLang="ko-KR" dirty="0" smtClean="0"/>
              <a:t>-&gt; </a:t>
            </a:r>
            <a:r>
              <a:rPr lang="en-US" altLang="ko-KR" dirty="0"/>
              <a:t>2</a:t>
            </a:r>
            <a:r>
              <a:rPr lang="ko-KR" altLang="en-US" dirty="0"/>
              <a:t>검사 </a:t>
            </a:r>
            <a:r>
              <a:rPr lang="en-US" altLang="ko-KR" dirty="0"/>
              <a:t>3,4</a:t>
            </a:r>
            <a:r>
              <a:rPr lang="ko-KR" altLang="en-US" dirty="0"/>
              <a:t>수행 </a:t>
            </a:r>
            <a:r>
              <a:rPr lang="en-US" altLang="ko-KR" dirty="0"/>
              <a:t>-&gt; </a:t>
            </a:r>
            <a:r>
              <a:rPr lang="en-US" altLang="ko-KR" dirty="0" smtClean="0"/>
              <a:t>2</a:t>
            </a:r>
            <a:r>
              <a:rPr lang="ko-KR" altLang="en-US" dirty="0"/>
              <a:t>검사 </a:t>
            </a:r>
            <a:r>
              <a:rPr lang="en-US" altLang="ko-KR" dirty="0" smtClean="0"/>
              <a:t>3,4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false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까지 반복수행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endParaRPr lang="en-US" altLang="ko-KR" dirty="0"/>
          </a:p>
          <a:p>
            <a:pPr marL="0" indent="0">
              <a:spcBef>
                <a:spcPts val="700"/>
              </a:spcBef>
              <a:buNone/>
            </a:pP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097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4902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</a:pPr>
            <a:r>
              <a:rPr lang="en-US" altLang="ko-KR" dirty="0" smtClean="0"/>
              <a:t>for(1 ; 2 ; 4) {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		(3 )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		for(5 ; 6 ; 8) {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			7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		}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	}</a:t>
            </a:r>
          </a:p>
          <a:p>
            <a:pPr marL="0" indent="0">
              <a:spcBef>
                <a:spcPts val="700"/>
              </a:spcBef>
              <a:buNone/>
            </a:pPr>
            <a:endParaRPr lang="en-US" altLang="ko-KR" dirty="0"/>
          </a:p>
          <a:p>
            <a:pPr marL="0" indent="0">
              <a:spcBef>
                <a:spcPts val="700"/>
              </a:spcBef>
              <a:buNone/>
            </a:pPr>
            <a:r>
              <a:rPr lang="ko-KR" altLang="en-US" dirty="0" smtClean="0"/>
              <a:t>최초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수행 </a:t>
            </a:r>
            <a:r>
              <a:rPr lang="en-US" altLang="ko-KR" dirty="0" smtClean="0"/>
              <a:t>-&gt;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검사 </a:t>
            </a:r>
            <a:r>
              <a:rPr lang="en-US" altLang="ko-KR" dirty="0" smtClean="0"/>
              <a:t>3,4</a:t>
            </a:r>
            <a:r>
              <a:rPr lang="ko-KR" altLang="en-US" dirty="0" smtClean="0"/>
              <a:t>수행 </a:t>
            </a:r>
            <a:r>
              <a:rPr lang="en-US" altLang="ko-KR" dirty="0" smtClean="0"/>
              <a:t>-&gt; </a:t>
            </a:r>
            <a:r>
              <a:rPr lang="en-US" altLang="ko-KR" dirty="0"/>
              <a:t>2</a:t>
            </a:r>
            <a:r>
              <a:rPr lang="ko-KR" altLang="en-US" dirty="0"/>
              <a:t>검사 </a:t>
            </a:r>
            <a:r>
              <a:rPr lang="en-US" altLang="ko-KR" dirty="0"/>
              <a:t>3,4</a:t>
            </a:r>
            <a:r>
              <a:rPr lang="ko-KR" altLang="en-US" dirty="0"/>
              <a:t>수행 </a:t>
            </a:r>
            <a:r>
              <a:rPr lang="en-US" altLang="ko-KR" dirty="0"/>
              <a:t>-&gt; </a:t>
            </a:r>
            <a:r>
              <a:rPr lang="en-US" altLang="ko-KR" dirty="0" smtClean="0"/>
              <a:t>2</a:t>
            </a:r>
            <a:r>
              <a:rPr lang="ko-KR" altLang="en-US" dirty="0"/>
              <a:t>검사 </a:t>
            </a:r>
            <a:r>
              <a:rPr lang="en-US" altLang="ko-KR" dirty="0" smtClean="0"/>
              <a:t>3,4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false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까지 반복수행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은 다시 안의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endParaRPr lang="en-US" altLang="ko-KR" dirty="0"/>
          </a:p>
          <a:p>
            <a:pPr marL="0" indent="0">
              <a:spcBef>
                <a:spcPts val="700"/>
              </a:spcBef>
              <a:buNone/>
            </a:pP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888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ko-KR" altLang="en-US" dirty="0" smtClean="0"/>
              <a:t>변수들의 집합</a:t>
            </a:r>
            <a:endParaRPr lang="en-US" altLang="ko-KR" dirty="0" smtClean="0"/>
          </a:p>
          <a:p>
            <a:pPr>
              <a:spcBef>
                <a:spcPts val="700"/>
              </a:spcBef>
            </a:pPr>
            <a:r>
              <a:rPr lang="ko-KR" altLang="en-US" dirty="0" smtClean="0"/>
              <a:t>선언은 </a:t>
            </a:r>
            <a:r>
              <a:rPr lang="ko-KR" altLang="en-US" dirty="0" err="1" smtClean="0"/>
              <a:t>배열명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[];</a:t>
            </a:r>
          </a:p>
          <a:p>
            <a:pPr>
              <a:spcBef>
                <a:spcPts val="700"/>
              </a:spcBef>
            </a:pPr>
            <a:r>
              <a:rPr lang="ko-KR" altLang="en-US" dirty="0" err="1" smtClean="0"/>
              <a:t>배열명</a:t>
            </a:r>
            <a:r>
              <a:rPr lang="en-US" altLang="ko-KR" dirty="0" smtClean="0"/>
              <a:t>[0],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[1],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[2] … </a:t>
            </a:r>
            <a:r>
              <a:rPr lang="ko-KR" altLang="en-US" dirty="0" smtClean="0"/>
              <a:t>식으로 접근</a:t>
            </a:r>
            <a:endParaRPr lang="en-US" altLang="ko-KR" dirty="0" smtClean="0"/>
          </a:p>
          <a:p>
            <a:pPr>
              <a:spcBef>
                <a:spcPts val="700"/>
              </a:spcBef>
            </a:pPr>
            <a:r>
              <a:rPr lang="ko-KR" altLang="en-US" dirty="0" smtClean="0"/>
              <a:t>각각의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[0],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[1], 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[2] … </a:t>
            </a:r>
            <a:r>
              <a:rPr lang="ko-KR" altLang="en-US" dirty="0" smtClean="0"/>
              <a:t>들은 각각의 변수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arr</a:t>
            </a:r>
            <a:r>
              <a:rPr lang="en-US" altLang="ko-KR" dirty="0"/>
              <a:t> </a:t>
            </a:r>
            <a:r>
              <a:rPr lang="en-US" altLang="ko-KR" dirty="0" smtClean="0"/>
              <a:t>= [];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 = 10;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= 20;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2;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smtClean="0"/>
              <a:t>i] </a:t>
            </a:r>
            <a:r>
              <a:rPr lang="en-US" altLang="ko-KR" dirty="0" smtClean="0"/>
              <a:t>= 30; (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 = 30 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spcBef>
                <a:spcPts val="700"/>
              </a:spcBef>
              <a:buNone/>
            </a:pP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888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3338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en-US" altLang="ko-KR" dirty="0" err="1" smtClean="0"/>
              <a:t>abcde</a:t>
            </a:r>
            <a:r>
              <a:rPr lang="en-US" altLang="ko-KR" dirty="0" smtClean="0"/>
              <a:t>”;</a:t>
            </a:r>
          </a:p>
          <a:p>
            <a:pPr>
              <a:spcBef>
                <a:spcPts val="700"/>
              </a:spcBef>
            </a:pPr>
            <a:r>
              <a:rPr lang="ko-KR" altLang="en-US" dirty="0" smtClean="0"/>
              <a:t>문자열은 배열과 공통된 속성을 가지며 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ko-KR" altLang="en-US" dirty="0" smtClean="0"/>
              <a:t>     각각의 글자를 배열의 인덱스로 접근 가능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     ex)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[0]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[1]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 ...</a:t>
            </a:r>
          </a:p>
          <a:p>
            <a:pPr>
              <a:spcBef>
                <a:spcPts val="700"/>
              </a:spcBef>
            </a:pPr>
            <a:r>
              <a:rPr lang="en-US" altLang="ko-KR" dirty="0" smtClean="0"/>
              <a:t> length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자바스크립트에서 기본적으로 제공하는 내장 객체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   -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문자열의 길이를 가지고 있다</a:t>
            </a:r>
            <a:r>
              <a:rPr lang="en-US" altLang="ko-KR" dirty="0" smtClean="0"/>
              <a:t>.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ex)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“</a:t>
            </a:r>
            <a:r>
              <a:rPr lang="en-US" altLang="ko-KR" dirty="0" err="1" smtClean="0"/>
              <a:t>abcdefg</a:t>
            </a:r>
            <a:r>
              <a:rPr lang="en-US" altLang="ko-KR" dirty="0" smtClean="0"/>
              <a:t>”; =&gt; </a:t>
            </a:r>
            <a:r>
              <a:rPr lang="en-US" altLang="ko-KR" dirty="0" err="1" smtClean="0"/>
              <a:t>str.length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7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   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[];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[0]=0;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[1]=1;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[2]=2 =&gt; </a:t>
            </a:r>
            <a:r>
              <a:rPr lang="en-US" altLang="ko-KR" dirty="0" err="1" smtClean="0"/>
              <a:t>arr.length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</a:p>
          <a:p>
            <a:pPr>
              <a:spcBef>
                <a:spcPts val="700"/>
              </a:spcBef>
            </a:pPr>
            <a:r>
              <a:rPr lang="en-US" altLang="ko-KR" dirty="0"/>
              <a:t>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문자열로 변환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     ex)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a=1; =&gt; a</a:t>
            </a:r>
            <a:r>
              <a:rPr lang="ko-KR" altLang="en-US" dirty="0" smtClean="0"/>
              <a:t>는 숫자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a = a+”” =&gt; a</a:t>
            </a:r>
            <a:r>
              <a:rPr lang="ko-KR" altLang="en-US" dirty="0" smtClean="0"/>
              <a:t>가 문자열로 변환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888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ko-KR" altLang="en-US" dirty="0" smtClean="0"/>
              <a:t>배열의 각각의 방이 새로운 배열이 된다</a:t>
            </a: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ex)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[];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 = [];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 = [];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[0][0] = 0;</a:t>
            </a:r>
            <a:endParaRPr lang="en-US" altLang="ko-KR" dirty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arr</a:t>
            </a:r>
            <a:r>
              <a:rPr lang="en-US" altLang="ko-KR" dirty="0"/>
              <a:t>[0</a:t>
            </a:r>
            <a:r>
              <a:rPr lang="en-US" altLang="ko-KR" dirty="0" smtClean="0"/>
              <a:t>][</a:t>
            </a:r>
            <a:r>
              <a:rPr lang="en-US" altLang="ko-KR" dirty="0"/>
              <a:t>1</a:t>
            </a:r>
            <a:r>
              <a:rPr lang="en-US" altLang="ko-KR" dirty="0" smtClean="0"/>
              <a:t>] </a:t>
            </a:r>
            <a:r>
              <a:rPr lang="en-US" altLang="ko-KR" dirty="0"/>
              <a:t>= </a:t>
            </a:r>
            <a:r>
              <a:rPr lang="en-US" altLang="ko-KR" dirty="0" smtClean="0"/>
              <a:t>1;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=1, j=0;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30; (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[1][0] = 30 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)</a:t>
            </a:r>
          </a:p>
          <a:p>
            <a:pPr marL="0" indent="0">
              <a:spcBef>
                <a:spcPts val="700"/>
              </a:spcBef>
              <a:buNone/>
            </a:pPr>
            <a:endParaRPr lang="en-US" altLang="ko-KR" dirty="0" smtClean="0"/>
          </a:p>
          <a:p>
            <a:pPr marL="0" indent="0">
              <a:spcBef>
                <a:spcPts val="70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51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radio</a:t>
            </a:r>
            <a:r>
              <a:rPr lang="ko-KR" altLang="en-US" dirty="0" smtClean="0"/>
              <a:t>버튼 제어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ko-KR" dirty="0" err="1" smtClean="0"/>
              <a:t>document.getElementById</a:t>
            </a:r>
            <a:r>
              <a:rPr lang="en-US" altLang="ko-KR" dirty="0" smtClean="0"/>
              <a:t>(‘id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’); </a:t>
            </a:r>
          </a:p>
          <a:p>
            <a:pPr marL="0" indent="0">
              <a:buNone/>
            </a:pPr>
            <a:r>
              <a:rPr lang="en-US" altLang="ko-KR" dirty="0" smtClean="0"/>
              <a:t>     =&gt; id</a:t>
            </a:r>
            <a:r>
              <a:rPr lang="ko-KR" altLang="en-US" dirty="0" smtClean="0"/>
              <a:t>는 고유하기 때문에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없고 하나의 객체만을 불러옴</a:t>
            </a:r>
            <a:endParaRPr lang="en-US" altLang="ko-KR" dirty="0" smtClean="0"/>
          </a:p>
          <a:p>
            <a:r>
              <a:rPr lang="ko-KR" altLang="en-US" dirty="0" smtClean="0"/>
              <a:t>하나만 선택할 수 있는 </a:t>
            </a:r>
            <a:r>
              <a:rPr lang="en-US" altLang="ko-KR" dirty="0" smtClean="0"/>
              <a:t>radio</a:t>
            </a:r>
            <a:r>
              <a:rPr lang="ko-KR" altLang="en-US" dirty="0" smtClean="0"/>
              <a:t>버튼 묶음은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이라는 공통된 속성 공유</a:t>
            </a:r>
            <a:endParaRPr lang="en-US" altLang="ko-KR" dirty="0" smtClean="0"/>
          </a:p>
          <a:p>
            <a:r>
              <a:rPr lang="en-US" altLang="ko-KR" dirty="0" err="1" smtClean="0"/>
              <a:t>document.getElementsByName</a:t>
            </a:r>
            <a:r>
              <a:rPr lang="en-US" altLang="ko-KR" dirty="0" smtClean="0"/>
              <a:t>(‘name</a:t>
            </a:r>
            <a:r>
              <a:rPr lang="ko-KR" altLang="en-US" dirty="0" smtClean="0"/>
              <a:t>명</a:t>
            </a:r>
            <a:r>
              <a:rPr lang="en-US" altLang="ko-KR" dirty="0" smtClean="0"/>
              <a:t>’);</a:t>
            </a:r>
          </a:p>
          <a:p>
            <a:pPr marL="0" indent="0">
              <a:buNone/>
            </a:pPr>
            <a:r>
              <a:rPr lang="en-US" altLang="ko-KR" dirty="0" smtClean="0"/>
              <a:t>     =&gt; name</a:t>
            </a:r>
            <a:r>
              <a:rPr lang="ko-KR" altLang="en-US" dirty="0" smtClean="0"/>
              <a:t>을 가진 모든 </a:t>
            </a:r>
            <a:r>
              <a:rPr lang="en-US" altLang="ko-KR" dirty="0" smtClean="0"/>
              <a:t>elements(</a:t>
            </a:r>
            <a:r>
              <a:rPr lang="ko-KR" altLang="en-US" dirty="0" smtClean="0"/>
              <a:t>여러 개라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붙음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=&gt; </a:t>
            </a:r>
            <a:r>
              <a:rPr lang="ko-KR" altLang="en-US" dirty="0" smtClean="0"/>
              <a:t>복수이기 때문에 여러 개의 객체로 이루어진 배열을 불러옴</a:t>
            </a:r>
            <a:endParaRPr lang="en-US" altLang="ko-KR" dirty="0" smtClean="0"/>
          </a:p>
          <a:p>
            <a:r>
              <a:rPr lang="en-US" altLang="ko-KR" dirty="0" err="1"/>
              <a:t>document.getElementsByName</a:t>
            </a:r>
            <a:r>
              <a:rPr lang="en-US" altLang="ko-KR" dirty="0"/>
              <a:t>(‘name</a:t>
            </a:r>
            <a:r>
              <a:rPr lang="ko-KR" altLang="en-US" dirty="0"/>
              <a:t>명</a:t>
            </a:r>
            <a:r>
              <a:rPr lang="en-US" altLang="ko-KR" dirty="0" smtClean="0"/>
              <a:t>’)[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 각각의 객체에 접근 가능</a:t>
            </a:r>
            <a:endParaRPr lang="en-US" altLang="ko-KR" dirty="0" smtClean="0"/>
          </a:p>
          <a:p>
            <a:r>
              <a:rPr lang="en-US" altLang="ko-KR" dirty="0" err="1"/>
              <a:t>document.getElementsByName</a:t>
            </a:r>
            <a:r>
              <a:rPr lang="en-US" altLang="ko-KR" dirty="0"/>
              <a:t>(‘name</a:t>
            </a:r>
            <a:r>
              <a:rPr lang="ko-KR" altLang="en-US" dirty="0"/>
              <a:t>명</a:t>
            </a:r>
            <a:r>
              <a:rPr lang="en-US" altLang="ko-KR" dirty="0" smtClean="0"/>
              <a:t>’)[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].checked</a:t>
            </a:r>
            <a:r>
              <a:rPr lang="ko-KR" altLang="en-US" dirty="0" smtClean="0"/>
              <a:t>속성으로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체크 유무 판별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123741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3196</TotalTime>
  <Words>405</Words>
  <Application>Microsoft Office PowerPoint</Application>
  <PresentationFormat>와이드스크린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웹UI javscript</vt:lpstr>
      <vt:lpstr>Javascript의 HTML 제어</vt:lpstr>
      <vt:lpstr>for문</vt:lpstr>
      <vt:lpstr>2중 for문</vt:lpstr>
      <vt:lpstr>배열</vt:lpstr>
      <vt:lpstr>문자열</vt:lpstr>
      <vt:lpstr>2차원 배열</vt:lpstr>
      <vt:lpstr>radio버튼 제어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정보보안</dc:title>
  <dc:creator>hwang justino</dc:creator>
  <cp:lastModifiedBy>SMART-00</cp:lastModifiedBy>
  <cp:revision>175</cp:revision>
  <dcterms:created xsi:type="dcterms:W3CDTF">2018-01-08T05:57:54Z</dcterms:created>
  <dcterms:modified xsi:type="dcterms:W3CDTF">2018-05-15T05:07:09Z</dcterms:modified>
</cp:coreProperties>
</file>