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782-C721-4E1E-A73A-EBB60D953A33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4A31-069C-42B3-914F-D327CD311A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82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782-C721-4E1E-A73A-EBB60D953A33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4A31-069C-42B3-914F-D327CD311A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93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782-C721-4E1E-A73A-EBB60D953A33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4A31-069C-42B3-914F-D327CD311A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2198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782-C721-4E1E-A73A-EBB60D953A33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4A31-069C-42B3-914F-D327CD311A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022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782-C721-4E1E-A73A-EBB60D953A33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4A31-069C-42B3-914F-D327CD311A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783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782-C721-4E1E-A73A-EBB60D953A33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4A31-069C-42B3-914F-D327CD311A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773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782-C721-4E1E-A73A-EBB60D953A33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4A31-069C-42B3-914F-D327CD311A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443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782-C721-4E1E-A73A-EBB60D953A33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4A31-069C-42B3-914F-D327CD311A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1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782-C721-4E1E-A73A-EBB60D953A33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4A31-069C-42B3-914F-D327CD311A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05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782-C721-4E1E-A73A-EBB60D953A33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4A31-069C-42B3-914F-D327CD311A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99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782-C721-4E1E-A73A-EBB60D953A33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4A31-069C-42B3-914F-D327CD311A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09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782-C721-4E1E-A73A-EBB60D953A33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4A31-069C-42B3-914F-D327CD311A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55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782-C721-4E1E-A73A-EBB60D953A33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4A31-069C-42B3-914F-D327CD311A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1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782-C721-4E1E-A73A-EBB60D953A33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4A31-069C-42B3-914F-D327CD311A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5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782-C721-4E1E-A73A-EBB60D953A33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4A31-069C-42B3-914F-D327CD311A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73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782-C721-4E1E-A73A-EBB60D953A33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4A31-069C-42B3-914F-D327CD311A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13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5782-C721-4E1E-A73A-EBB60D953A33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6F4A31-069C-42B3-914F-D327CD311A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10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s.line.bi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CDE43-6E37-4A93-91D0-AE4FA1F3C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前置作業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FFB22-2CD0-46BF-9B32-00A1F9A06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15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E8C9B-FA4A-41C9-B171-46B60FF8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關掉 </a:t>
            </a:r>
            <a:r>
              <a:rPr lang="en-US" altLang="zh-TW" b="1" dirty="0"/>
              <a:t>Auto-reply</a:t>
            </a:r>
            <a:r>
              <a:rPr lang="zh-TW" altLang="en-US" b="1" dirty="0"/>
              <a:t> 和 </a:t>
            </a:r>
            <a:r>
              <a:rPr lang="en-US" altLang="zh-TW" b="1" dirty="0"/>
              <a:t>Greeting messages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9F9DF37-35DC-4CDC-B052-AC34C8212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2453103"/>
            <a:ext cx="12192000" cy="3295744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02B94134-0EAD-4EDD-B61D-521035EECC5E}"/>
              </a:ext>
            </a:extLst>
          </p:cNvPr>
          <p:cNvSpPr/>
          <p:nvPr/>
        </p:nvSpPr>
        <p:spPr>
          <a:xfrm>
            <a:off x="141250" y="3776975"/>
            <a:ext cx="1453771" cy="976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1DD1D75-D5BB-4B5F-8D82-72CAC9CB42D4}"/>
              </a:ext>
            </a:extLst>
          </p:cNvPr>
          <p:cNvSpPr/>
          <p:nvPr/>
        </p:nvSpPr>
        <p:spPr>
          <a:xfrm>
            <a:off x="141251" y="4753479"/>
            <a:ext cx="1453771" cy="976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E6397F5-A1E2-4342-A0CE-2213DCE0E1D9}"/>
              </a:ext>
            </a:extLst>
          </p:cNvPr>
          <p:cNvSpPr/>
          <p:nvPr/>
        </p:nvSpPr>
        <p:spPr>
          <a:xfrm>
            <a:off x="11147394" y="3776975"/>
            <a:ext cx="1453771" cy="976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A739D16-41AE-4246-BECD-4207EEBA2911}"/>
              </a:ext>
            </a:extLst>
          </p:cNvPr>
          <p:cNvSpPr/>
          <p:nvPr/>
        </p:nvSpPr>
        <p:spPr>
          <a:xfrm>
            <a:off x="11080415" y="4781775"/>
            <a:ext cx="1453771" cy="976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BFEA28-2DB5-429C-B5B5-C1C22612620B}"/>
              </a:ext>
            </a:extLst>
          </p:cNvPr>
          <p:cNvSpPr txBox="1"/>
          <p:nvPr/>
        </p:nvSpPr>
        <p:spPr>
          <a:xfrm>
            <a:off x="7090267" y="3546142"/>
            <a:ext cx="419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點選 </a:t>
            </a:r>
            <a:r>
              <a:rPr lang="en-US" altLang="zh-TW" sz="2400" dirty="0">
                <a:solidFill>
                  <a:srgbClr val="FF0000"/>
                </a:solidFill>
              </a:rPr>
              <a:t>Edit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2AF7988-7813-4628-9D82-5BA6879100F5}"/>
              </a:ext>
            </a:extLst>
          </p:cNvPr>
          <p:cNvSpPr txBox="1"/>
          <p:nvPr/>
        </p:nvSpPr>
        <p:spPr>
          <a:xfrm>
            <a:off x="754601" y="1684437"/>
            <a:ext cx="27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頁面往下滑就可以找到</a:t>
            </a:r>
          </a:p>
        </p:txBody>
      </p:sp>
    </p:spTree>
    <p:extLst>
      <p:ext uri="{BB962C8B-B14F-4D97-AF65-F5344CB8AC3E}">
        <p14:creationId xmlns:p14="http://schemas.microsoft.com/office/powerpoint/2010/main" val="223343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AE8D4AD4-2B58-470E-B78D-103DCE9C4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40" y="1481188"/>
            <a:ext cx="6897151" cy="53768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3BA0362-4035-4683-8E3B-E1FDF909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關掉 </a:t>
            </a:r>
            <a:r>
              <a:rPr lang="en-US" altLang="zh-TW" b="1" dirty="0"/>
              <a:t>Auto-reply</a:t>
            </a:r>
            <a:r>
              <a:rPr lang="zh-TW" altLang="en-US" b="1" dirty="0"/>
              <a:t> 和 </a:t>
            </a:r>
            <a:r>
              <a:rPr lang="en-US" altLang="zh-TW" b="1" dirty="0"/>
              <a:t>Greeting messages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26EE6FE-5174-4DFE-B14C-52ABB5D0BCEF}"/>
              </a:ext>
            </a:extLst>
          </p:cNvPr>
          <p:cNvSpPr/>
          <p:nvPr/>
        </p:nvSpPr>
        <p:spPr>
          <a:xfrm>
            <a:off x="3912095" y="3474969"/>
            <a:ext cx="1041646" cy="7656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FD5900F-3B9A-4778-B1D2-1D7C7C8D66DE}"/>
              </a:ext>
            </a:extLst>
          </p:cNvPr>
          <p:cNvSpPr/>
          <p:nvPr/>
        </p:nvSpPr>
        <p:spPr>
          <a:xfrm>
            <a:off x="3913971" y="4838061"/>
            <a:ext cx="1183688" cy="8344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02C85C-A830-4D1E-BE6B-0D0AB01BE6B7}"/>
              </a:ext>
            </a:extLst>
          </p:cNvPr>
          <p:cNvSpPr txBox="1"/>
          <p:nvPr/>
        </p:nvSpPr>
        <p:spPr>
          <a:xfrm>
            <a:off x="5074864" y="3474969"/>
            <a:ext cx="419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選 </a:t>
            </a:r>
            <a:r>
              <a:rPr lang="en-US" altLang="zh-TW" sz="2400" dirty="0">
                <a:solidFill>
                  <a:srgbClr val="FF0000"/>
                </a:solidFill>
              </a:rPr>
              <a:t>disable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A7BC532-DE5A-4D2F-B30B-EC7A023EF3B9}"/>
              </a:ext>
            </a:extLst>
          </p:cNvPr>
          <p:cNvSpPr txBox="1"/>
          <p:nvPr/>
        </p:nvSpPr>
        <p:spPr>
          <a:xfrm>
            <a:off x="5097659" y="4704819"/>
            <a:ext cx="419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選 </a:t>
            </a:r>
            <a:r>
              <a:rPr lang="en-US" altLang="zh-TW" sz="2400" dirty="0">
                <a:solidFill>
                  <a:srgbClr val="FF0000"/>
                </a:solidFill>
              </a:rPr>
              <a:t>disable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5B7861B-78A7-4836-8B34-2CC9E834EDED}"/>
              </a:ext>
            </a:extLst>
          </p:cNvPr>
          <p:cNvSpPr/>
          <p:nvPr/>
        </p:nvSpPr>
        <p:spPr>
          <a:xfrm>
            <a:off x="3841074" y="5709649"/>
            <a:ext cx="1183688" cy="8344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CA66241-2B57-40E2-9A16-DBE90049F83A}"/>
              </a:ext>
            </a:extLst>
          </p:cNvPr>
          <p:cNvSpPr txBox="1"/>
          <p:nvPr/>
        </p:nvSpPr>
        <p:spPr>
          <a:xfrm>
            <a:off x="5220068" y="5786735"/>
            <a:ext cx="419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選 </a:t>
            </a:r>
            <a:r>
              <a:rPr lang="en-US" altLang="zh-TW" sz="2400" dirty="0">
                <a:solidFill>
                  <a:srgbClr val="FF0000"/>
                </a:solidFill>
              </a:rPr>
              <a:t>enable !!!!!!!!! </a:t>
            </a:r>
            <a:r>
              <a:rPr lang="zh-TW" altLang="en-US" sz="2400" dirty="0">
                <a:solidFill>
                  <a:srgbClr val="FF0000"/>
                </a:solidFill>
              </a:rPr>
              <a:t>注意</a:t>
            </a:r>
            <a:r>
              <a:rPr lang="en-US" altLang="zh-TW" sz="2400" dirty="0">
                <a:solidFill>
                  <a:srgbClr val="FF0000"/>
                </a:solidFill>
              </a:rPr>
              <a:t>!!!!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9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FD85DA-D520-4E51-A73F-D706E7BF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如有任何問題歡迎寄信到信箱詢問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E02DE-2869-4C54-9C15-67B78A8E8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周台亮 ： </a:t>
            </a:r>
            <a:r>
              <a:rPr lang="en-US" altLang="zh-TW" dirty="0"/>
              <a:t>ga731852</a:t>
            </a:r>
            <a:r>
              <a:rPr lang="zh-TW" altLang="en-US" dirty="0"/>
              <a:t>＠</a:t>
            </a:r>
            <a:r>
              <a:rPr lang="en-US" altLang="zh-TW" dirty="0"/>
              <a:t>gmail.com</a:t>
            </a:r>
          </a:p>
          <a:p>
            <a:endParaRPr lang="en-US" altLang="zh-TW" dirty="0"/>
          </a:p>
          <a:p>
            <a:r>
              <a:rPr lang="zh-TW" altLang="en-US" dirty="0"/>
              <a:t>林政賢： </a:t>
            </a:r>
            <a:r>
              <a:rPr lang="en-US" altLang="zh-TW" dirty="0"/>
              <a:t>z970485888@gmail.com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442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12DCE-505F-4528-BFD4-1DF21A1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 </a:t>
            </a:r>
            <a:r>
              <a:rPr lang="en-US" altLang="zh-TW" dirty="0"/>
              <a:t>Line</a:t>
            </a:r>
            <a:r>
              <a:rPr lang="zh-TW" altLang="en-US" dirty="0"/>
              <a:t> </a:t>
            </a:r>
            <a:r>
              <a:rPr lang="en-US" altLang="zh-TW" dirty="0"/>
              <a:t>Developer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00F03B-AE28-4406-A6E9-112B40150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878216" cy="3880773"/>
          </a:xfrm>
        </p:spPr>
        <p:txBody>
          <a:bodyPr/>
          <a:lstStyle/>
          <a:p>
            <a:r>
              <a:rPr lang="en-US" altLang="zh-TW" dirty="0"/>
              <a:t>Line Developer </a:t>
            </a:r>
            <a:r>
              <a:rPr lang="zh-TW" altLang="en-US" dirty="0"/>
              <a:t>連結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https://developers.line.biz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BD4C3B1-EE7C-420F-9A2D-791CB4E6E1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14"/>
          <a:stretch/>
        </p:blipFill>
        <p:spPr>
          <a:xfrm>
            <a:off x="798990" y="3429000"/>
            <a:ext cx="3634338" cy="1933575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901C72C2-F778-4F49-AF6C-65D1F9F276F2}"/>
              </a:ext>
            </a:extLst>
          </p:cNvPr>
          <p:cNvSpPr/>
          <p:nvPr/>
        </p:nvSpPr>
        <p:spPr>
          <a:xfrm>
            <a:off x="3045780" y="3275861"/>
            <a:ext cx="1553592" cy="9499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https://lh6.googleusercontent.com/3bwOdqnhRFrnVd-wG-ubjXRu7QbcwACIF3X8WrNtLUg2z-4svZavpfX6FKpUkqPV3ud7DiYPVSTH-CpPX5KLPYlT2GMPwx2WBnJQNSIpeog4E4A0sG2vGlcnAfzShSwDoRVFR8zSriyEAaP57A">
            <a:extLst>
              <a:ext uri="{FF2B5EF4-FFF2-40B4-BE49-F238E27FC236}">
                <a16:creationId xmlns:a16="http://schemas.microsoft.com/office/drawing/2014/main" id="{9D389EAF-61A2-4B5D-80EC-2B2662CBB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97" y="2977227"/>
            <a:ext cx="3575642" cy="373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409680F-07B7-4E4F-B26B-6F0C04FC146C}"/>
              </a:ext>
            </a:extLst>
          </p:cNvPr>
          <p:cNvSpPr txBox="1"/>
          <p:nvPr/>
        </p:nvSpPr>
        <p:spPr>
          <a:xfrm>
            <a:off x="3116062" y="2814221"/>
            <a:ext cx="143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點選 </a:t>
            </a:r>
            <a:r>
              <a:rPr lang="en-US" altLang="zh-TW" b="1" dirty="0">
                <a:solidFill>
                  <a:srgbClr val="FF0000"/>
                </a:solidFill>
              </a:rPr>
              <a:t>login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5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2CF95-C0CA-4A62-BBCC-8D7A78CB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創建一個</a:t>
            </a:r>
            <a:r>
              <a:rPr lang="en-US" altLang="zh-TW" dirty="0"/>
              <a:t>Provider 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9A31B20-5A44-45F2-958E-85EF8AB42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804"/>
          <a:stretch/>
        </p:blipFill>
        <p:spPr>
          <a:xfrm>
            <a:off x="677334" y="1804987"/>
            <a:ext cx="3388639" cy="3248025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39FCA764-5E4C-4FA5-A248-C15D225C28BC}"/>
              </a:ext>
            </a:extLst>
          </p:cNvPr>
          <p:cNvSpPr/>
          <p:nvPr/>
        </p:nvSpPr>
        <p:spPr>
          <a:xfrm>
            <a:off x="1794029" y="1686758"/>
            <a:ext cx="1553592" cy="9499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92FB1E-73F8-475E-BEBC-43DE79123C35}"/>
              </a:ext>
            </a:extLst>
          </p:cNvPr>
          <p:cNvSpPr txBox="1"/>
          <p:nvPr/>
        </p:nvSpPr>
        <p:spPr>
          <a:xfrm>
            <a:off x="2987336" y="1376541"/>
            <a:ext cx="143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點選 </a:t>
            </a:r>
            <a:r>
              <a:rPr lang="en-US" altLang="zh-TW" b="1" dirty="0">
                <a:solidFill>
                  <a:srgbClr val="FF0000"/>
                </a:solidFill>
              </a:rPr>
              <a:t>create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DA64BD-C9C6-450A-B9E7-9A4B83FF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933" y="2117300"/>
            <a:ext cx="5585031" cy="262339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BB6C520-EBF3-4E8E-89FC-464F0613D693}"/>
              </a:ext>
            </a:extLst>
          </p:cNvPr>
          <p:cNvSpPr txBox="1"/>
          <p:nvPr/>
        </p:nvSpPr>
        <p:spPr>
          <a:xfrm>
            <a:off x="5571557" y="1702904"/>
            <a:ext cx="4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Provider </a:t>
            </a:r>
            <a:r>
              <a:rPr lang="zh-TW" altLang="en-US" b="1" dirty="0">
                <a:solidFill>
                  <a:srgbClr val="FF0000"/>
                </a:solidFill>
              </a:rPr>
              <a:t>命名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盡量不要有空白鍵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9A6D7F1-57AA-4156-B239-F1E51DF3236B}"/>
              </a:ext>
            </a:extLst>
          </p:cNvPr>
          <p:cNvSpPr/>
          <p:nvPr/>
        </p:nvSpPr>
        <p:spPr>
          <a:xfrm>
            <a:off x="4602933" y="2636668"/>
            <a:ext cx="3493501" cy="9499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BEFC8B4-B98D-4C50-B7F8-05290E28E41D}"/>
              </a:ext>
            </a:extLst>
          </p:cNvPr>
          <p:cNvSpPr/>
          <p:nvPr/>
        </p:nvSpPr>
        <p:spPr>
          <a:xfrm>
            <a:off x="5607727" y="3892893"/>
            <a:ext cx="1553592" cy="9499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2898B9-A0CC-47F4-B635-793E6B8117C4}"/>
              </a:ext>
            </a:extLst>
          </p:cNvPr>
          <p:cNvSpPr txBox="1"/>
          <p:nvPr/>
        </p:nvSpPr>
        <p:spPr>
          <a:xfrm>
            <a:off x="7427260" y="4292846"/>
            <a:ext cx="143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點選 </a:t>
            </a:r>
            <a:r>
              <a:rPr lang="en-US" altLang="zh-TW" b="1" dirty="0">
                <a:solidFill>
                  <a:srgbClr val="FF0000"/>
                </a:solidFill>
              </a:rPr>
              <a:t>create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25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A1197-78DC-449F-B379-DCF27811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</a:t>
            </a:r>
            <a:r>
              <a:rPr lang="en-US" altLang="zh-TW" dirty="0"/>
              <a:t>line Messaging API </a:t>
            </a:r>
            <a:r>
              <a:rPr lang="zh-TW" altLang="en-US" dirty="0"/>
              <a:t>開發</a:t>
            </a:r>
            <a:r>
              <a:rPr lang="en-US" altLang="zh-TW" dirty="0"/>
              <a:t>bot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A0F6BAB-59D9-4F9C-9127-16F949B35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65681"/>
            <a:ext cx="8596312" cy="347125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D40D43CF-8AF7-41A7-9C4D-CD41BDE1A59F}"/>
              </a:ext>
            </a:extLst>
          </p:cNvPr>
          <p:cNvSpPr/>
          <p:nvPr/>
        </p:nvSpPr>
        <p:spPr>
          <a:xfrm>
            <a:off x="2917825" y="3515558"/>
            <a:ext cx="2621841" cy="27328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79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0C4EF-97A2-4437-994F-F5B444EE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 </a:t>
            </a:r>
            <a:r>
              <a:rPr lang="en-US" altLang="zh-TW" dirty="0"/>
              <a:t>line bot </a:t>
            </a:r>
            <a:r>
              <a:rPr lang="zh-TW" altLang="en-US" dirty="0"/>
              <a:t>頭貼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0565CB4-546E-4279-879B-01FF0FC2A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286" y="1930400"/>
            <a:ext cx="47625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3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F979F-2CCB-4F79-A8AC-05357BB9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46" y="316637"/>
            <a:ext cx="8596668" cy="1320800"/>
          </a:xfrm>
        </p:spPr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APP </a:t>
            </a:r>
            <a:r>
              <a:rPr lang="zh-TW" altLang="en-US" dirty="0"/>
              <a:t>名稱及簡述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E0F1C08-647F-4ED8-8E29-6BD4A33EB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603" y="300303"/>
            <a:ext cx="4376690" cy="655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6AC95-41A1-480D-96F2-3E477ECA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同意規範並創建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0EC3401-F159-48BF-8588-23921CC44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670" y="1175166"/>
            <a:ext cx="5807641" cy="547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9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A0D95-F51D-494A-9665-77038790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完成頁面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A5E9ABF-C2E3-4ED9-9D28-7075593FC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850" y="1521396"/>
            <a:ext cx="5253687" cy="52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7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F6E87-3719-4CA6-95BE-D8A0F09A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 </a:t>
            </a:r>
            <a:r>
              <a:rPr lang="en-US" altLang="zh-TW" dirty="0"/>
              <a:t>Messaging API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BC0EC96-0AC0-4B93-875F-86AB7D441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711" y="1601295"/>
            <a:ext cx="6040925" cy="4601789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7F7BB8BA-BB3E-42E9-B110-8674EBBEC466}"/>
              </a:ext>
            </a:extLst>
          </p:cNvPr>
          <p:cNvSpPr/>
          <p:nvPr/>
        </p:nvSpPr>
        <p:spPr>
          <a:xfrm>
            <a:off x="1754851" y="3675355"/>
            <a:ext cx="4512784" cy="29740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81FF955-9582-4C85-B170-4506D778E7F1}"/>
              </a:ext>
            </a:extLst>
          </p:cNvPr>
          <p:cNvSpPr txBox="1"/>
          <p:nvPr/>
        </p:nvSpPr>
        <p:spPr>
          <a:xfrm>
            <a:off x="6238011" y="4394447"/>
            <a:ext cx="419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加</a:t>
            </a:r>
            <a:r>
              <a:rPr lang="en-US" altLang="zh-TW" sz="2400" dirty="0">
                <a:solidFill>
                  <a:srgbClr val="FF0000"/>
                </a:solidFill>
              </a:rPr>
              <a:t> line bot </a:t>
            </a:r>
            <a:r>
              <a:rPr lang="zh-TW" altLang="en-US" sz="2400" dirty="0">
                <a:solidFill>
                  <a:srgbClr val="FF0000"/>
                </a:solidFill>
              </a:rPr>
              <a:t>好友的 </a:t>
            </a:r>
            <a:r>
              <a:rPr lang="en-US" altLang="zh-TW" sz="2400" dirty="0">
                <a:solidFill>
                  <a:srgbClr val="FF0000"/>
                </a:solidFill>
              </a:rPr>
              <a:t>QR code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8C84F7E-CE5B-481D-BA90-AD5786342657}"/>
              </a:ext>
            </a:extLst>
          </p:cNvPr>
          <p:cNvSpPr/>
          <p:nvPr/>
        </p:nvSpPr>
        <p:spPr>
          <a:xfrm>
            <a:off x="3115270" y="1442148"/>
            <a:ext cx="1453771" cy="976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62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122</Words>
  <Application>Microsoft Office PowerPoint</Application>
  <PresentationFormat>寬螢幕</PresentationFormat>
  <Paragraphs>26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Trebuchet MS</vt:lpstr>
      <vt:lpstr>Wingdings 3</vt:lpstr>
      <vt:lpstr>多面向</vt:lpstr>
      <vt:lpstr>前置作業</vt:lpstr>
      <vt:lpstr>登入 Line Developer</vt:lpstr>
      <vt:lpstr>創建一個Provider </vt:lpstr>
      <vt:lpstr>選擇line Messaging API 開發bot </vt:lpstr>
      <vt:lpstr>上傳 line bot 頭貼 </vt:lpstr>
      <vt:lpstr>輸入APP 名稱及簡述 </vt:lpstr>
      <vt:lpstr>同意規範並創建</vt:lpstr>
      <vt:lpstr>完成頁面</vt:lpstr>
      <vt:lpstr>點選 Messaging API</vt:lpstr>
      <vt:lpstr>關掉 Auto-reply 和 Greeting messages</vt:lpstr>
      <vt:lpstr>關掉 Auto-reply 和 Greeting messages</vt:lpstr>
      <vt:lpstr>如有任何問題歡迎寄信到信箱詢問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前置作業</dc:title>
  <dc:creator>user</dc:creator>
  <cp:lastModifiedBy>user</cp:lastModifiedBy>
  <cp:revision>30</cp:revision>
  <dcterms:created xsi:type="dcterms:W3CDTF">2020-07-18T11:27:18Z</dcterms:created>
  <dcterms:modified xsi:type="dcterms:W3CDTF">2020-07-18T12:06:01Z</dcterms:modified>
</cp:coreProperties>
</file>