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itgey/face_recogni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E9DC-7D63-9743-8974-E7968CEC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389467"/>
            <a:ext cx="8791575" cy="184573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FACE RECOGNITION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9AA82-E0E6-4643-9DE2-00660603B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235201"/>
            <a:ext cx="8791575" cy="3572932"/>
          </a:xfrm>
        </p:spPr>
        <p:txBody>
          <a:bodyPr>
            <a:normAutofit/>
          </a:bodyPr>
          <a:lstStyle/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F27BF-3C82-CB4C-B5CF-E7DC72AD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1" y="2491317"/>
            <a:ext cx="3644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09A3-8951-8149-95BD-5FA5FA0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026"/>
            <a:ext cx="9905998" cy="13384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WHY FACE RECOGNITION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5A68-FA71-B848-B47F-0DB12C78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496"/>
            <a:ext cx="9905999" cy="49033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One image to identify a person on an image, group image or video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Face App and personal data usage permission </a:t>
            </a:r>
            <a:r>
              <a:rPr lang="en-US" sz="2000" dirty="0">
                <a:solidFill>
                  <a:schemeClr val="bg1"/>
                </a:solidFill>
              </a:rPr>
              <a:t>(90 million people: “a perpetual, irrevocable, nonexclusive, royalty-free, worldwide, fully-paid, transferable sub-licensable license” + access to entire photo library)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3D face printing, biometric face authentication, misuse of technologies as deepFake to create fake videos</a:t>
            </a:r>
          </a:p>
        </p:txBody>
      </p:sp>
    </p:spTree>
    <p:extLst>
      <p:ext uri="{BB962C8B-B14F-4D97-AF65-F5344CB8AC3E}">
        <p14:creationId xmlns:p14="http://schemas.microsoft.com/office/powerpoint/2010/main" val="22648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E5AD-C772-3343-820D-6AFD8EE2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DATASET &amp;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B3E5-6D5C-944B-928B-678DD636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202,599 images of different celebrities from Kaggle</a:t>
            </a:r>
          </a:p>
          <a:p>
            <a:r>
              <a:rPr lang="en-US" sz="3600" dirty="0">
                <a:solidFill>
                  <a:schemeClr val="bg1"/>
                </a:solidFill>
              </a:rPr>
              <a:t>10,177 unique identifiers (ML model)</a:t>
            </a:r>
          </a:p>
          <a:p>
            <a:r>
              <a:rPr lang="en-US" sz="3600" dirty="0">
                <a:solidFill>
                  <a:schemeClr val="bg1"/>
                </a:solidFill>
              </a:rPr>
              <a:t>GitHub 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>
                <a:hlinkClick r:id="rId2"/>
              </a:rPr>
              <a:t>https://github.com/ageitgey/face_recognition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sz="3600" dirty="0">
                <a:solidFill>
                  <a:schemeClr val="bg1"/>
                </a:solidFill>
              </a:rPr>
              <a:t>Medium articles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1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D7F9-9CC1-324D-80F6-ACDBD1B4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4F07-1391-5244-863C-A32E6283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Face location </a:t>
            </a:r>
          </a:p>
          <a:p>
            <a:r>
              <a:rPr lang="en-US" sz="3600" dirty="0">
                <a:solidFill>
                  <a:schemeClr val="bg1"/>
                </a:solidFill>
              </a:rPr>
              <a:t>Face encoding (array of 128 dots)</a:t>
            </a:r>
          </a:p>
          <a:p>
            <a:r>
              <a:rPr lang="en-US" sz="3600" dirty="0">
                <a:solidFill>
                  <a:schemeClr val="bg1"/>
                </a:solidFill>
              </a:rPr>
              <a:t>Merging images by same identifiers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EA53-5721-C04C-84EB-26F89B0F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1304"/>
            <a:ext cx="9905998" cy="131196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MODEL TRAINING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4FC2-EF12-3840-8955-7F369FB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043"/>
            <a:ext cx="9905999" cy="445043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Input X: face encodings</a:t>
            </a:r>
          </a:p>
          <a:p>
            <a:r>
              <a:rPr lang="en-US" sz="3200" dirty="0">
                <a:solidFill>
                  <a:schemeClr val="bg1"/>
                </a:solidFill>
              </a:rPr>
              <a:t>Output y: unique identifier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KNN Classifier (knn_algo='ball_tree’, weights='distance')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Best K=3</a:t>
            </a:r>
          </a:p>
          <a:p>
            <a:r>
              <a:rPr lang="en-US" sz="3200" dirty="0">
                <a:solidFill>
                  <a:schemeClr val="bg1"/>
                </a:solidFill>
              </a:rPr>
              <a:t>Testing??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Best Match – shortest distance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6982-6727-B84F-A4CD-D25B473C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0130-A3E8-524A-8175-628C5792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Training model – 4 hours =&gt; .txt file – 10 min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Storing large image dataset =&gt; GitHub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                                                                        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Model to big for 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4E7FD-CBEC-5B4D-9D1C-1376FDB5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44" y="4020344"/>
            <a:ext cx="8940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6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7FF4-8651-E445-8750-5141967F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17AB-2A06-5749-B989-FE35038C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Model: DLIB, face_recognition, PIL, scikit-learn, pickle, numpy…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Frontend: HTML, CSS, Bootstrap, React</a:t>
            </a:r>
          </a:p>
          <a:p>
            <a:r>
              <a:rPr lang="en-US" sz="3600" dirty="0">
                <a:solidFill>
                  <a:schemeClr val="bg1"/>
                </a:solidFill>
              </a:rPr>
              <a:t>Backend: Flask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Docker (Frontend</a:t>
            </a:r>
            <a:r>
              <a:rPr lang="en-US" sz="3600">
                <a:solidFill>
                  <a:schemeClr val="bg1"/>
                </a:solidFill>
              </a:rPr>
              <a:t>, Backend) 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FDB9A-F912-6B44-8332-D55109DA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4" y="4758268"/>
            <a:ext cx="1032933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9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61C8-FCD7-1C40-B72D-F6ED478E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OPORTUNITIES FOR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B739-F0C0-5847-947D-EB17EA5A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 model to compare hot-encoded attributes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Scraping Facebook - face recognition video for friends</a:t>
            </a:r>
          </a:p>
          <a:p>
            <a:r>
              <a:rPr lang="en-US" sz="3600" dirty="0">
                <a:solidFill>
                  <a:schemeClr val="bg1"/>
                </a:solidFill>
              </a:rPr>
              <a:t>Phone App</a:t>
            </a:r>
          </a:p>
        </p:txBody>
      </p:sp>
    </p:spTree>
    <p:extLst>
      <p:ext uri="{BB962C8B-B14F-4D97-AF65-F5344CB8AC3E}">
        <p14:creationId xmlns:p14="http://schemas.microsoft.com/office/powerpoint/2010/main" val="3317478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290</TotalTime>
  <Words>192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FACE RECOGNITION MODEL</vt:lpstr>
      <vt:lpstr>WHY FACE RECOGNITION MODEL</vt:lpstr>
      <vt:lpstr>DATASET &amp; sources</vt:lpstr>
      <vt:lpstr>MODEL SETUP</vt:lpstr>
      <vt:lpstr>MODEL TRAINING AND MATCHING</vt:lpstr>
      <vt:lpstr>CHALLENGES AND SOLUTIONS</vt:lpstr>
      <vt:lpstr>TECHNOLOGIES</vt:lpstr>
      <vt:lpstr>OPORTUNITIES FOR UPGRADE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MODEL:</dc:title>
  <dc:creator>Sonja Miholič</dc:creator>
  <cp:lastModifiedBy>Sonja Miholič</cp:lastModifiedBy>
  <cp:revision>16</cp:revision>
  <dcterms:created xsi:type="dcterms:W3CDTF">2019-07-31T15:48:25Z</dcterms:created>
  <dcterms:modified xsi:type="dcterms:W3CDTF">2019-07-31T20:38:50Z</dcterms:modified>
</cp:coreProperties>
</file>