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torage/definition/SSD-solid-state-dr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transis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Sameer 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the electronic holding place for the instructions and data a computer needs to reach quickly. It's where information is stored for immediate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Memory is one of the basic functions of a computer, because without it, a computer would not be able to function properly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Memory is also used by a computer's operating system, hardware and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memory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program is open, it is loaded from secondary memory to primary memory. Because there are different types of memory and storage, an example of this could be a program being moved from a solid-state drive (</a:t>
            </a:r>
            <a:r>
              <a:rPr lang="en-US" u="sng" dirty="0">
                <a:hlinkClick r:id="rId2"/>
              </a:rPr>
              <a:t>SSD</a:t>
            </a:r>
            <a:r>
              <a:rPr lang="en-US" dirty="0"/>
              <a:t>) to RAM.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primary storage is accessed faster, the opened program will be able to communicate with the computer's processor at quicker speeds.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memory can be accessed immediately from temporary </a:t>
            </a:r>
            <a:r>
              <a:rPr lang="en-US" dirty="0" smtClean="0"/>
              <a:t>memory </a:t>
            </a:r>
            <a:r>
              <a:rPr lang="en-US" dirty="0"/>
              <a:t>slots or other storage locations</a:t>
            </a:r>
            <a:r>
              <a:rPr lang="en-US" dirty="0" smtClean="0"/>
              <a:t>.</a:t>
            </a:r>
          </a:p>
          <a:p>
            <a:r>
              <a:rPr lang="en-US" dirty="0"/>
              <a:t>Memory is volatile, which means that data in memory is stored temporarily. Once a computing device is turned off, data stored in volatile memory will automatically be deleted. When a file is saved, it will be sent to secondary memory for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4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</a:t>
            </a:r>
            <a:r>
              <a:rPr lang="en-US" smtClean="0"/>
              <a:t>memory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types of memory available to a computer. It will operate differently depending on the type of primary memory used, but in general, semiconductor-based memory is most associated with memory. </a:t>
            </a:r>
            <a:endParaRPr lang="en-US" dirty="0" smtClean="0"/>
          </a:p>
          <a:p>
            <a:r>
              <a:rPr lang="en-US" dirty="0" smtClean="0"/>
              <a:t>Semiconductor </a:t>
            </a:r>
            <a:r>
              <a:rPr lang="en-US" dirty="0"/>
              <a:t>memory will be made of integrated circuits with silicon-based metal-oxide-semiconductor (MOS) </a:t>
            </a:r>
            <a:r>
              <a:rPr lang="en-US" u="sng" dirty="0">
                <a:hlinkClick r:id="rId2"/>
              </a:rPr>
              <a:t>transistors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04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276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Computer Memory</vt:lpstr>
      <vt:lpstr>What is a Computer Memory?</vt:lpstr>
      <vt:lpstr>How does a memory work?</vt:lpstr>
      <vt:lpstr>How does a memory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Memory</dc:title>
  <dc:creator>student</dc:creator>
  <cp:lastModifiedBy>student</cp:lastModifiedBy>
  <cp:revision>1</cp:revision>
  <dcterms:created xsi:type="dcterms:W3CDTF">2024-02-15T06:24:58Z</dcterms:created>
  <dcterms:modified xsi:type="dcterms:W3CDTF">2024-02-15T06:31:02Z</dcterms:modified>
</cp:coreProperties>
</file>