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-12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4346-B7D9-4ECB-AD64-EACD4342C716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97A0-0593-419D-AE7C-11F15BCA2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56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4346-B7D9-4ECB-AD64-EACD4342C716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97A0-0593-419D-AE7C-11F15BCA2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14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4346-B7D9-4ECB-AD64-EACD4342C716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97A0-0593-419D-AE7C-11F15BCA2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05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4346-B7D9-4ECB-AD64-EACD4342C716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97A0-0593-419D-AE7C-11F15BCA2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19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4346-B7D9-4ECB-AD64-EACD4342C716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97A0-0593-419D-AE7C-11F15BCA2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92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4346-B7D9-4ECB-AD64-EACD4342C716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97A0-0593-419D-AE7C-11F15BCA2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15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4346-B7D9-4ECB-AD64-EACD4342C716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97A0-0593-419D-AE7C-11F15BCA2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70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4346-B7D9-4ECB-AD64-EACD4342C716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97A0-0593-419D-AE7C-11F15BCA2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22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4346-B7D9-4ECB-AD64-EACD4342C716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97A0-0593-419D-AE7C-11F15BCA2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60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4346-B7D9-4ECB-AD64-EACD4342C716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97A0-0593-419D-AE7C-11F15BCA2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90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4346-B7D9-4ECB-AD64-EACD4342C716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97A0-0593-419D-AE7C-11F15BCA2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83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94346-B7D9-4ECB-AD64-EACD4342C716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997A0-0593-419D-AE7C-11F15BCA2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76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62137" y="42007"/>
            <a:ext cx="8467725" cy="7558473"/>
            <a:chOff x="1862137" y="42007"/>
            <a:chExt cx="8467725" cy="755847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2137" y="42007"/>
              <a:ext cx="8467725" cy="54102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187" y="5419255"/>
              <a:ext cx="8420100" cy="2181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362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151835" y="-1672621"/>
            <a:ext cx="3503070" cy="9643608"/>
            <a:chOff x="4151835" y="-1672621"/>
            <a:chExt cx="3503070" cy="964360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835" y="-1672621"/>
              <a:ext cx="3503070" cy="6858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835" y="5185379"/>
              <a:ext cx="3377549" cy="27856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621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81287" y="508558"/>
            <a:ext cx="6829425" cy="7291876"/>
            <a:chOff x="2681287" y="508558"/>
            <a:chExt cx="6829425" cy="729187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1287" y="508558"/>
              <a:ext cx="6829425" cy="256222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0480" y="3070783"/>
              <a:ext cx="6751037" cy="4729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451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127334" y="-3362151"/>
            <a:ext cx="5959001" cy="29480625"/>
            <a:chOff x="3127334" y="-3362151"/>
            <a:chExt cx="5959001" cy="29480625"/>
          </a:xfrm>
        </p:grpSpPr>
        <p:grpSp>
          <p:nvGrpSpPr>
            <p:cNvPr id="7" name="组合 6"/>
            <p:cNvGrpSpPr/>
            <p:nvPr/>
          </p:nvGrpSpPr>
          <p:grpSpPr>
            <a:xfrm>
              <a:off x="3267378" y="-3362151"/>
              <a:ext cx="5299973" cy="25763928"/>
              <a:chOff x="3267378" y="-3362151"/>
              <a:chExt cx="5299973" cy="25763928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3267378" y="-3362151"/>
                <a:ext cx="4676472" cy="15210494"/>
                <a:chOff x="3267378" y="-3362151"/>
                <a:chExt cx="4676472" cy="15210494"/>
              </a:xfrm>
            </p:grpSpPr>
            <p:pic>
              <p:nvPicPr>
                <p:cNvPr id="3" name="图片 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67378" y="-3362151"/>
                  <a:ext cx="4276725" cy="4057650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67378" y="812464"/>
                  <a:ext cx="4676472" cy="11035879"/>
                </a:xfrm>
                <a:prstGeom prst="rect">
                  <a:avLst/>
                </a:prstGeom>
              </p:spPr>
            </p:pic>
          </p:grpSp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7378" y="11858214"/>
                <a:ext cx="5299973" cy="10543563"/>
              </a:xfrm>
              <a:prstGeom prst="rect">
                <a:avLst/>
              </a:prstGeom>
            </p:spPr>
          </p:pic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7334" y="22401777"/>
              <a:ext cx="5959001" cy="3716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155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新細明體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5</cp:revision>
  <dcterms:created xsi:type="dcterms:W3CDTF">2022-11-05T04:54:27Z</dcterms:created>
  <dcterms:modified xsi:type="dcterms:W3CDTF">2022-11-05T07:06:51Z</dcterms:modified>
</cp:coreProperties>
</file>