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5C54C-DC19-BB1F-9C52-CC124336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A87B1D-ECD7-E5C9-3CCB-4D5BD6829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EA105-B5E5-604F-0EF2-1FC94A38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8FC4B-2DB3-3BAE-D4E2-2058CBA1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34354-A276-3B38-E919-1003C40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7FC95-366C-29E9-EE81-0060CBBE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F3192E-B397-62E8-B2A4-C0961AACB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1AF464-F932-BB1E-E58D-218284B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7CC4-31B5-53D4-E183-C7F92516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027EC-9E46-2A3B-698F-CDBA2603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6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3A7AC5-072C-31D2-BC15-982274D5F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D9AF3-6D74-311D-7DAE-B82B9100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A56F0-03F5-C36D-DD9C-B7050818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8E6EE-5A03-DDE2-7439-09D8834B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A5697-D064-CEDC-A424-EEEC139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274D0-6FD6-73C2-1B33-22C95E13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B8ECE-B1FD-49CE-F921-C14FF20B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6D244-7B67-4EEF-F95D-42AADA4F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B927D-A5F9-F2AC-E285-78D306D6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8FFA-4805-7AFC-297B-6F828B3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E3C30-C89B-EFA7-86B5-8B93AA71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D3A928-2A1F-7ECE-A483-8D1FD46C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35BA1-E92F-74EF-FFBE-F5FF907F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713AC-6795-DE2D-8093-1D758FC1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F4B95-DA24-2FA8-8F36-FFFCD9A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7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FD7CA-E364-D240-8415-3987F52A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AD317-0774-2042-CCCC-47BAD5C41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5DE364-DD38-7046-7F84-15927A68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2DD98E-0DEA-6463-07B4-E168F0FB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2B6E89-DD08-1C03-1A0E-39E1DBFC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36DC1-92A5-4A44-FE0A-C780A899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4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B461D-A60A-F8A6-195F-6791581E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33DF3-03DE-B05B-1337-D12C7BF08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593561-950A-CF25-EDBA-133A96C6E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5BEA32-85EB-B8BC-FFFD-DBD144A13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A4B303-8F6A-5DD2-19DF-23FA9AD2C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887EEF-F6EC-011B-83F7-1317257F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D70747-1445-6B81-EC43-114A8F85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DE4032-F12C-CB8D-A69F-3B584516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6B120-4476-BCC1-E024-3B40958C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7855FA-0142-493D-B703-4D9FC013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CF1EDD-FB4F-0935-56B4-A83033F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56819A-D0B7-5C99-17B5-4E7AA60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9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D31E10-0710-6664-C4A8-75312486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44B880-6E61-EF83-EB7A-73DC39F3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AD4CD-5777-D7B0-2A93-0DC5DA4C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0E321-3624-E27A-615E-94E52530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39B358-E84C-16AD-0DFF-26C6FD5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DF5FA-2FEB-0877-49C4-1A4EF0D1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B8144A-F068-0088-BD50-073E2C48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05A135-D10C-7AEA-2F6C-8AD0B647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F6863E-A312-124E-46C4-2C078B07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FE055-A068-90C2-7A70-3FBD83D7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011468-261A-5E58-DF2D-B019C525C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1A275-CA3A-A58F-C73E-B78075B8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EA73DF-1E51-7EB2-C323-038C687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729CD-EBE4-463A-BD78-76077988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BB3148-6401-7789-D98C-C6120715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8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201D6F-7966-C7C1-E6D0-433F70E9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9A8DC5-8B94-BCB9-AB65-801CEE26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63D4A2-72E2-70F1-20FA-F174D41B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354F-5AA2-4F76-BE34-28734DD1751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46AFB6-E052-8EF9-9213-FB4CBCF23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30BDA-C9CD-3266-E15F-52611BD7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B4F3-CF62-44F8-8CFF-99FC73051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3C4A814C-26EA-B136-BE42-E7DE65CBC261}"/>
              </a:ext>
            </a:extLst>
          </p:cNvPr>
          <p:cNvSpPr/>
          <p:nvPr/>
        </p:nvSpPr>
        <p:spPr>
          <a:xfrm>
            <a:off x="4831996" y="3429000"/>
            <a:ext cx="2528008" cy="27267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29219FB-DE90-6DAA-E49C-6AB400102D23}"/>
              </a:ext>
            </a:extLst>
          </p:cNvPr>
          <p:cNvSpPr/>
          <p:nvPr/>
        </p:nvSpPr>
        <p:spPr>
          <a:xfrm>
            <a:off x="4143032" y="6313314"/>
            <a:ext cx="3905936" cy="460020"/>
          </a:xfrm>
          <a:prstGeom prst="roundRect">
            <a:avLst>
              <a:gd name="adj" fmla="val 442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1A51EE6-AE3B-C949-EA2E-6C59E3B764AF}"/>
              </a:ext>
            </a:extLst>
          </p:cNvPr>
          <p:cNvSpPr/>
          <p:nvPr/>
        </p:nvSpPr>
        <p:spPr>
          <a:xfrm rot="840700">
            <a:off x="2878392" y="3429000"/>
            <a:ext cx="6751308" cy="460020"/>
          </a:xfrm>
          <a:prstGeom prst="roundRect">
            <a:avLst>
              <a:gd name="adj" fmla="val 442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2BE7CB8-18C9-8B11-6CFD-1C3BB4DD7197}"/>
              </a:ext>
            </a:extLst>
          </p:cNvPr>
          <p:cNvGrpSpPr/>
          <p:nvPr/>
        </p:nvGrpSpPr>
        <p:grpSpPr>
          <a:xfrm>
            <a:off x="2923139" y="919756"/>
            <a:ext cx="1620000" cy="2005333"/>
            <a:chOff x="2437726" y="919756"/>
            <a:chExt cx="1620000" cy="2005333"/>
          </a:xfrm>
          <a:solidFill>
            <a:srgbClr val="00B0F0"/>
          </a:solidFill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DBC9EA4-3067-E339-2DFB-E2E260B571DD}"/>
                </a:ext>
              </a:extLst>
            </p:cNvPr>
            <p:cNvSpPr/>
            <p:nvPr/>
          </p:nvSpPr>
          <p:spPr>
            <a:xfrm>
              <a:off x="2437726" y="919756"/>
              <a:ext cx="1620000" cy="16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0" dirty="0"/>
                <a:t>B</a:t>
              </a:r>
              <a:endParaRPr lang="zh-CN" altLang="en-US" sz="100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8035873E-723D-1F9C-455A-5D243198C4D6}"/>
                </a:ext>
              </a:extLst>
            </p:cNvPr>
            <p:cNvSpPr/>
            <p:nvPr/>
          </p:nvSpPr>
          <p:spPr>
            <a:xfrm>
              <a:off x="3033237" y="2308196"/>
              <a:ext cx="428978" cy="616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3DC6083-A1D6-5DA6-5C68-1ABA7FCFB8D7}"/>
              </a:ext>
            </a:extLst>
          </p:cNvPr>
          <p:cNvGrpSpPr/>
          <p:nvPr/>
        </p:nvGrpSpPr>
        <p:grpSpPr>
          <a:xfrm>
            <a:off x="8089108" y="2308196"/>
            <a:ext cx="1620000" cy="2005333"/>
            <a:chOff x="2437726" y="919756"/>
            <a:chExt cx="1620000" cy="2005333"/>
          </a:xfrm>
          <a:solidFill>
            <a:srgbClr val="00B0F0"/>
          </a:solidFill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36C7AF9-A285-A546-0E7B-0C21E2926B57}"/>
                </a:ext>
              </a:extLst>
            </p:cNvPr>
            <p:cNvSpPr/>
            <p:nvPr/>
          </p:nvSpPr>
          <p:spPr>
            <a:xfrm>
              <a:off x="2437726" y="919756"/>
              <a:ext cx="1620000" cy="16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0" dirty="0"/>
                <a:t>A</a:t>
              </a:r>
              <a:endParaRPr lang="zh-CN" altLang="en-US" sz="10000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78CD2CA-658B-60F3-68F9-5F1FE870C011}"/>
                </a:ext>
              </a:extLst>
            </p:cNvPr>
            <p:cNvSpPr/>
            <p:nvPr/>
          </p:nvSpPr>
          <p:spPr>
            <a:xfrm>
              <a:off x="3033237" y="2308196"/>
              <a:ext cx="428978" cy="616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25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3C4A814C-26EA-B136-BE42-E7DE65CBC261}"/>
              </a:ext>
            </a:extLst>
          </p:cNvPr>
          <p:cNvSpPr/>
          <p:nvPr/>
        </p:nvSpPr>
        <p:spPr>
          <a:xfrm>
            <a:off x="4831996" y="3429000"/>
            <a:ext cx="2528008" cy="272676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29219FB-DE90-6DAA-E49C-6AB400102D23}"/>
              </a:ext>
            </a:extLst>
          </p:cNvPr>
          <p:cNvSpPr/>
          <p:nvPr/>
        </p:nvSpPr>
        <p:spPr>
          <a:xfrm>
            <a:off x="4143032" y="6313314"/>
            <a:ext cx="3905936" cy="460020"/>
          </a:xfrm>
          <a:prstGeom prst="roundRect">
            <a:avLst>
              <a:gd name="adj" fmla="val 442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1A51EE6-AE3B-C949-EA2E-6C59E3B764AF}"/>
              </a:ext>
            </a:extLst>
          </p:cNvPr>
          <p:cNvSpPr/>
          <p:nvPr/>
        </p:nvSpPr>
        <p:spPr>
          <a:xfrm rot="20852839">
            <a:off x="2700266" y="3429000"/>
            <a:ext cx="6751308" cy="460020"/>
          </a:xfrm>
          <a:prstGeom prst="roundRect">
            <a:avLst>
              <a:gd name="adj" fmla="val 442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2BE7CB8-18C9-8B11-6CFD-1C3BB4DD7197}"/>
              </a:ext>
            </a:extLst>
          </p:cNvPr>
          <p:cNvGrpSpPr/>
          <p:nvPr/>
        </p:nvGrpSpPr>
        <p:grpSpPr>
          <a:xfrm>
            <a:off x="2704875" y="2210530"/>
            <a:ext cx="1620000" cy="2005333"/>
            <a:chOff x="2437726" y="919756"/>
            <a:chExt cx="1620000" cy="2005333"/>
          </a:xfrm>
          <a:solidFill>
            <a:schemeClr val="accent2"/>
          </a:solidFill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DBC9EA4-3067-E339-2DFB-E2E260B571DD}"/>
                </a:ext>
              </a:extLst>
            </p:cNvPr>
            <p:cNvSpPr/>
            <p:nvPr/>
          </p:nvSpPr>
          <p:spPr>
            <a:xfrm>
              <a:off x="2437726" y="919756"/>
              <a:ext cx="1620000" cy="16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0" dirty="0"/>
                <a:t>B</a:t>
              </a:r>
              <a:endParaRPr lang="zh-CN" altLang="en-US" sz="100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8035873E-723D-1F9C-455A-5D243198C4D6}"/>
                </a:ext>
              </a:extLst>
            </p:cNvPr>
            <p:cNvSpPr/>
            <p:nvPr/>
          </p:nvSpPr>
          <p:spPr>
            <a:xfrm>
              <a:off x="3033237" y="2308196"/>
              <a:ext cx="428978" cy="616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3DC6083-A1D6-5DA6-5C68-1ABA7FCFB8D7}"/>
              </a:ext>
            </a:extLst>
          </p:cNvPr>
          <p:cNvGrpSpPr/>
          <p:nvPr/>
        </p:nvGrpSpPr>
        <p:grpSpPr>
          <a:xfrm>
            <a:off x="7801758" y="1015197"/>
            <a:ext cx="1620000" cy="2005333"/>
            <a:chOff x="2437726" y="919756"/>
            <a:chExt cx="1620000" cy="2005333"/>
          </a:xfrm>
          <a:solidFill>
            <a:schemeClr val="accent2"/>
          </a:solidFill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36C7AF9-A285-A546-0E7B-0C21E2926B57}"/>
                </a:ext>
              </a:extLst>
            </p:cNvPr>
            <p:cNvSpPr/>
            <p:nvPr/>
          </p:nvSpPr>
          <p:spPr>
            <a:xfrm>
              <a:off x="2437726" y="919756"/>
              <a:ext cx="1620000" cy="16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0" dirty="0"/>
                <a:t>A</a:t>
              </a:r>
              <a:endParaRPr lang="zh-CN" altLang="en-US" sz="10000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78CD2CA-658B-60F3-68F9-5F1FE870C011}"/>
                </a:ext>
              </a:extLst>
            </p:cNvPr>
            <p:cNvSpPr/>
            <p:nvPr/>
          </p:nvSpPr>
          <p:spPr>
            <a:xfrm>
              <a:off x="3033237" y="2308196"/>
              <a:ext cx="428978" cy="616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7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MengZhen</dc:creator>
  <cp:lastModifiedBy>MengZhen</cp:lastModifiedBy>
  <cp:revision>1</cp:revision>
  <dcterms:created xsi:type="dcterms:W3CDTF">2023-08-11T07:27:37Z</dcterms:created>
  <dcterms:modified xsi:type="dcterms:W3CDTF">2023-08-11T08:14:35Z</dcterms:modified>
</cp:coreProperties>
</file>