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288" userDrawn="1">
          <p15:clr>
            <a:srgbClr val="A4A3A4"/>
          </p15:clr>
        </p15:guide>
        <p15:guide id="4" orient="horz" pos="11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2262" y="108"/>
      </p:cViewPr>
      <p:guideLst>
        <p:guide orient="horz" pos="2160"/>
        <p:guide pos="3840"/>
        <p:guide orient="horz" pos="3288"/>
        <p:guide orient="horz" pos="11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5B17B0-A04A-FF4D-6733-F69403A67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EDF15F-76F3-B69B-0CEF-2CF8F512C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61BA-8E41-B5E2-8697-82E567B9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B49F-324A-4162-A93D-080DD7343C6F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F35A41-CE4A-3A42-1807-0F08EF3B5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CE08E3-721F-DA44-6324-A3499AF6F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C3B2-D890-46C0-B618-1C501ADDA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24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7CF408-1587-132C-74EE-3F00F0B43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B740CF-C94F-CF07-3153-2666679B4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5003BC-F3F5-D938-2015-683A8C860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B49F-324A-4162-A93D-080DD7343C6F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C6BF34-5F44-41C6-9464-A756830E3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3DFCF3-EB49-67A5-D4C5-A701B7734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C3B2-D890-46C0-B618-1C501ADDA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35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A9CA847-AD8D-3721-D2F2-8EAF54793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C192AB-A44D-4DD4-C2B8-19DADDC00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46C5C1-F95C-3131-03CF-CBCD411BD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B49F-324A-4162-A93D-080DD7343C6F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B5BBAA-58A3-6D7E-23DB-9F7B328A5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2044A9-7561-3037-E6E9-A8A8F3A79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C3B2-D890-46C0-B618-1C501ADDA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72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27D5DD-545E-5057-68D8-6FEFA66B9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08B5A5-B091-A4B2-1F46-D1134D4A2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B2EECD-E051-B48E-A1EC-01A0C7BC5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B49F-324A-4162-A93D-080DD7343C6F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95C648-5016-0C23-5782-B2C1DF3E3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EC5AC7-0807-536E-1EA7-D877D44FA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C3B2-D890-46C0-B618-1C501ADDA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65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A11CAB-2BA4-45B5-7247-2CE7D2001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BE1CD3-E26B-A46F-09BA-7B2812386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B2E5E6-FD25-D11F-27EB-E4DB8D033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B49F-324A-4162-A93D-080DD7343C6F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F243D5-AE07-4D3C-447C-FA45635B8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38B20-FC1E-91E9-E9BC-0743421DB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C3B2-D890-46C0-B618-1C501ADDA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44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1631F-B152-D04A-F4EA-46494F3BE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C3E590-933F-D9C6-FAE1-9D1E8014D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6AF232-852D-4110-B7ED-197A3FEA5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FD6A8B-BEED-9C55-A566-BA3613E2E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B49F-324A-4162-A93D-080DD7343C6F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434620-7675-4A28-486E-0F769469A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496033-6BB0-3E3E-B720-474F82F1C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C3B2-D890-46C0-B618-1C501ADDA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62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40DBB-42D0-4990-0875-48723B995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F081BA-6237-B614-1ADB-94458460A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C89D33-E3C6-3321-87E6-037FC6F10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AC2DD2-A8BE-2A45-BEBD-B7A86BD707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D0181F-5536-1BFA-4E39-FC8E0A2FE3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00D3E5C-B838-3539-A542-B37E1A915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B49F-324A-4162-A93D-080DD7343C6F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2EF3A89-FFD4-F22E-C218-A348914F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0B624C3-23F9-C4BD-D6F4-3215B99D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C3B2-D890-46C0-B618-1C501ADDA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77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F8092-A5D8-6BD4-089C-E22A8994A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FBF59F-DDB5-97E8-157A-5D2A387B2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B49F-324A-4162-A93D-080DD7343C6F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B7D5D0-26D0-95E0-1427-F93287FA5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DCCDD5-A80F-6114-6B06-A21A09B2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C3B2-D890-46C0-B618-1C501ADDA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65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03EFC5-9B26-1566-0C80-C5DA5E2E5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B49F-324A-4162-A93D-080DD7343C6F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0CA93E-7828-B440-DB56-6321E71A0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12965A-ECEC-2795-305C-AF92B31F5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C3B2-D890-46C0-B618-1C501ADDA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8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784D1E-A951-048A-481F-6A1328E75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AD6079-E818-250A-9CBD-6A3B3AB13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B397BD-5A43-708D-5A09-9219C37E9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454181-779C-BB70-C415-0C8AD35F4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B49F-324A-4162-A93D-080DD7343C6F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6E66ED-750F-235A-D00E-1E885B373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924393-B9A9-22B4-FE21-78B7B9900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C3B2-D890-46C0-B618-1C501ADDA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46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C86B4-68EE-093F-943C-74AB38300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F36580D-8750-E752-00DE-16B3A8115B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EB30CD-CC46-361F-6EFF-9E1527F2D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180616-152F-B340-EABB-F07529264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B49F-324A-4162-A93D-080DD7343C6F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F22B7E-FF63-340B-4DF0-7BF36920F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4D0962-6D69-DF2D-703F-4E8456FF1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C3B2-D890-46C0-B618-1C501ADDA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03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E3E7983-B79D-6BA8-CFEE-3F33A6C35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B73BF1-A4CD-8E07-4F10-68918868D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4C7976-E611-413F-1E95-AA3FBC4EDB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5B49F-324A-4162-A93D-080DD7343C6F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61F9B6-0C66-AA1F-DF49-96022B233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81946B-1F0D-ED47-A33B-2C80D9BD5B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AC3B2-D890-46C0-B618-1C501ADDA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80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496562-A3DF-98CD-DFDF-030A32CBBB39}"/>
              </a:ext>
            </a:extLst>
          </p:cNvPr>
          <p:cNvSpPr txBox="1"/>
          <p:nvPr/>
        </p:nvSpPr>
        <p:spPr>
          <a:xfrm>
            <a:off x="8438540" y="1420473"/>
            <a:ext cx="1140823" cy="64918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C2D4F4-2B43-CA4F-1F3B-F5E725D1D313}"/>
              </a:ext>
            </a:extLst>
          </p:cNvPr>
          <p:cNvSpPr txBox="1"/>
          <p:nvPr/>
        </p:nvSpPr>
        <p:spPr>
          <a:xfrm>
            <a:off x="618299" y="1521515"/>
            <a:ext cx="1140823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SCD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338A0F8-64F9-2FE6-1E07-EF49C6078BBC}"/>
              </a:ext>
            </a:extLst>
          </p:cNvPr>
          <p:cNvSpPr txBox="1"/>
          <p:nvPr/>
        </p:nvSpPr>
        <p:spPr>
          <a:xfrm>
            <a:off x="2412269" y="614717"/>
            <a:ext cx="1140823" cy="64918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1D000FA-C85D-678F-C15C-DD5E0B2FE79D}"/>
              </a:ext>
            </a:extLst>
          </p:cNvPr>
          <p:cNvSpPr txBox="1"/>
          <p:nvPr/>
        </p:nvSpPr>
        <p:spPr>
          <a:xfrm>
            <a:off x="2412268" y="2260659"/>
            <a:ext cx="1140823" cy="64918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8087CB-77A1-062D-C56A-DFFC110861F0}"/>
              </a:ext>
            </a:extLst>
          </p:cNvPr>
          <p:cNvSpPr txBox="1"/>
          <p:nvPr/>
        </p:nvSpPr>
        <p:spPr>
          <a:xfrm>
            <a:off x="4227990" y="1436659"/>
            <a:ext cx="1140823" cy="64918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2464639-C6B1-E11A-51DB-A9FE3898C040}"/>
              </a:ext>
            </a:extLst>
          </p:cNvPr>
          <p:cNvSpPr txBox="1"/>
          <p:nvPr/>
        </p:nvSpPr>
        <p:spPr>
          <a:xfrm>
            <a:off x="6614122" y="1093734"/>
            <a:ext cx="1140823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USC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109970B-8708-FBC1-AD90-138D9776EA3C}"/>
              </a:ext>
            </a:extLst>
          </p:cNvPr>
          <p:cNvSpPr txBox="1"/>
          <p:nvPr/>
        </p:nvSpPr>
        <p:spPr>
          <a:xfrm>
            <a:off x="6608234" y="1901648"/>
            <a:ext cx="1140823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DSC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D6623FE-3F0D-DDF2-66AF-72C87B254F51}"/>
              </a:ext>
            </a:extLst>
          </p:cNvPr>
          <p:cNvSpPr txBox="1"/>
          <p:nvPr/>
        </p:nvSpPr>
        <p:spPr>
          <a:xfrm>
            <a:off x="9292035" y="648438"/>
            <a:ext cx="1140823" cy="64918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3539731-4B3F-2BE1-1570-C4D7AD0170F1}"/>
              </a:ext>
            </a:extLst>
          </p:cNvPr>
          <p:cNvSpPr txBox="1"/>
          <p:nvPr/>
        </p:nvSpPr>
        <p:spPr>
          <a:xfrm>
            <a:off x="9292037" y="2302167"/>
            <a:ext cx="1140823" cy="64918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8C59877-1552-072E-CFFE-6A0790D0973B}"/>
              </a:ext>
            </a:extLst>
          </p:cNvPr>
          <p:cNvSpPr txBox="1"/>
          <p:nvPr/>
        </p:nvSpPr>
        <p:spPr>
          <a:xfrm>
            <a:off x="10876961" y="1451192"/>
            <a:ext cx="1140823" cy="64918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68BB977-A831-8798-E006-102C676A74E5}"/>
              </a:ext>
            </a:extLst>
          </p:cNvPr>
          <p:cNvSpPr txBox="1"/>
          <p:nvPr/>
        </p:nvSpPr>
        <p:spPr>
          <a:xfrm>
            <a:off x="5081446" y="4890201"/>
            <a:ext cx="1140823" cy="64918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EEC0601-23E1-D561-B18D-6543C0A98118}"/>
              </a:ext>
            </a:extLst>
          </p:cNvPr>
          <p:cNvSpPr txBox="1"/>
          <p:nvPr/>
        </p:nvSpPr>
        <p:spPr>
          <a:xfrm>
            <a:off x="6483527" y="3911097"/>
            <a:ext cx="1140823" cy="64918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D9F62EF-1221-D437-B885-2486675A281D}"/>
              </a:ext>
            </a:extLst>
          </p:cNvPr>
          <p:cNvSpPr txBox="1"/>
          <p:nvPr/>
        </p:nvSpPr>
        <p:spPr>
          <a:xfrm>
            <a:off x="6483526" y="5808119"/>
            <a:ext cx="1140823" cy="64918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408A126-8BC9-94B2-7A0D-DA23C8D5C71F}"/>
              </a:ext>
            </a:extLst>
          </p:cNvPr>
          <p:cNvSpPr txBox="1"/>
          <p:nvPr/>
        </p:nvSpPr>
        <p:spPr>
          <a:xfrm>
            <a:off x="8503903" y="4895106"/>
            <a:ext cx="1140823" cy="64918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13F45C6-8CC9-9653-DEFB-AE8311BCE893}"/>
              </a:ext>
            </a:extLst>
          </p:cNvPr>
          <p:cNvSpPr txBox="1"/>
          <p:nvPr/>
        </p:nvSpPr>
        <p:spPr>
          <a:xfrm>
            <a:off x="2799800" y="3550623"/>
            <a:ext cx="1140823" cy="64918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103EA49-8207-F102-EF60-FA443C32EA63}"/>
              </a:ext>
            </a:extLst>
          </p:cNvPr>
          <p:cNvSpPr txBox="1"/>
          <p:nvPr/>
        </p:nvSpPr>
        <p:spPr>
          <a:xfrm>
            <a:off x="2799801" y="4372762"/>
            <a:ext cx="1140823" cy="64918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1220A41-9472-E90B-0792-1451F4679D89}"/>
              </a:ext>
            </a:extLst>
          </p:cNvPr>
          <p:cNvSpPr txBox="1"/>
          <p:nvPr/>
        </p:nvSpPr>
        <p:spPr>
          <a:xfrm>
            <a:off x="2799800" y="6117556"/>
            <a:ext cx="1140823" cy="64918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51CADA4-9D40-FE5B-F6B9-F5D0DD076664}"/>
              </a:ext>
            </a:extLst>
          </p:cNvPr>
          <p:cNvSpPr txBox="1"/>
          <p:nvPr/>
        </p:nvSpPr>
        <p:spPr>
          <a:xfrm>
            <a:off x="2799800" y="5360575"/>
            <a:ext cx="1140823" cy="64918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BD048E5-1118-B336-8804-03237F32FAAD}"/>
              </a:ext>
            </a:extLst>
          </p:cNvPr>
          <p:cNvCxnSpPr>
            <a:cxnSpLocks/>
            <a:stCxn id="6" idx="0"/>
            <a:endCxn id="8" idx="2"/>
          </p:cNvCxnSpPr>
          <p:nvPr/>
        </p:nvCxnSpPr>
        <p:spPr>
          <a:xfrm flipV="1">
            <a:off x="1188711" y="939311"/>
            <a:ext cx="1223558" cy="582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D412202-D99F-4EE0-AF05-811BAD6E6FF8}"/>
              </a:ext>
            </a:extLst>
          </p:cNvPr>
          <p:cNvCxnSpPr>
            <a:cxnSpLocks/>
            <a:stCxn id="6" idx="2"/>
            <a:endCxn id="9" idx="2"/>
          </p:cNvCxnSpPr>
          <p:nvPr/>
        </p:nvCxnSpPr>
        <p:spPr>
          <a:xfrm>
            <a:off x="1188711" y="1983180"/>
            <a:ext cx="1223557" cy="6020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9036ECC7-46DD-86C5-7C81-A603FBE185A5}"/>
              </a:ext>
            </a:extLst>
          </p:cNvPr>
          <p:cNvCxnSpPr>
            <a:cxnSpLocks/>
            <a:stCxn id="8" idx="6"/>
            <a:endCxn id="10" idx="0"/>
          </p:cNvCxnSpPr>
          <p:nvPr/>
        </p:nvCxnSpPr>
        <p:spPr>
          <a:xfrm>
            <a:off x="3553092" y="939311"/>
            <a:ext cx="1245310" cy="497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FD67852D-06B3-E716-C66B-FCFAFD7260F5}"/>
              </a:ext>
            </a:extLst>
          </p:cNvPr>
          <p:cNvCxnSpPr>
            <a:cxnSpLocks/>
            <a:stCxn id="9" idx="6"/>
            <a:endCxn id="10" idx="4"/>
          </p:cNvCxnSpPr>
          <p:nvPr/>
        </p:nvCxnSpPr>
        <p:spPr>
          <a:xfrm flipV="1">
            <a:off x="3553091" y="2085847"/>
            <a:ext cx="1245311" cy="499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84227076-1455-3930-D90E-B7098B260030}"/>
              </a:ext>
            </a:extLst>
          </p:cNvPr>
          <p:cNvCxnSpPr>
            <a:cxnSpLocks/>
            <a:stCxn id="11" idx="3"/>
            <a:endCxn id="13" idx="2"/>
          </p:cNvCxnSpPr>
          <p:nvPr/>
        </p:nvCxnSpPr>
        <p:spPr>
          <a:xfrm flipV="1">
            <a:off x="7754945" y="973032"/>
            <a:ext cx="1537090" cy="3515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478A12E6-34F1-CC1B-E401-9C6C09C0F059}"/>
              </a:ext>
            </a:extLst>
          </p:cNvPr>
          <p:cNvCxnSpPr>
            <a:cxnSpLocks/>
            <a:stCxn id="12" idx="3"/>
            <a:endCxn id="14" idx="2"/>
          </p:cNvCxnSpPr>
          <p:nvPr/>
        </p:nvCxnSpPr>
        <p:spPr>
          <a:xfrm>
            <a:off x="7749057" y="2132481"/>
            <a:ext cx="1542980" cy="494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8EA94CB-7A88-C2A3-32CD-B8AD5E87CB7B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10432858" y="973032"/>
            <a:ext cx="1014514" cy="504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5725FF9E-AE29-5151-F0EF-B84F8B547043}"/>
              </a:ext>
            </a:extLst>
          </p:cNvPr>
          <p:cNvCxnSpPr>
            <a:cxnSpLocks/>
            <a:stCxn id="14" idx="6"/>
            <a:endCxn id="15" idx="4"/>
          </p:cNvCxnSpPr>
          <p:nvPr/>
        </p:nvCxnSpPr>
        <p:spPr>
          <a:xfrm flipV="1">
            <a:off x="10432860" y="2100380"/>
            <a:ext cx="1014513" cy="526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5621221F-1400-0AC7-2B25-3F9ED5BB7009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7624350" y="4235691"/>
            <a:ext cx="1449965" cy="634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888348FB-CF00-9155-2994-98A96D6989E3}"/>
              </a:ext>
            </a:extLst>
          </p:cNvPr>
          <p:cNvCxnSpPr>
            <a:cxnSpLocks/>
            <a:stCxn id="18" idx="6"/>
            <a:endCxn id="19" idx="4"/>
          </p:cNvCxnSpPr>
          <p:nvPr/>
        </p:nvCxnSpPr>
        <p:spPr>
          <a:xfrm flipV="1">
            <a:off x="7624349" y="5544294"/>
            <a:ext cx="1449966" cy="5884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166E5804-88F2-5195-685C-888F4142FA76}"/>
              </a:ext>
            </a:extLst>
          </p:cNvPr>
          <p:cNvCxnSpPr>
            <a:cxnSpLocks/>
            <a:stCxn id="21" idx="6"/>
            <a:endCxn id="17" idx="2"/>
          </p:cNvCxnSpPr>
          <p:nvPr/>
        </p:nvCxnSpPr>
        <p:spPr>
          <a:xfrm flipV="1">
            <a:off x="3940624" y="4235691"/>
            <a:ext cx="2542903" cy="4616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CCD7CDD4-A60B-8EA0-61EA-92517843B5D6}"/>
              </a:ext>
            </a:extLst>
          </p:cNvPr>
          <p:cNvCxnSpPr>
            <a:cxnSpLocks/>
            <a:stCxn id="23" idx="6"/>
            <a:endCxn id="18" idx="2"/>
          </p:cNvCxnSpPr>
          <p:nvPr/>
        </p:nvCxnSpPr>
        <p:spPr>
          <a:xfrm>
            <a:off x="3940623" y="5685169"/>
            <a:ext cx="2542903" cy="447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2EF816BF-2B22-CDBF-BCA4-D58907B0F689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5146867" y="4537844"/>
            <a:ext cx="101649" cy="447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702EEB79-920C-3284-548C-1D0BB9C21675}"/>
              </a:ext>
            </a:extLst>
          </p:cNvPr>
          <p:cNvCxnSpPr>
            <a:cxnSpLocks/>
            <a:stCxn id="16" idx="3"/>
          </p:cNvCxnSpPr>
          <p:nvPr/>
        </p:nvCxnSpPr>
        <p:spPr>
          <a:xfrm flipH="1">
            <a:off x="5153025" y="5444318"/>
            <a:ext cx="95491" cy="4196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AD99C6E0-DA16-79CD-3FFD-239A96BD1015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8483520" y="1155829"/>
            <a:ext cx="122090" cy="3597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A6FC845F-1FB5-992D-A288-D97D7057F990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8432652" y="1974590"/>
            <a:ext cx="172958" cy="3847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057F349D-80CA-9E43-1356-E430417B3EDE}"/>
              </a:ext>
            </a:extLst>
          </p:cNvPr>
          <p:cNvCxnSpPr>
            <a:cxnSpLocks/>
            <a:stCxn id="20" idx="6"/>
            <a:endCxn id="17" idx="2"/>
          </p:cNvCxnSpPr>
          <p:nvPr/>
        </p:nvCxnSpPr>
        <p:spPr>
          <a:xfrm>
            <a:off x="3940623" y="3875217"/>
            <a:ext cx="2542904" cy="360474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210F5D58-4AC4-166C-FF90-D7EA5D18DB4D}"/>
              </a:ext>
            </a:extLst>
          </p:cNvPr>
          <p:cNvCxnSpPr>
            <a:cxnSpLocks/>
            <a:stCxn id="22" idx="6"/>
            <a:endCxn id="18" idx="2"/>
          </p:cNvCxnSpPr>
          <p:nvPr/>
        </p:nvCxnSpPr>
        <p:spPr>
          <a:xfrm flipV="1">
            <a:off x="3940623" y="6132713"/>
            <a:ext cx="2542903" cy="309437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B38CA91F-414E-D217-A10E-8073A714A6FE}"/>
              </a:ext>
            </a:extLst>
          </p:cNvPr>
          <p:cNvCxnSpPr/>
          <p:nvPr/>
        </p:nvCxnSpPr>
        <p:spPr>
          <a:xfrm>
            <a:off x="461554" y="3429000"/>
            <a:ext cx="109858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FA70A1BE-1FC7-760A-F499-255814A77899}"/>
              </a:ext>
            </a:extLst>
          </p:cNvPr>
          <p:cNvCxnSpPr>
            <a:cxnSpLocks/>
          </p:cNvCxnSpPr>
          <p:nvPr/>
        </p:nvCxnSpPr>
        <p:spPr>
          <a:xfrm>
            <a:off x="6096000" y="261257"/>
            <a:ext cx="0" cy="27280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文本框 159">
            <a:extLst>
              <a:ext uri="{FF2B5EF4-FFF2-40B4-BE49-F238E27FC236}">
                <a16:creationId xmlns:a16="http://schemas.microsoft.com/office/drawing/2014/main" id="{CE319DA7-CF69-5AC4-CFB3-488B16E2251E}"/>
              </a:ext>
            </a:extLst>
          </p:cNvPr>
          <p:cNvSpPr txBox="1"/>
          <p:nvPr/>
        </p:nvSpPr>
        <p:spPr>
          <a:xfrm>
            <a:off x="130701" y="135634"/>
            <a:ext cx="1140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1</a:t>
            </a: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1ACA826D-0AD9-42E5-357B-4AB7C02EA2B5}"/>
              </a:ext>
            </a:extLst>
          </p:cNvPr>
          <p:cNvSpPr txBox="1"/>
          <p:nvPr/>
        </p:nvSpPr>
        <p:spPr>
          <a:xfrm>
            <a:off x="6207634" y="105921"/>
            <a:ext cx="1140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2</a:t>
            </a: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D6D629AB-C4B4-12C0-CFD0-851368AD5B0D}"/>
              </a:ext>
            </a:extLst>
          </p:cNvPr>
          <p:cNvSpPr txBox="1"/>
          <p:nvPr/>
        </p:nvSpPr>
        <p:spPr>
          <a:xfrm>
            <a:off x="130701" y="3550623"/>
            <a:ext cx="1140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3</a:t>
            </a: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28552912-E98E-34A1-9930-4096B397B4B4}"/>
              </a:ext>
            </a:extLst>
          </p:cNvPr>
          <p:cNvSpPr txBox="1"/>
          <p:nvPr/>
        </p:nvSpPr>
        <p:spPr>
          <a:xfrm>
            <a:off x="1271446" y="768207"/>
            <a:ext cx="683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BB1D1C8B-9355-6E76-B197-FBF21096C609}"/>
              </a:ext>
            </a:extLst>
          </p:cNvPr>
          <p:cNvSpPr txBox="1"/>
          <p:nvPr/>
        </p:nvSpPr>
        <p:spPr>
          <a:xfrm>
            <a:off x="1245455" y="2285616"/>
            <a:ext cx="683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H3</a:t>
            </a:r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E37CF194-7180-0200-2381-05A1ED6BEC00}"/>
              </a:ext>
            </a:extLst>
          </p:cNvPr>
          <p:cNvSpPr txBox="1"/>
          <p:nvPr/>
        </p:nvSpPr>
        <p:spPr>
          <a:xfrm>
            <a:off x="3875361" y="711920"/>
            <a:ext cx="683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EED091FC-D21B-B871-3750-9C618F212A0A}"/>
              </a:ext>
            </a:extLst>
          </p:cNvPr>
          <p:cNvSpPr txBox="1"/>
          <p:nvPr/>
        </p:nvSpPr>
        <p:spPr>
          <a:xfrm>
            <a:off x="3886215" y="2334349"/>
            <a:ext cx="683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H4</a:t>
            </a: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F9A0BEDA-C5F6-1EDD-ED63-634B725A80A3}"/>
              </a:ext>
            </a:extLst>
          </p:cNvPr>
          <p:cNvSpPr txBox="1"/>
          <p:nvPr/>
        </p:nvSpPr>
        <p:spPr>
          <a:xfrm>
            <a:off x="8155487" y="649435"/>
            <a:ext cx="683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86A1A98A-64E7-ACE6-6ECB-B3F07F9F3063}"/>
              </a:ext>
            </a:extLst>
          </p:cNvPr>
          <p:cNvSpPr txBox="1"/>
          <p:nvPr/>
        </p:nvSpPr>
        <p:spPr>
          <a:xfrm>
            <a:off x="10702920" y="648518"/>
            <a:ext cx="683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D3B4946C-2AA9-26CB-B1F0-1D8BB0CE1F37}"/>
              </a:ext>
            </a:extLst>
          </p:cNvPr>
          <p:cNvSpPr txBox="1"/>
          <p:nvPr/>
        </p:nvSpPr>
        <p:spPr>
          <a:xfrm>
            <a:off x="8146972" y="2388204"/>
            <a:ext cx="683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H3</a:t>
            </a:r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B7BCE554-992B-BC0F-64E9-0B8589C23C3C}"/>
              </a:ext>
            </a:extLst>
          </p:cNvPr>
          <p:cNvSpPr txBox="1"/>
          <p:nvPr/>
        </p:nvSpPr>
        <p:spPr>
          <a:xfrm>
            <a:off x="10702919" y="2397938"/>
            <a:ext cx="683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H4</a:t>
            </a:r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63B54EAC-E011-180E-0AF0-491D9F58D73D}"/>
              </a:ext>
            </a:extLst>
          </p:cNvPr>
          <p:cNvSpPr txBox="1"/>
          <p:nvPr/>
        </p:nvSpPr>
        <p:spPr>
          <a:xfrm>
            <a:off x="7839940" y="1246958"/>
            <a:ext cx="765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H5a</a:t>
            </a:r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762535F5-A242-CE84-E3DD-173ABE276933}"/>
              </a:ext>
            </a:extLst>
          </p:cNvPr>
          <p:cNvSpPr txBox="1"/>
          <p:nvPr/>
        </p:nvSpPr>
        <p:spPr>
          <a:xfrm>
            <a:off x="7833577" y="1767356"/>
            <a:ext cx="765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H5b</a:t>
            </a:r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B699489B-562C-F932-9554-1740E3716A17}"/>
              </a:ext>
            </a:extLst>
          </p:cNvPr>
          <p:cNvSpPr txBox="1"/>
          <p:nvPr/>
        </p:nvSpPr>
        <p:spPr>
          <a:xfrm>
            <a:off x="4282771" y="4046142"/>
            <a:ext cx="765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H6a</a:t>
            </a:r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5C230A73-452B-6EFE-6048-EED26231A4CE}"/>
              </a:ext>
            </a:extLst>
          </p:cNvPr>
          <p:cNvSpPr txBox="1"/>
          <p:nvPr/>
        </p:nvSpPr>
        <p:spPr>
          <a:xfrm>
            <a:off x="4282771" y="5838503"/>
            <a:ext cx="765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H6b</a:t>
            </a:r>
          </a:p>
        </p:txBody>
      </p:sp>
    </p:spTree>
    <p:extLst>
      <p:ext uri="{BB962C8B-B14F-4D97-AF65-F5344CB8AC3E}">
        <p14:creationId xmlns:p14="http://schemas.microsoft.com/office/powerpoint/2010/main" val="1636335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36</Words>
  <Application>Microsoft Office PowerPoint</Application>
  <PresentationFormat>宽屏</PresentationFormat>
  <Paragraphs>33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Mengzhen Hu</dc:creator>
  <cp:lastModifiedBy>Mengzhen Hu</cp:lastModifiedBy>
  <cp:revision>1</cp:revision>
  <dcterms:created xsi:type="dcterms:W3CDTF">2024-02-02T05:46:20Z</dcterms:created>
  <dcterms:modified xsi:type="dcterms:W3CDTF">2024-02-02T06:15:22Z</dcterms:modified>
</cp:coreProperties>
</file>