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  <p15:guide id="4" orient="horz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732"/>
      </p:cViewPr>
      <p:guideLst>
        <p:guide orient="horz" pos="2160"/>
        <p:guide pos="3840"/>
        <p:guide orient="horz" pos="27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17B0-A04A-FF4D-6733-F69403A6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DF15F-76F3-B69B-0CEF-2CF8F512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61BA-8E41-B5E2-8697-82E567B9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5A41-CE4A-3A42-1807-0F08EF3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08E3-721F-DA44-6324-A3499AF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F408-1587-132C-74EE-3F00F0B4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740CF-C94F-CF07-3153-2666679B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003BC-F3F5-D938-2015-683A8C86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BF34-5F44-41C6-9464-A756830E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FCF3-EB49-67A5-D4C5-A701B77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CA847-AD8D-3721-D2F2-8EAF5479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192AB-A44D-4DD4-C2B8-19DADDC0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C5C1-F95C-3131-03CF-CBCD411B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BBAA-58A3-6D7E-23DB-9F7B328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044A9-7561-3037-E6E9-A8A8F3A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D5DD-545E-5057-68D8-6FEFA66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8B5A5-B091-A4B2-1F46-D1134D4A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2EECD-E051-B48E-A1EC-01A0C7BC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5C648-5016-0C23-5782-B2C1DF3E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C5AC7-0807-536E-1EA7-D877D44F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1CAB-2BA4-45B5-7247-2CE7D200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1CD3-E26B-A46F-09BA-7B281238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2E5E6-FD25-D11F-27EB-E4DB8D03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243D5-AE07-4D3C-447C-FA45635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8B20-FC1E-91E9-E9BC-0743421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631F-B152-D04A-F4EA-46494F3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3E590-933F-D9C6-FAE1-9D1E8014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AF232-852D-4110-B7ED-197A3FEA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6A8B-BEED-9C55-A566-BA3613E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34620-7675-4A28-486E-0F76946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96033-6BB0-3E3E-B720-474F82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0DBB-42D0-4990-0875-48723B9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81BA-6237-B614-1ADB-9445846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89D33-E3C6-3321-87E6-037FC6F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C2DD2-A8BE-2A45-BEBD-B7A86BD7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0181F-5536-1BFA-4E39-FC8E0A2F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D3E5C-B838-3539-A542-B37E1A91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EF3A89-FFD4-F22E-C218-A348914F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24C3-23F9-C4BD-D6F4-3215B99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8092-A5D8-6BD4-089C-E22A8994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BF59F-DDB5-97E8-157A-5D2A387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7D5D0-26D0-95E0-1427-F93287F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CDD5-A80F-6114-6B06-A21A09B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3EFC5-9B26-1566-0C80-C5DA5E2E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CA93E-7828-B440-DB56-6321E71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2965A-ECEC-2795-305C-AF92B31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84D1E-A951-048A-481F-6A1328E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D6079-E818-250A-9CBD-6A3B3AB1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397BD-5A43-708D-5A09-9219C37E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54181-779C-BB70-C415-0C8AD35F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E66ED-750F-235A-D00E-1E885B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24393-B9A9-22B4-FE21-78B7B99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86B4-68EE-093F-943C-74AB3830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6580D-8750-E752-00DE-16B3A811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B30CD-CC46-361F-6EFF-9E1527F2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0616-152F-B340-EABB-F07529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22B7E-FF63-340B-4DF0-7BF36920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D0962-6D69-DF2D-703F-4E8456FF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3E7983-B79D-6BA8-CFEE-3F33A6C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73BF1-A4CD-8E07-4F10-68918868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7976-E611-413F-1E95-AA3FBC4ED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B49F-324A-4162-A93D-080DD7343C6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F9B6-0C66-AA1F-DF49-96022B23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946B-1F0D-ED47-A33B-2C80D9B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96562-A3DF-98CD-DFDF-030A32CBBB39}"/>
              </a:ext>
            </a:extLst>
          </p:cNvPr>
          <p:cNvSpPr txBox="1"/>
          <p:nvPr/>
        </p:nvSpPr>
        <p:spPr>
          <a:xfrm>
            <a:off x="8562611" y="14640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2D4F4-2B43-CA4F-1F3B-F5E725D1D313}"/>
              </a:ext>
            </a:extLst>
          </p:cNvPr>
          <p:cNvSpPr txBox="1"/>
          <p:nvPr/>
        </p:nvSpPr>
        <p:spPr>
          <a:xfrm>
            <a:off x="742370" y="1521515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38A0F8-64F9-2FE6-1E07-EF49C6078BBC}"/>
              </a:ext>
            </a:extLst>
          </p:cNvPr>
          <p:cNvSpPr txBox="1"/>
          <p:nvPr/>
        </p:nvSpPr>
        <p:spPr>
          <a:xfrm>
            <a:off x="2536340" y="61471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000FA-C85D-678F-C15C-DD5E0B2FE79D}"/>
              </a:ext>
            </a:extLst>
          </p:cNvPr>
          <p:cNvSpPr txBox="1"/>
          <p:nvPr/>
        </p:nvSpPr>
        <p:spPr>
          <a:xfrm>
            <a:off x="2536339" y="2260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087CB-77A1-062D-C56A-DFFC110861F0}"/>
              </a:ext>
            </a:extLst>
          </p:cNvPr>
          <p:cNvSpPr txBox="1"/>
          <p:nvPr/>
        </p:nvSpPr>
        <p:spPr>
          <a:xfrm>
            <a:off x="4352061" y="1436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464639-C6B1-E11A-51DB-A9FE3898C040}"/>
              </a:ext>
            </a:extLst>
          </p:cNvPr>
          <p:cNvSpPr txBox="1"/>
          <p:nvPr/>
        </p:nvSpPr>
        <p:spPr>
          <a:xfrm>
            <a:off x="6738193" y="1093734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09970B-8708-FBC1-AD90-138D9776EA3C}"/>
              </a:ext>
            </a:extLst>
          </p:cNvPr>
          <p:cNvSpPr txBox="1"/>
          <p:nvPr/>
        </p:nvSpPr>
        <p:spPr>
          <a:xfrm>
            <a:off x="6732305" y="1901648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623FE-3F0D-DDF2-66AF-72C87B254F51}"/>
              </a:ext>
            </a:extLst>
          </p:cNvPr>
          <p:cNvSpPr txBox="1"/>
          <p:nvPr/>
        </p:nvSpPr>
        <p:spPr>
          <a:xfrm>
            <a:off x="9416106" y="64843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39731-4B3F-2BE1-1570-C4D7AD0170F1}"/>
              </a:ext>
            </a:extLst>
          </p:cNvPr>
          <p:cNvSpPr txBox="1"/>
          <p:nvPr/>
        </p:nvSpPr>
        <p:spPr>
          <a:xfrm>
            <a:off x="9416108" y="230216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59877-1552-072E-CFFE-6A0790D0973B}"/>
              </a:ext>
            </a:extLst>
          </p:cNvPr>
          <p:cNvSpPr txBox="1"/>
          <p:nvPr/>
        </p:nvSpPr>
        <p:spPr>
          <a:xfrm>
            <a:off x="11001032" y="14511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EC0601-23E1-D561-B18D-6543C0A98118}"/>
              </a:ext>
            </a:extLst>
          </p:cNvPr>
          <p:cNvSpPr txBox="1"/>
          <p:nvPr/>
        </p:nvSpPr>
        <p:spPr>
          <a:xfrm>
            <a:off x="6607598" y="398947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F62EF-1221-D437-B885-2486675A281D}"/>
              </a:ext>
            </a:extLst>
          </p:cNvPr>
          <p:cNvSpPr txBox="1"/>
          <p:nvPr/>
        </p:nvSpPr>
        <p:spPr>
          <a:xfrm>
            <a:off x="6607597" y="58865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08A126-8BC9-94B2-7A0D-DA23C8D5C71F}"/>
              </a:ext>
            </a:extLst>
          </p:cNvPr>
          <p:cNvSpPr txBox="1"/>
          <p:nvPr/>
        </p:nvSpPr>
        <p:spPr>
          <a:xfrm>
            <a:off x="8627974" y="497348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3F45C6-8CC9-9653-DEFB-AE8311BCE893}"/>
              </a:ext>
            </a:extLst>
          </p:cNvPr>
          <p:cNvSpPr txBox="1"/>
          <p:nvPr/>
        </p:nvSpPr>
        <p:spPr>
          <a:xfrm>
            <a:off x="2923871" y="362900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3EA49-8207-F102-EF60-FA443C32EA63}"/>
              </a:ext>
            </a:extLst>
          </p:cNvPr>
          <p:cNvSpPr txBox="1"/>
          <p:nvPr/>
        </p:nvSpPr>
        <p:spPr>
          <a:xfrm>
            <a:off x="2923872" y="445114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220A41-9472-E90B-0792-1451F4679D89}"/>
              </a:ext>
            </a:extLst>
          </p:cNvPr>
          <p:cNvSpPr txBox="1"/>
          <p:nvPr/>
        </p:nvSpPr>
        <p:spPr>
          <a:xfrm>
            <a:off x="2923871" y="619593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1CADA4-9D40-FE5B-F6B9-F5D0DD076664}"/>
              </a:ext>
            </a:extLst>
          </p:cNvPr>
          <p:cNvSpPr txBox="1"/>
          <p:nvPr/>
        </p:nvSpPr>
        <p:spPr>
          <a:xfrm>
            <a:off x="2923871" y="5438956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D048E5-1118-B336-8804-03237F32FAA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44225" y="896032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412202-D99F-4EE0-AF05-811BAD6E6FF8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>
            <a:off x="1244225" y="1921625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6ECC7-46DD-86C5-7C81-A603FBE185A5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3540049" y="896032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67852D-06B3-E716-C66B-FCFAFD7260F5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3540048" y="1999289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227076-1455-3930-D90E-B7098B26003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741902" y="929753"/>
            <a:ext cx="1674204" cy="36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8A12E6-34F1-CC1B-E401-9C6C09C0F05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7736014" y="2101703"/>
            <a:ext cx="1680094" cy="48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EA94CB-7A88-C2A3-32CD-B8AD5E87CB7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419815" y="929753"/>
            <a:ext cx="1027557" cy="548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725FF9E-AE29-5151-F0EF-B84F8B547043}"/>
              </a:ext>
            </a:extLst>
          </p:cNvPr>
          <p:cNvCxnSpPr>
            <a:cxnSpLocks/>
            <a:stCxn id="14" idx="6"/>
            <a:endCxn id="15" idx="4"/>
          </p:cNvCxnSpPr>
          <p:nvPr/>
        </p:nvCxnSpPr>
        <p:spPr>
          <a:xfrm flipV="1">
            <a:off x="10419817" y="2013822"/>
            <a:ext cx="1083070" cy="56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621221F-1400-0AC7-2B25-3F9ED5BB70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611307" y="4270793"/>
            <a:ext cx="1463008" cy="67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88348FB-CF00-9155-2994-98A96D6989E3}"/>
              </a:ext>
            </a:extLst>
          </p:cNvPr>
          <p:cNvCxnSpPr>
            <a:cxnSpLocks/>
            <a:stCxn id="18" idx="6"/>
            <a:endCxn id="19" idx="4"/>
          </p:cNvCxnSpPr>
          <p:nvPr/>
        </p:nvCxnSpPr>
        <p:spPr>
          <a:xfrm flipV="1">
            <a:off x="7611306" y="5536117"/>
            <a:ext cx="1518523" cy="631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6E5804-88F2-5195-685C-888F4142FA76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 flipV="1">
            <a:off x="3927581" y="4270793"/>
            <a:ext cx="2680017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D7CDD4-A60B-8EA0-61EA-92517843B5D6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>
            <a:off x="3927580" y="5720271"/>
            <a:ext cx="2680017" cy="44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D99C6E0-DA16-79CD-3FFD-239A96BD101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562609" y="1112030"/>
            <a:ext cx="146992" cy="43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FC845F-1FB5-992D-A288-D97D7057F99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524875" y="1944253"/>
            <a:ext cx="184726" cy="39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57F349D-80CA-9E43-1356-E430417B3ED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927580" y="3910319"/>
            <a:ext cx="2680018" cy="36047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10F5D58-4AC4-166C-FF90-D7EA5D18DB4D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927580" y="6167815"/>
            <a:ext cx="2680017" cy="30943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38CA91F-414E-D217-A10E-8073A714A6FE}"/>
              </a:ext>
            </a:extLst>
          </p:cNvPr>
          <p:cNvCxnSpPr/>
          <p:nvPr/>
        </p:nvCxnSpPr>
        <p:spPr>
          <a:xfrm>
            <a:off x="461554" y="3429000"/>
            <a:ext cx="109858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A70A1BE-1FC7-760A-F499-255814A77899}"/>
              </a:ext>
            </a:extLst>
          </p:cNvPr>
          <p:cNvCxnSpPr>
            <a:cxnSpLocks/>
          </p:cNvCxnSpPr>
          <p:nvPr/>
        </p:nvCxnSpPr>
        <p:spPr>
          <a:xfrm>
            <a:off x="6096000" y="327932"/>
            <a:ext cx="0" cy="27280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E319DA7-CF69-5AC4-CFB3-488B16E2251E}"/>
              </a:ext>
            </a:extLst>
          </p:cNvPr>
          <p:cNvSpPr txBox="1"/>
          <p:nvPr/>
        </p:nvSpPr>
        <p:spPr>
          <a:xfrm>
            <a:off x="2469518" y="430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ACA826D-0AD9-42E5-357B-4AB7C02EA2B5}"/>
              </a:ext>
            </a:extLst>
          </p:cNvPr>
          <p:cNvSpPr txBox="1"/>
          <p:nvPr/>
        </p:nvSpPr>
        <p:spPr>
          <a:xfrm>
            <a:off x="8651952" y="-94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6D629AB-C4B4-12C0-CFD0-851368AD5B0D}"/>
              </a:ext>
            </a:extLst>
          </p:cNvPr>
          <p:cNvSpPr txBox="1"/>
          <p:nvPr/>
        </p:nvSpPr>
        <p:spPr>
          <a:xfrm>
            <a:off x="130701" y="3629004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8552912-E98E-34A1-9930-4096B397B4B4}"/>
              </a:ext>
            </a:extLst>
          </p:cNvPr>
          <p:cNvSpPr txBox="1"/>
          <p:nvPr/>
        </p:nvSpPr>
        <p:spPr>
          <a:xfrm>
            <a:off x="1271446" y="76820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1D1C8B-9355-6E76-B197-FBF21096C609}"/>
              </a:ext>
            </a:extLst>
          </p:cNvPr>
          <p:cNvSpPr txBox="1"/>
          <p:nvPr/>
        </p:nvSpPr>
        <p:spPr>
          <a:xfrm>
            <a:off x="1245455" y="228561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37CF194-7180-0200-2381-05A1ED6BEC00}"/>
              </a:ext>
            </a:extLst>
          </p:cNvPr>
          <p:cNvSpPr txBox="1"/>
          <p:nvPr/>
        </p:nvSpPr>
        <p:spPr>
          <a:xfrm>
            <a:off x="3875361" y="711920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ED091FC-D21B-B871-3750-9C618F212A0A}"/>
              </a:ext>
            </a:extLst>
          </p:cNvPr>
          <p:cNvSpPr txBox="1"/>
          <p:nvPr/>
        </p:nvSpPr>
        <p:spPr>
          <a:xfrm>
            <a:off x="3886215" y="2334349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9A0BEDA-C5F6-1EDD-ED63-634B725A80A3}"/>
              </a:ext>
            </a:extLst>
          </p:cNvPr>
          <p:cNvSpPr txBox="1"/>
          <p:nvPr/>
        </p:nvSpPr>
        <p:spPr>
          <a:xfrm>
            <a:off x="8155487" y="649435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6A1A98A-64E7-ACE6-6ECB-B3F07F9F3063}"/>
              </a:ext>
            </a:extLst>
          </p:cNvPr>
          <p:cNvSpPr txBox="1"/>
          <p:nvPr/>
        </p:nvSpPr>
        <p:spPr>
          <a:xfrm>
            <a:off x="10702920" y="64851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3B4946C-2AA9-26CB-B1F0-1D8BB0CE1F37}"/>
              </a:ext>
            </a:extLst>
          </p:cNvPr>
          <p:cNvSpPr txBox="1"/>
          <p:nvPr/>
        </p:nvSpPr>
        <p:spPr>
          <a:xfrm>
            <a:off x="8146972" y="2388204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7BCE554-992B-BC0F-64E9-0B8589C23C3C}"/>
              </a:ext>
            </a:extLst>
          </p:cNvPr>
          <p:cNvSpPr txBox="1"/>
          <p:nvPr/>
        </p:nvSpPr>
        <p:spPr>
          <a:xfrm>
            <a:off x="10702919" y="239793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3B54EAC-E011-180E-0AF0-491D9F58D73D}"/>
              </a:ext>
            </a:extLst>
          </p:cNvPr>
          <p:cNvSpPr txBox="1"/>
          <p:nvPr/>
        </p:nvSpPr>
        <p:spPr>
          <a:xfrm>
            <a:off x="7839940" y="124695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62535F5-A242-CE84-E3DD-173ABE276933}"/>
              </a:ext>
            </a:extLst>
          </p:cNvPr>
          <p:cNvSpPr txBox="1"/>
          <p:nvPr/>
        </p:nvSpPr>
        <p:spPr>
          <a:xfrm>
            <a:off x="7833577" y="176735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699489B-562C-F932-9554-1740E3716A17}"/>
              </a:ext>
            </a:extLst>
          </p:cNvPr>
          <p:cNvSpPr txBox="1"/>
          <p:nvPr/>
        </p:nvSpPr>
        <p:spPr>
          <a:xfrm>
            <a:off x="4282771" y="4124523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C230A73-452B-6EFE-6048-EED26231A4CE}"/>
              </a:ext>
            </a:extLst>
          </p:cNvPr>
          <p:cNvSpPr txBox="1"/>
          <p:nvPr/>
        </p:nvSpPr>
        <p:spPr>
          <a:xfrm>
            <a:off x="4282771" y="59168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</p:spTree>
    <p:extLst>
      <p:ext uri="{BB962C8B-B14F-4D97-AF65-F5344CB8AC3E}">
        <p14:creationId xmlns:p14="http://schemas.microsoft.com/office/powerpoint/2010/main" val="16363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213AD3-035E-DDDF-5AC3-239DAF64AA4E}"/>
              </a:ext>
            </a:extLst>
          </p:cNvPr>
          <p:cNvSpPr txBox="1"/>
          <p:nvPr/>
        </p:nvSpPr>
        <p:spPr>
          <a:xfrm>
            <a:off x="3800175" y="3231090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5F8EE-DE72-7085-EA23-CC62117A8048}"/>
              </a:ext>
            </a:extLst>
          </p:cNvPr>
          <p:cNvSpPr txBox="1"/>
          <p:nvPr/>
        </p:nvSpPr>
        <p:spPr>
          <a:xfrm>
            <a:off x="5594145" y="23242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B5701-A16C-6F97-AA88-E161321895DC}"/>
              </a:ext>
            </a:extLst>
          </p:cNvPr>
          <p:cNvSpPr txBox="1"/>
          <p:nvPr/>
        </p:nvSpPr>
        <p:spPr>
          <a:xfrm>
            <a:off x="5594144" y="3970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44356-CAFC-2227-7C51-51479AAF5242}"/>
              </a:ext>
            </a:extLst>
          </p:cNvPr>
          <p:cNvSpPr txBox="1"/>
          <p:nvPr/>
        </p:nvSpPr>
        <p:spPr>
          <a:xfrm>
            <a:off x="7409866" y="3146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D4BC06-5100-0DC0-D6E1-A4DF5BDD6EC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302030" y="2605607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F23BF2-96A0-FE2B-629D-2962AFB9DE0F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4302030" y="3631200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3F1F94-CAE4-1736-BB71-7395B15BCCB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597854" y="2605607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BE1F8A-5E25-1838-B60B-D3AD2B0B4B5B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6597853" y="3708864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CA302-6F94-E46A-EE5A-65BC06BB5DFF}"/>
              </a:ext>
            </a:extLst>
          </p:cNvPr>
          <p:cNvSpPr txBox="1"/>
          <p:nvPr/>
        </p:nvSpPr>
        <p:spPr>
          <a:xfrm>
            <a:off x="5525589" y="1240980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4078B5-9EDC-623E-C358-64F90A41F6E6}"/>
              </a:ext>
            </a:extLst>
          </p:cNvPr>
          <p:cNvSpPr txBox="1"/>
          <p:nvPr/>
        </p:nvSpPr>
        <p:spPr>
          <a:xfrm>
            <a:off x="4302029" y="247857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1540FB-B5CE-9D40-55DD-25BDD26C78FF}"/>
              </a:ext>
            </a:extLst>
          </p:cNvPr>
          <p:cNvSpPr txBox="1"/>
          <p:nvPr/>
        </p:nvSpPr>
        <p:spPr>
          <a:xfrm>
            <a:off x="4302029" y="399209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9345D-3A23-D024-5A87-F1B80A1A3A41}"/>
              </a:ext>
            </a:extLst>
          </p:cNvPr>
          <p:cNvSpPr txBox="1"/>
          <p:nvPr/>
        </p:nvSpPr>
        <p:spPr>
          <a:xfrm>
            <a:off x="5754225" y="1745233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A96C-AC3D-D333-32EA-26048BB59239}"/>
              </a:ext>
            </a:extLst>
          </p:cNvPr>
          <p:cNvSpPr txBox="1"/>
          <p:nvPr/>
        </p:nvSpPr>
        <p:spPr>
          <a:xfrm>
            <a:off x="5754223" y="465465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D55F6-45B0-E5B1-D81F-76D0F33349C0}"/>
              </a:ext>
            </a:extLst>
          </p:cNvPr>
          <p:cNvSpPr/>
          <p:nvPr/>
        </p:nvSpPr>
        <p:spPr>
          <a:xfrm>
            <a:off x="3230607" y="1724297"/>
            <a:ext cx="5734050" cy="332667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B8966B75-4557-635B-ECE6-FB21C0D1904D}"/>
              </a:ext>
            </a:extLst>
          </p:cNvPr>
          <p:cNvSpPr/>
          <p:nvPr/>
        </p:nvSpPr>
        <p:spPr>
          <a:xfrm rot="5400000">
            <a:off x="5959092" y="-53234"/>
            <a:ext cx="295563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94A4976-5CDF-66A1-5775-13F0D9A31355}"/>
              </a:ext>
            </a:extLst>
          </p:cNvPr>
          <p:cNvSpPr/>
          <p:nvPr/>
        </p:nvSpPr>
        <p:spPr>
          <a:xfrm rot="16200000">
            <a:off x="5946028" y="2291073"/>
            <a:ext cx="295563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213AD3-035E-DDDF-5AC3-239DAF64AA4E}"/>
              </a:ext>
            </a:extLst>
          </p:cNvPr>
          <p:cNvSpPr txBox="1"/>
          <p:nvPr/>
        </p:nvSpPr>
        <p:spPr>
          <a:xfrm>
            <a:off x="2447110" y="3221424"/>
            <a:ext cx="175588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社会比较方向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5F8EE-DE72-7085-EA23-CC62117A8048}"/>
              </a:ext>
            </a:extLst>
          </p:cNvPr>
          <p:cNvSpPr txBox="1"/>
          <p:nvPr/>
        </p:nvSpPr>
        <p:spPr>
          <a:xfrm>
            <a:off x="4746170" y="2316056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相对剥夺感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B5701-A16C-6F97-AA88-E161321895DC}"/>
              </a:ext>
            </a:extLst>
          </p:cNvPr>
          <p:cNvSpPr txBox="1"/>
          <p:nvPr/>
        </p:nvSpPr>
        <p:spPr>
          <a:xfrm>
            <a:off x="4746170" y="3970234"/>
            <a:ext cx="2773113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44356-CAFC-2227-7C51-51479AAF5242}"/>
              </a:ext>
            </a:extLst>
          </p:cNvPr>
          <p:cNvSpPr txBox="1"/>
          <p:nvPr/>
        </p:nvSpPr>
        <p:spPr>
          <a:xfrm>
            <a:off x="7628708" y="3147685"/>
            <a:ext cx="2185851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生活满意度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D4BC06-5100-0DC0-D6E1-A4DF5BDD6EC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325052" y="2597371"/>
            <a:ext cx="1421118" cy="62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F23BF2-96A0-FE2B-629D-2962AFB9DE0F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3325052" y="3621534"/>
            <a:ext cx="1421118" cy="63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3F1F94-CAE4-1736-BB71-7395B15BCCB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7480662" y="2597371"/>
            <a:ext cx="1240972" cy="550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BE1F8A-5E25-1838-B60B-D3AD2B0B4B5B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7519283" y="3710315"/>
            <a:ext cx="1202351" cy="54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CA302-6F94-E46A-EE5A-65BC06BB5DFF}"/>
              </a:ext>
            </a:extLst>
          </p:cNvPr>
          <p:cNvSpPr txBox="1"/>
          <p:nvPr/>
        </p:nvSpPr>
        <p:spPr>
          <a:xfrm>
            <a:off x="5525589" y="1240980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1540FB-B5CE-9D40-55DD-25BDD26C78FF}"/>
              </a:ext>
            </a:extLst>
          </p:cNvPr>
          <p:cNvSpPr txBox="1"/>
          <p:nvPr/>
        </p:nvSpPr>
        <p:spPr>
          <a:xfrm>
            <a:off x="3593689" y="3980206"/>
            <a:ext cx="883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9345D-3A23-D024-5A87-F1B80A1A3A41}"/>
              </a:ext>
            </a:extLst>
          </p:cNvPr>
          <p:cNvSpPr txBox="1"/>
          <p:nvPr/>
        </p:nvSpPr>
        <p:spPr>
          <a:xfrm>
            <a:off x="5650780" y="1733489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A96C-AC3D-D333-32EA-26048BB59239}"/>
              </a:ext>
            </a:extLst>
          </p:cNvPr>
          <p:cNvSpPr txBox="1"/>
          <p:nvPr/>
        </p:nvSpPr>
        <p:spPr>
          <a:xfrm>
            <a:off x="5635552" y="4650861"/>
            <a:ext cx="91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D55F6-45B0-E5B1-D81F-76D0F33349C0}"/>
              </a:ext>
            </a:extLst>
          </p:cNvPr>
          <p:cNvSpPr/>
          <p:nvPr/>
        </p:nvSpPr>
        <p:spPr>
          <a:xfrm>
            <a:off x="2229394" y="1724297"/>
            <a:ext cx="7768045" cy="332667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B8966B75-4557-635B-ECE6-FB21C0D1904D}"/>
              </a:ext>
            </a:extLst>
          </p:cNvPr>
          <p:cNvSpPr/>
          <p:nvPr/>
        </p:nvSpPr>
        <p:spPr>
          <a:xfrm rot="5400000">
            <a:off x="6012769" y="-106092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49524A-0269-EABE-9D4D-74CA9B347FA0}"/>
              </a:ext>
            </a:extLst>
          </p:cNvPr>
          <p:cNvSpPr txBox="1"/>
          <p:nvPr/>
        </p:nvSpPr>
        <p:spPr>
          <a:xfrm>
            <a:off x="3579518" y="2510004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94484634-5E36-C144-C5C1-0269E8F05EDB}"/>
              </a:ext>
            </a:extLst>
          </p:cNvPr>
          <p:cNvSpPr/>
          <p:nvPr/>
        </p:nvSpPr>
        <p:spPr>
          <a:xfrm rot="16200000">
            <a:off x="6012597" y="2335060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87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65A4-DBD5-8D6C-29EA-E0AAAEFD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0D13A3-3403-16D7-7F1F-1AAADB911713}"/>
              </a:ext>
            </a:extLst>
          </p:cNvPr>
          <p:cNvSpPr txBox="1"/>
          <p:nvPr/>
        </p:nvSpPr>
        <p:spPr>
          <a:xfrm>
            <a:off x="5801636" y="316548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E8B31-6079-519D-51C3-AC8A424DC258}"/>
              </a:ext>
            </a:extLst>
          </p:cNvPr>
          <p:cNvSpPr txBox="1"/>
          <p:nvPr/>
        </p:nvSpPr>
        <p:spPr>
          <a:xfrm>
            <a:off x="3373969" y="3004012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45696-E86F-D68C-BF46-DB63A5F18A84}"/>
              </a:ext>
            </a:extLst>
          </p:cNvPr>
          <p:cNvSpPr txBox="1"/>
          <p:nvPr/>
        </p:nvSpPr>
        <p:spPr>
          <a:xfrm>
            <a:off x="3373970" y="3465726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CEC3C9-8B65-491A-AE72-D6B4D594D3A9}"/>
              </a:ext>
            </a:extLst>
          </p:cNvPr>
          <p:cNvSpPr txBox="1"/>
          <p:nvPr/>
        </p:nvSpPr>
        <p:spPr>
          <a:xfrm>
            <a:off x="5813218" y="23153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32B0DF-1866-05B8-3F4C-E76ED3647994}"/>
              </a:ext>
            </a:extLst>
          </p:cNvPr>
          <p:cNvSpPr txBox="1"/>
          <p:nvPr/>
        </p:nvSpPr>
        <p:spPr>
          <a:xfrm>
            <a:off x="5813220" y="396904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8CC84-3D9D-EF89-BCFA-4E3C66FEE836}"/>
              </a:ext>
            </a:extLst>
          </p:cNvPr>
          <p:cNvSpPr txBox="1"/>
          <p:nvPr/>
        </p:nvSpPr>
        <p:spPr>
          <a:xfrm>
            <a:off x="7783580" y="31449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159B71-B939-C910-BE09-AC804C9ED0C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377678" y="2596628"/>
            <a:ext cx="1435540" cy="60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7AFC0B-7255-042D-691C-8B9EDA60E9D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4377679" y="3665781"/>
            <a:ext cx="1435541" cy="5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F2291D-F968-9DFD-E695-D4BCE7F7DEAC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6816927" y="2596628"/>
            <a:ext cx="1468508" cy="54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D2914-3FB2-5350-B7B3-ED18105B32A1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6816929" y="3707622"/>
            <a:ext cx="1468506" cy="542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94D2B3-231C-7515-031D-DAA5A262521B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5156700" y="2890906"/>
            <a:ext cx="791926" cy="35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35A379-D37E-146F-3B4D-278AD4F41E4F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5095450" y="3645718"/>
            <a:ext cx="853176" cy="29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24FA9-9913-0771-98CF-918DA8100408}"/>
              </a:ext>
            </a:extLst>
          </p:cNvPr>
          <p:cNvSpPr txBox="1"/>
          <p:nvPr/>
        </p:nvSpPr>
        <p:spPr>
          <a:xfrm>
            <a:off x="5525589" y="1221509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84322-038C-3446-57DD-634EF1E38D50}"/>
              </a:ext>
            </a:extLst>
          </p:cNvPr>
          <p:cNvSpPr txBox="1"/>
          <p:nvPr/>
        </p:nvSpPr>
        <p:spPr>
          <a:xfrm>
            <a:off x="4814925" y="24907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2252EC-3067-F92B-00D6-3F9185EDE959}"/>
              </a:ext>
            </a:extLst>
          </p:cNvPr>
          <p:cNvSpPr txBox="1"/>
          <p:nvPr/>
        </p:nvSpPr>
        <p:spPr>
          <a:xfrm>
            <a:off x="4753675" y="39361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001B15-5C8A-FC5E-27E9-0CDB5753647B}"/>
              </a:ext>
            </a:extLst>
          </p:cNvPr>
          <p:cNvSpPr txBox="1"/>
          <p:nvPr/>
        </p:nvSpPr>
        <p:spPr>
          <a:xfrm>
            <a:off x="4646456" y="296311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5E1470-EFCA-27AC-E4D1-4E10879B154A}"/>
              </a:ext>
            </a:extLst>
          </p:cNvPr>
          <p:cNvSpPr txBox="1"/>
          <p:nvPr/>
        </p:nvSpPr>
        <p:spPr>
          <a:xfrm>
            <a:off x="4646456" y="348379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13A31A-B7D7-B5F2-4E22-99DBCB511FA8}"/>
              </a:ext>
            </a:extLst>
          </p:cNvPr>
          <p:cNvSpPr/>
          <p:nvPr/>
        </p:nvSpPr>
        <p:spPr>
          <a:xfrm>
            <a:off x="3005137" y="1736525"/>
            <a:ext cx="6181725" cy="331824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B4C480-F56B-2D02-689C-EC937DB25C95}"/>
              </a:ext>
            </a:extLst>
          </p:cNvPr>
          <p:cNvSpPr txBox="1"/>
          <p:nvPr/>
        </p:nvSpPr>
        <p:spPr>
          <a:xfrm>
            <a:off x="5691077" y="1736524"/>
            <a:ext cx="80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789F29E1-4291-6DDE-4AD9-EEBBDE634E54}"/>
              </a:ext>
            </a:extLst>
          </p:cNvPr>
          <p:cNvSpPr/>
          <p:nvPr/>
        </p:nvSpPr>
        <p:spPr>
          <a:xfrm rot="5400000">
            <a:off x="5932846" y="-461902"/>
            <a:ext cx="295563" cy="5413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E0CB4-C731-2BFA-5E24-7C0BAA48E3BC}"/>
              </a:ext>
            </a:extLst>
          </p:cNvPr>
          <p:cNvSpPr txBox="1"/>
          <p:nvPr/>
        </p:nvSpPr>
        <p:spPr>
          <a:xfrm>
            <a:off x="5754223" y="465465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4051370F-B752-3F06-2D93-73F1139D85BA}"/>
              </a:ext>
            </a:extLst>
          </p:cNvPr>
          <p:cNvSpPr/>
          <p:nvPr/>
        </p:nvSpPr>
        <p:spPr>
          <a:xfrm rot="16200000">
            <a:off x="5932847" y="1891112"/>
            <a:ext cx="295563" cy="54133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65A4-DBD5-8D6C-29EA-E0AAAEFD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0D13A3-3403-16D7-7F1F-1AAADB911713}"/>
              </a:ext>
            </a:extLst>
          </p:cNvPr>
          <p:cNvSpPr txBox="1"/>
          <p:nvPr/>
        </p:nvSpPr>
        <p:spPr>
          <a:xfrm>
            <a:off x="4731883" y="3161613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社会比较倾向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E8B31-6079-519D-51C3-AC8A424DC258}"/>
              </a:ext>
            </a:extLst>
          </p:cNvPr>
          <p:cNvSpPr txBox="1"/>
          <p:nvPr/>
        </p:nvSpPr>
        <p:spPr>
          <a:xfrm>
            <a:off x="1816246" y="3003518"/>
            <a:ext cx="183495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向上比较频率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45696-E86F-D68C-BF46-DB63A5F18A84}"/>
              </a:ext>
            </a:extLst>
          </p:cNvPr>
          <p:cNvSpPr txBox="1"/>
          <p:nvPr/>
        </p:nvSpPr>
        <p:spPr>
          <a:xfrm>
            <a:off x="1816247" y="3465232"/>
            <a:ext cx="183495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向下比较频率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8CC84-3D9D-EF89-BCFA-4E3C66FEE836}"/>
              </a:ext>
            </a:extLst>
          </p:cNvPr>
          <p:cNvSpPr txBox="1"/>
          <p:nvPr/>
        </p:nvSpPr>
        <p:spPr>
          <a:xfrm>
            <a:off x="8038294" y="3157877"/>
            <a:ext cx="2057786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生活满意度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159B71-B939-C910-BE09-AC804C9ED0C8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3651199" y="2597371"/>
            <a:ext cx="1094971" cy="60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7AFC0B-7255-042D-691C-8B9EDA60E9D0}"/>
              </a:ext>
            </a:extLst>
          </p:cNvPr>
          <p:cNvCxnSpPr>
            <a:cxnSpLocks/>
            <a:stCxn id="5" idx="3"/>
            <a:endCxn id="41" idx="2"/>
          </p:cNvCxnSpPr>
          <p:nvPr/>
        </p:nvCxnSpPr>
        <p:spPr>
          <a:xfrm>
            <a:off x="3651201" y="3665287"/>
            <a:ext cx="1094969" cy="586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F2291D-F968-9DFD-E695-D4BCE7F7DEAC}"/>
              </a:ext>
            </a:extLst>
          </p:cNvPr>
          <p:cNvCxnSpPr>
            <a:cxnSpLocks/>
            <a:stCxn id="37" idx="6"/>
            <a:endCxn id="8" idx="0"/>
          </p:cNvCxnSpPr>
          <p:nvPr/>
        </p:nvCxnSpPr>
        <p:spPr>
          <a:xfrm>
            <a:off x="7480662" y="2597371"/>
            <a:ext cx="1586525" cy="56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D2914-3FB2-5350-B7B3-ED18105B32A1}"/>
              </a:ext>
            </a:extLst>
          </p:cNvPr>
          <p:cNvCxnSpPr>
            <a:cxnSpLocks/>
            <a:stCxn id="41" idx="6"/>
            <a:endCxn id="8" idx="4"/>
          </p:cNvCxnSpPr>
          <p:nvPr/>
        </p:nvCxnSpPr>
        <p:spPr>
          <a:xfrm flipV="1">
            <a:off x="7519283" y="3720507"/>
            <a:ext cx="1547904" cy="53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94D2B3-231C-7515-031D-DAA5A262521B}"/>
              </a:ext>
            </a:extLst>
          </p:cNvPr>
          <p:cNvCxnSpPr>
            <a:cxnSpLocks/>
            <a:stCxn id="3" idx="1"/>
            <a:endCxn id="36" idx="2"/>
          </p:cNvCxnSpPr>
          <p:nvPr/>
        </p:nvCxnSpPr>
        <p:spPr>
          <a:xfrm flipH="1" flipV="1">
            <a:off x="4198684" y="2906288"/>
            <a:ext cx="933656" cy="33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35A379-D37E-146F-3B4D-278AD4F41E4F}"/>
              </a:ext>
            </a:extLst>
          </p:cNvPr>
          <p:cNvCxnSpPr>
            <a:cxnSpLocks/>
            <a:stCxn id="3" idx="3"/>
            <a:endCxn id="32" idx="0"/>
          </p:cNvCxnSpPr>
          <p:nvPr/>
        </p:nvCxnSpPr>
        <p:spPr>
          <a:xfrm flipH="1">
            <a:off x="4217685" y="3641848"/>
            <a:ext cx="914655" cy="333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24FA9-9913-0771-98CF-918DA8100408}"/>
              </a:ext>
            </a:extLst>
          </p:cNvPr>
          <p:cNvSpPr txBox="1"/>
          <p:nvPr/>
        </p:nvSpPr>
        <p:spPr>
          <a:xfrm>
            <a:off x="5525589" y="1221509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001B15-5C8A-FC5E-27E9-0CDB5753647B}"/>
              </a:ext>
            </a:extLst>
          </p:cNvPr>
          <p:cNvSpPr txBox="1"/>
          <p:nvPr/>
        </p:nvSpPr>
        <p:spPr>
          <a:xfrm>
            <a:off x="3807270" y="2964483"/>
            <a:ext cx="109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5E1470-EFCA-27AC-E4D1-4E10879B154A}"/>
              </a:ext>
            </a:extLst>
          </p:cNvPr>
          <p:cNvSpPr txBox="1"/>
          <p:nvPr/>
        </p:nvSpPr>
        <p:spPr>
          <a:xfrm>
            <a:off x="3871427" y="3406659"/>
            <a:ext cx="97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5b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13A31A-B7D7-B5F2-4E22-99DBCB511FA8}"/>
              </a:ext>
            </a:extLst>
          </p:cNvPr>
          <p:cNvSpPr/>
          <p:nvPr/>
        </p:nvSpPr>
        <p:spPr>
          <a:xfrm>
            <a:off x="1532710" y="1780070"/>
            <a:ext cx="9135290" cy="331824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9889531-47CA-5ED6-33BA-647ADFCBAD8A}"/>
              </a:ext>
            </a:extLst>
          </p:cNvPr>
          <p:cNvSpPr txBox="1"/>
          <p:nvPr/>
        </p:nvSpPr>
        <p:spPr>
          <a:xfrm>
            <a:off x="3775764" y="3975794"/>
            <a:ext cx="883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C0A10E-1D43-5B2A-005B-7153A32203EB}"/>
              </a:ext>
            </a:extLst>
          </p:cNvPr>
          <p:cNvSpPr txBox="1"/>
          <p:nvPr/>
        </p:nvSpPr>
        <p:spPr>
          <a:xfrm>
            <a:off x="5650780" y="1733489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48F143-F7CF-8932-358F-1C24EAC87374}"/>
              </a:ext>
            </a:extLst>
          </p:cNvPr>
          <p:cNvSpPr txBox="1"/>
          <p:nvPr/>
        </p:nvSpPr>
        <p:spPr>
          <a:xfrm>
            <a:off x="5635552" y="4650861"/>
            <a:ext cx="91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DE2410-40FC-0CE5-CA6A-380AC0B0DFCC}"/>
              </a:ext>
            </a:extLst>
          </p:cNvPr>
          <p:cNvSpPr txBox="1"/>
          <p:nvPr/>
        </p:nvSpPr>
        <p:spPr>
          <a:xfrm>
            <a:off x="3742591" y="2506178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7C28F1-E3E1-12FF-B8A8-00656335D32D}"/>
              </a:ext>
            </a:extLst>
          </p:cNvPr>
          <p:cNvSpPr txBox="1"/>
          <p:nvPr/>
        </p:nvSpPr>
        <p:spPr>
          <a:xfrm>
            <a:off x="4746170" y="2316056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相对剥夺感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92A946-3704-13D1-DF4A-FD76248FD440}"/>
              </a:ext>
            </a:extLst>
          </p:cNvPr>
          <p:cNvSpPr txBox="1"/>
          <p:nvPr/>
        </p:nvSpPr>
        <p:spPr>
          <a:xfrm>
            <a:off x="4746170" y="3970234"/>
            <a:ext cx="2773113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64D0ACD9-CDAE-7419-A99A-DDA2759A2206}"/>
              </a:ext>
            </a:extLst>
          </p:cNvPr>
          <p:cNvSpPr/>
          <p:nvPr/>
        </p:nvSpPr>
        <p:spPr>
          <a:xfrm rot="5400000">
            <a:off x="6012769" y="-106092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2D0C185F-6F37-35AA-3BE0-09275AF59475}"/>
              </a:ext>
            </a:extLst>
          </p:cNvPr>
          <p:cNvSpPr/>
          <p:nvPr/>
        </p:nvSpPr>
        <p:spPr>
          <a:xfrm rot="16200000">
            <a:off x="6012597" y="2335060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8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6D5C-333C-1375-1508-C0ED6064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D38E0D7-3181-E82B-8FCC-577EA6D4BD66}"/>
              </a:ext>
            </a:extLst>
          </p:cNvPr>
          <p:cNvSpPr txBox="1"/>
          <p:nvPr/>
        </p:nvSpPr>
        <p:spPr>
          <a:xfrm>
            <a:off x="5727493" y="21788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827D0-1074-0DB1-EE88-E0AAAF82F4C5}"/>
              </a:ext>
            </a:extLst>
          </p:cNvPr>
          <p:cNvSpPr txBox="1"/>
          <p:nvPr/>
        </p:nvSpPr>
        <p:spPr>
          <a:xfrm>
            <a:off x="5727495" y="4062085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CE25A5-EE15-7D7A-2772-A47755A7E267}"/>
              </a:ext>
            </a:extLst>
          </p:cNvPr>
          <p:cNvSpPr txBox="1"/>
          <p:nvPr/>
        </p:nvSpPr>
        <p:spPr>
          <a:xfrm>
            <a:off x="8043147" y="316489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005F2E-ACB1-7340-51AB-2727FAC5C723}"/>
              </a:ext>
            </a:extLst>
          </p:cNvPr>
          <p:cNvSpPr txBox="1"/>
          <p:nvPr/>
        </p:nvSpPr>
        <p:spPr>
          <a:xfrm>
            <a:off x="3164628" y="22134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9F324-9032-ADA2-7DA2-3BD71F5240C3}"/>
              </a:ext>
            </a:extLst>
          </p:cNvPr>
          <p:cNvSpPr txBox="1"/>
          <p:nvPr/>
        </p:nvSpPr>
        <p:spPr>
          <a:xfrm>
            <a:off x="3164629" y="284463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55D2D3-DAE3-52B1-7715-E73B8680544F}"/>
              </a:ext>
            </a:extLst>
          </p:cNvPr>
          <p:cNvSpPr txBox="1"/>
          <p:nvPr/>
        </p:nvSpPr>
        <p:spPr>
          <a:xfrm>
            <a:off x="3164623" y="40548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22BAF-C5AB-031B-9CA6-F3559945F93F}"/>
              </a:ext>
            </a:extLst>
          </p:cNvPr>
          <p:cNvSpPr txBox="1"/>
          <p:nvPr/>
        </p:nvSpPr>
        <p:spPr>
          <a:xfrm>
            <a:off x="3164624" y="34462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308A1A-2C75-4ADA-F3A7-96B197C9809A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6731202" y="2460133"/>
            <a:ext cx="1813800" cy="70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B882CF-5C09-F99F-F178-21D09FF8FF12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731204" y="3727528"/>
            <a:ext cx="1813798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02260A-93D9-A7D2-4415-284E7AB13E85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V="1">
            <a:off x="4168338" y="2460133"/>
            <a:ext cx="1559155" cy="66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109601-0AC8-8A6F-4FD0-66E922F5FC9C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>
            <a:off x="4168333" y="3727528"/>
            <a:ext cx="1559162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46EBE-0C12-437D-E0CE-0ACB7F99DE78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V="1">
            <a:off x="4168337" y="2460133"/>
            <a:ext cx="1559156" cy="3458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06728E-A5A5-C529-6917-6295578B8BDD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>
          <a:xfrm>
            <a:off x="4168332" y="4336149"/>
            <a:ext cx="1559163" cy="725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049D7-BD97-4E0B-F78E-64E3A6F45577}"/>
              </a:ext>
            </a:extLst>
          </p:cNvPr>
          <p:cNvSpPr txBox="1"/>
          <p:nvPr/>
        </p:nvSpPr>
        <p:spPr>
          <a:xfrm>
            <a:off x="5525589" y="129219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B16C57-7E56-6581-B614-F8628C1CA323}"/>
              </a:ext>
            </a:extLst>
          </p:cNvPr>
          <p:cNvSpPr txBox="1"/>
          <p:nvPr/>
        </p:nvSpPr>
        <p:spPr>
          <a:xfrm>
            <a:off x="4684099" y="2768779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C868A1-92B1-C3F6-7C7A-0E74780716EF}"/>
              </a:ext>
            </a:extLst>
          </p:cNvPr>
          <p:cNvSpPr txBox="1"/>
          <p:nvPr/>
        </p:nvSpPr>
        <p:spPr>
          <a:xfrm>
            <a:off x="4684099" y="36845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7287B62-9992-66E8-90D4-FC6ADB5D08E7}"/>
              </a:ext>
            </a:extLst>
          </p:cNvPr>
          <p:cNvSpPr/>
          <p:nvPr/>
        </p:nvSpPr>
        <p:spPr>
          <a:xfrm>
            <a:off x="2843213" y="1942332"/>
            <a:ext cx="6505574" cy="300776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6D5C-333C-1375-1508-C0ED6064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5005F2E-ACB1-7340-51AB-2727FAC5C723}"/>
              </a:ext>
            </a:extLst>
          </p:cNvPr>
          <p:cNvSpPr txBox="1"/>
          <p:nvPr/>
        </p:nvSpPr>
        <p:spPr>
          <a:xfrm>
            <a:off x="2154972" y="2217722"/>
            <a:ext cx="172034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向上认同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9F324-9032-ADA2-7DA2-3BD71F5240C3}"/>
              </a:ext>
            </a:extLst>
          </p:cNvPr>
          <p:cNvSpPr txBox="1"/>
          <p:nvPr/>
        </p:nvSpPr>
        <p:spPr>
          <a:xfrm>
            <a:off x="2154973" y="2848952"/>
            <a:ext cx="1720341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向上对比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55D2D3-DAE3-52B1-7715-E73B8680544F}"/>
              </a:ext>
            </a:extLst>
          </p:cNvPr>
          <p:cNvSpPr txBox="1"/>
          <p:nvPr/>
        </p:nvSpPr>
        <p:spPr>
          <a:xfrm>
            <a:off x="2126637" y="4059156"/>
            <a:ext cx="172034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向下认同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22BAF-C5AB-031B-9CA6-F3559945F93F}"/>
              </a:ext>
            </a:extLst>
          </p:cNvPr>
          <p:cNvSpPr txBox="1"/>
          <p:nvPr/>
        </p:nvSpPr>
        <p:spPr>
          <a:xfrm>
            <a:off x="2154968" y="3450535"/>
            <a:ext cx="1720341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向下对比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308A1A-2C75-4ADA-F3A7-96B197C9809A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7480662" y="2493650"/>
            <a:ext cx="946074" cy="73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B882CF-5C09-F99F-F178-21D09FF8FF12}"/>
              </a:ext>
            </a:extLst>
          </p:cNvPr>
          <p:cNvCxnSpPr>
            <a:cxnSpLocks/>
            <a:stCxn id="4" idx="6"/>
            <a:endCxn id="2" idx="3"/>
          </p:cNvCxnSpPr>
          <p:nvPr/>
        </p:nvCxnSpPr>
        <p:spPr>
          <a:xfrm flipV="1">
            <a:off x="7519282" y="3627920"/>
            <a:ext cx="907454" cy="73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02260A-93D9-A7D2-4415-284E7AB13E85}"/>
              </a:ext>
            </a:extLst>
          </p:cNvPr>
          <p:cNvCxnSpPr>
            <a:cxnSpLocks/>
            <a:stCxn id="23" idx="6"/>
            <a:endCxn id="3" idx="2"/>
          </p:cNvCxnSpPr>
          <p:nvPr/>
        </p:nvCxnSpPr>
        <p:spPr>
          <a:xfrm flipV="1">
            <a:off x="3875314" y="2493650"/>
            <a:ext cx="870856" cy="636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109601-0AC8-8A6F-4FD0-66E922F5FC9C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>
            <a:off x="3875309" y="3731850"/>
            <a:ext cx="870860" cy="632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46EBE-0C12-437D-E0CE-0ACB7F99DE78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 flipV="1">
            <a:off x="3875314" y="2493650"/>
            <a:ext cx="870856" cy="538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06728E-A5A5-C529-6917-6295578B8BDD}"/>
              </a:ext>
            </a:extLst>
          </p:cNvPr>
          <p:cNvCxnSpPr>
            <a:cxnSpLocks/>
            <a:stCxn id="24" idx="6"/>
            <a:endCxn id="4" idx="2"/>
          </p:cNvCxnSpPr>
          <p:nvPr/>
        </p:nvCxnSpPr>
        <p:spPr>
          <a:xfrm>
            <a:off x="3846979" y="4340471"/>
            <a:ext cx="899190" cy="2388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049D7-BD97-4E0B-F78E-64E3A6F45577}"/>
              </a:ext>
            </a:extLst>
          </p:cNvPr>
          <p:cNvSpPr txBox="1"/>
          <p:nvPr/>
        </p:nvSpPr>
        <p:spPr>
          <a:xfrm>
            <a:off x="5525589" y="129219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7287B62-9992-66E8-90D4-FC6ADB5D08E7}"/>
              </a:ext>
            </a:extLst>
          </p:cNvPr>
          <p:cNvSpPr/>
          <p:nvPr/>
        </p:nvSpPr>
        <p:spPr>
          <a:xfrm>
            <a:off x="1689463" y="1942332"/>
            <a:ext cx="8856617" cy="300776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829E51-9347-A2E2-FD15-D6FBCA0AE92E}"/>
              </a:ext>
            </a:extLst>
          </p:cNvPr>
          <p:cNvSpPr txBox="1"/>
          <p:nvPr/>
        </p:nvSpPr>
        <p:spPr>
          <a:xfrm>
            <a:off x="8125380" y="3147685"/>
            <a:ext cx="2057786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生活满意度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742C2-1D2B-30B1-EAF4-12DB941447B1}"/>
              </a:ext>
            </a:extLst>
          </p:cNvPr>
          <p:cNvSpPr txBox="1"/>
          <p:nvPr/>
        </p:nvSpPr>
        <p:spPr>
          <a:xfrm>
            <a:off x="4746170" y="2212335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相对剥夺感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798B3D-3038-505A-678E-143986272D3F}"/>
              </a:ext>
            </a:extLst>
          </p:cNvPr>
          <p:cNvSpPr txBox="1"/>
          <p:nvPr/>
        </p:nvSpPr>
        <p:spPr>
          <a:xfrm>
            <a:off x="4746169" y="4083036"/>
            <a:ext cx="2773113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2CC57-9611-5A37-CE68-47677EDA82ED}"/>
              </a:ext>
            </a:extLst>
          </p:cNvPr>
          <p:cNvSpPr txBox="1"/>
          <p:nvPr/>
        </p:nvSpPr>
        <p:spPr>
          <a:xfrm>
            <a:off x="4163387" y="2830127"/>
            <a:ext cx="109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6a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CC252F-26B8-4EDD-709D-6769495AF165}"/>
              </a:ext>
            </a:extLst>
          </p:cNvPr>
          <p:cNvSpPr txBox="1"/>
          <p:nvPr/>
        </p:nvSpPr>
        <p:spPr>
          <a:xfrm>
            <a:off x="4163387" y="3553280"/>
            <a:ext cx="109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6b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E500AD-3EFC-18CB-0ED2-517537448C04}"/>
              </a:ext>
            </a:extLst>
          </p:cNvPr>
          <p:cNvSpPr txBox="1"/>
          <p:nvPr/>
        </p:nvSpPr>
        <p:spPr>
          <a:xfrm>
            <a:off x="5724939" y="39706"/>
            <a:ext cx="742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093235-D5ED-9977-F03F-E8EB831B467E}"/>
              </a:ext>
            </a:extLst>
          </p:cNvPr>
          <p:cNvSpPr txBox="1"/>
          <p:nvPr/>
        </p:nvSpPr>
        <p:spPr>
          <a:xfrm>
            <a:off x="5002695" y="663843"/>
            <a:ext cx="2186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文献综述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070C3D-1424-AB64-B90E-8DD40A986620}"/>
              </a:ext>
            </a:extLst>
          </p:cNvPr>
          <p:cNvSpPr txBox="1"/>
          <p:nvPr/>
        </p:nvSpPr>
        <p:spPr>
          <a:xfrm>
            <a:off x="5307494" y="1313766"/>
            <a:ext cx="1577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设计研究方案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84DC5A-4FAC-DB40-FEBE-324B0CE277E1}"/>
              </a:ext>
            </a:extLst>
          </p:cNvPr>
          <p:cNvSpPr txBox="1"/>
          <p:nvPr/>
        </p:nvSpPr>
        <p:spPr>
          <a:xfrm>
            <a:off x="4245666" y="1935193"/>
            <a:ext cx="3700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研究一：问卷的修订及信效度检验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8E10F3-94C9-2D1D-0B69-4D7AF61D9AF0}"/>
              </a:ext>
            </a:extLst>
          </p:cNvPr>
          <p:cNvSpPr txBox="1"/>
          <p:nvPr/>
        </p:nvSpPr>
        <p:spPr>
          <a:xfrm>
            <a:off x="3644347" y="2666793"/>
            <a:ext cx="4903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研究二：社会比较倾向与生活满意度的元分析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D1E9E8-BA08-47F0-D4C4-35FBDA009D69}"/>
              </a:ext>
            </a:extLst>
          </p:cNvPr>
          <p:cNvSpPr txBox="1"/>
          <p:nvPr/>
        </p:nvSpPr>
        <p:spPr>
          <a:xfrm>
            <a:off x="3547107" y="3410248"/>
            <a:ext cx="5097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研究三：社会比较与生活满意度的并列中介模型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C5AA8D-533D-D55F-23D5-4BDDD6236176}"/>
              </a:ext>
            </a:extLst>
          </p:cNvPr>
          <p:cNvSpPr txBox="1"/>
          <p:nvPr/>
        </p:nvSpPr>
        <p:spPr>
          <a:xfrm>
            <a:off x="4225034" y="4119010"/>
            <a:ext cx="3741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研究四：社会比较倾向的调节效应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009E30-2A94-DBE9-408C-75DBCA60AFAC}"/>
              </a:ext>
            </a:extLst>
          </p:cNvPr>
          <p:cNvSpPr txBox="1"/>
          <p:nvPr/>
        </p:nvSpPr>
        <p:spPr>
          <a:xfrm>
            <a:off x="4491626" y="4828750"/>
            <a:ext cx="3208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研究五：社会比较策略的引入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09490-2F12-5E0A-A267-37C63F8594B8}"/>
              </a:ext>
            </a:extLst>
          </p:cNvPr>
          <p:cNvSpPr txBox="1"/>
          <p:nvPr/>
        </p:nvSpPr>
        <p:spPr>
          <a:xfrm>
            <a:off x="5754754" y="5506633"/>
            <a:ext cx="682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D9D08B-A341-3623-AC5A-29C6AB3DAF56}"/>
              </a:ext>
            </a:extLst>
          </p:cNvPr>
          <p:cNvSpPr txBox="1"/>
          <p:nvPr/>
        </p:nvSpPr>
        <p:spPr>
          <a:xfrm>
            <a:off x="3811979" y="6129190"/>
            <a:ext cx="4568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理论贡献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局限与未来研究方向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实践意义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D9EEF9-12E1-9B32-1355-4C614C3C374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96000" y="409038"/>
            <a:ext cx="0" cy="25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DACE27-535E-B874-BCC0-EA2013C45F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095999" y="1033175"/>
            <a:ext cx="1" cy="28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E17A59-206A-E33A-D328-E137F4BBD1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9" y="1683098"/>
            <a:ext cx="1" cy="2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ECEF55D-0BBB-5203-2087-44693E559B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2304525"/>
            <a:ext cx="0" cy="36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D81BBCD-EB76-7A11-2F4C-20875564714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3036125"/>
            <a:ext cx="0" cy="3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0449390-5B45-9670-DABE-F5BAEA2C305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0" y="3779580"/>
            <a:ext cx="0" cy="3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DE1DAF-3BC7-2105-7852-3B518ED7C08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095999" y="4488342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19A0932-F2DB-9BB7-F980-C719A8E4176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5999" y="5198082"/>
            <a:ext cx="0" cy="30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310A15-14A7-7527-8BA5-9208653D986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95999" y="5875965"/>
            <a:ext cx="1" cy="2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223</Words>
  <Application>Microsoft Office PowerPoint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5</cp:revision>
  <dcterms:created xsi:type="dcterms:W3CDTF">2024-02-02T05:46:20Z</dcterms:created>
  <dcterms:modified xsi:type="dcterms:W3CDTF">2024-03-22T10:06:20Z</dcterms:modified>
</cp:coreProperties>
</file>