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0" userDrawn="1">
          <p15:clr>
            <a:srgbClr val="A4A3A4"/>
          </p15:clr>
        </p15:guide>
        <p15:guide id="4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C3E5"/>
    <a:srgbClr val="CBA640"/>
    <a:srgbClr val="FFC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954" y="180"/>
      </p:cViewPr>
      <p:guideLst>
        <p:guide orient="horz" pos="2160"/>
        <p:guide pos="3840"/>
        <p:guide pos="19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82B53-4437-669E-0341-4188922A2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624054-5B3F-027A-8E56-9206BCF91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4513D3-19F9-F574-6B57-E3122F6B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E168-243F-4559-BCBE-827FBCBB135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A6D494-C324-12BE-984C-5E8FEE56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1547F-FC15-9E1E-49FA-0908C817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40A1-ED06-4F6A-A332-7EEA28DE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0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B17FF-67D4-66B0-89A0-3FBB5849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761B9D-1C33-37EA-37CE-0BA0A1A18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DB908-71E1-2125-3CEC-56A5F6D5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E168-243F-4559-BCBE-827FBCBB135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A72E32-961B-4B35-E625-E009D0D72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5EEE12-8A46-61AD-B9CB-19B810AB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40A1-ED06-4F6A-A332-7EEA28DE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3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205171-8978-6C45-5E31-69A104FA4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327293-B503-05F3-9A46-03224BBA6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74B9D-B509-86AB-0308-84BF99F1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E168-243F-4559-BCBE-827FBCBB135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0D5DDA-7160-FCFE-743F-65760343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281365-D495-9143-DBE7-F3C0A30E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40A1-ED06-4F6A-A332-7EEA28DE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7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C1239-CA42-E81D-DF1D-CC393719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2084D-0B82-5828-0519-5D9DBA7AF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55F2BD-147F-458F-A398-1BD5703DD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E168-243F-4559-BCBE-827FBCBB135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950FC-1437-EFFB-0C7D-CE295C9F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B44B58-1A6E-AA86-35F2-9922BB95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40A1-ED06-4F6A-A332-7EEA28DE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8FDEA-87C8-E83F-3E30-AB01DAF05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889C09-2C59-2CA8-9604-9BE7F674C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BEB647-6C4D-1E3C-82F0-A2DA8333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E168-243F-4559-BCBE-827FBCBB135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CEB6B6-1CB7-B019-F852-4FA8095C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E6982-5950-C0F4-B6B7-EF9E9E36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40A1-ED06-4F6A-A332-7EEA28DE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3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A9F61-474A-B840-7B82-3A39623D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1DC91-751C-0F3C-815D-26A81A394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186E3B-5DA9-698D-8DD8-775AEEF1D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A4A86D-CFBA-6798-6FD6-18F0D196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E168-243F-4559-BCBE-827FBCBB135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78FBA3-A754-067C-7480-95180C62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AFB68-3CF5-90BD-7C57-3242B2D9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40A1-ED06-4F6A-A332-7EEA28DE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C06D2-94A7-7227-59CF-1C408073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12ED49-014C-F661-E261-8256DA9AC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39BB10-2BEE-0F32-A763-D603DCB6B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E733BD-3CCC-E6C9-BFE3-F63D3EF76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73C350-796A-A06D-522D-A0A4A7793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54E400-34A1-15A6-4E6C-FFA1888F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E168-243F-4559-BCBE-827FBCBB135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8072B7-5760-18BA-1643-CD57D8EC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0E1DBE-AA00-BB81-6F67-7F15F1DB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40A1-ED06-4F6A-A332-7EEA28DE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79C27-6041-ABFB-D1E1-31CDFCA8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D8DF24-F2D2-39DD-8BAE-1B4A3314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E168-243F-4559-BCBE-827FBCBB135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078D0A-D890-9A8E-8516-20ED202C7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211A4C-32A0-3385-F098-ED42DD87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40A1-ED06-4F6A-A332-7EEA28DE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4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17F2DD-7EBB-4BFC-2350-7F9CD54E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E168-243F-4559-BCBE-827FBCBB135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037E7B-FFA4-70A9-9409-114F45AC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50508E-87E9-2F1D-A606-DDD87E9D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40A1-ED06-4F6A-A332-7EEA28DE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5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629D9-FC57-F83A-1E97-53A8F0A9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49A88D-A360-3DBF-0457-3B0E1D37F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B8A71D-4FA9-351F-CD68-3AD4E20D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68887-F3F6-0B5D-4BF9-2CBBD81F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E168-243F-4559-BCBE-827FBCBB135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7E45D5-8799-449C-46A2-733F3031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D0C87D-E743-18D4-083B-DE4AEB6F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40A1-ED06-4F6A-A332-7EEA28DE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8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099CE-B322-C34A-06A3-551E90708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206A8F-6457-AD8B-AA58-DF156D3C7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783788-D081-FCA8-FE90-855703790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61F5E1-F125-616A-A2F7-73960EF51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E168-243F-4559-BCBE-827FBCBB135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C9D8F2-451E-02A0-6FA2-BE073D92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8225DC-F325-AC89-EF93-1A884483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40A1-ED06-4F6A-A332-7EEA28DE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1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2D2A51-D9A1-D1EF-D6CA-53207C1A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973694-744D-6926-D7BB-495E98B34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6A943-90CA-916C-8206-EDF8A4447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4E168-243F-4559-BCBE-827FBCBB135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E63567-3839-CC75-04B4-0A41813A0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DBAC0-33DB-F307-F301-662E3C52B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540A1-ED06-4F6A-A332-7EEA28DE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9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2085B6-BAC8-009E-C9BE-6244C792B5E7}"/>
              </a:ext>
            </a:extLst>
          </p:cNvPr>
          <p:cNvSpPr/>
          <p:nvPr/>
        </p:nvSpPr>
        <p:spPr>
          <a:xfrm>
            <a:off x="1028700" y="9707"/>
            <a:ext cx="7124700" cy="345233"/>
          </a:xfrm>
          <a:prstGeom prst="roundRect">
            <a:avLst/>
          </a:prstGeom>
          <a:solidFill>
            <a:srgbClr val="FFC000"/>
          </a:solidFill>
          <a:ln w="19050">
            <a:solidFill>
              <a:srgbClr val="CBA6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dentification of studies via databases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06EDE76-7F87-29A3-E85F-7B0281966E6E}"/>
              </a:ext>
            </a:extLst>
          </p:cNvPr>
          <p:cNvSpPr/>
          <p:nvPr/>
        </p:nvSpPr>
        <p:spPr>
          <a:xfrm rot="10800000">
            <a:off x="234314" y="526470"/>
            <a:ext cx="381000" cy="1577340"/>
          </a:xfrm>
          <a:prstGeom prst="roundRect">
            <a:avLst/>
          </a:prstGeom>
          <a:solidFill>
            <a:srgbClr val="9CC3E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8878746-51C2-495E-13F6-8EB2A9B09361}"/>
              </a:ext>
            </a:extLst>
          </p:cNvPr>
          <p:cNvSpPr/>
          <p:nvPr/>
        </p:nvSpPr>
        <p:spPr>
          <a:xfrm rot="10800000">
            <a:off x="234314" y="2295524"/>
            <a:ext cx="381000" cy="2559637"/>
          </a:xfrm>
          <a:prstGeom prst="roundRect">
            <a:avLst/>
          </a:prstGeom>
          <a:solidFill>
            <a:srgbClr val="9CC3E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Screening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4EFC5FC-72A0-A003-B552-306E769EE3D6}"/>
              </a:ext>
            </a:extLst>
          </p:cNvPr>
          <p:cNvSpPr/>
          <p:nvPr/>
        </p:nvSpPr>
        <p:spPr>
          <a:xfrm rot="10800000">
            <a:off x="234313" y="5041857"/>
            <a:ext cx="381000" cy="1577341"/>
          </a:xfrm>
          <a:prstGeom prst="roundRect">
            <a:avLst/>
          </a:prstGeom>
          <a:solidFill>
            <a:srgbClr val="9CC3E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Included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6717C4-C039-F269-8138-6648E8D1452A}"/>
              </a:ext>
            </a:extLst>
          </p:cNvPr>
          <p:cNvSpPr/>
          <p:nvPr/>
        </p:nvSpPr>
        <p:spPr>
          <a:xfrm>
            <a:off x="1482083" y="795818"/>
            <a:ext cx="2661287" cy="103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 identified from: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Scholar (n = 150)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1846ACB-A181-B2A1-13EC-CD21D8E4163C}"/>
              </a:ext>
            </a:extLst>
          </p:cNvPr>
          <p:cNvSpPr/>
          <p:nvPr/>
        </p:nvSpPr>
        <p:spPr>
          <a:xfrm>
            <a:off x="5149215" y="803147"/>
            <a:ext cx="2661285" cy="103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 removed before screening: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Overview Papers (n = 11)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C31C5D9-B548-3C37-F91A-495DBCF2CB6E}"/>
              </a:ext>
            </a:extLst>
          </p:cNvPr>
          <p:cNvSpPr/>
          <p:nvPr/>
        </p:nvSpPr>
        <p:spPr>
          <a:xfrm>
            <a:off x="1482089" y="3223173"/>
            <a:ext cx="2661285" cy="6668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 screened: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 = 114)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00D0C08-0CF3-0BFF-7733-02E8ACE3E678}"/>
              </a:ext>
            </a:extLst>
          </p:cNvPr>
          <p:cNvSpPr/>
          <p:nvPr/>
        </p:nvSpPr>
        <p:spPr>
          <a:xfrm>
            <a:off x="5149215" y="2196723"/>
            <a:ext cx="2661285" cy="6668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 excluded: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Uncodable (n = 25)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9BA2F01-1884-39F0-AD15-25A591DBB302}"/>
              </a:ext>
            </a:extLst>
          </p:cNvPr>
          <p:cNvSpPr/>
          <p:nvPr/>
        </p:nvSpPr>
        <p:spPr>
          <a:xfrm>
            <a:off x="1482087" y="5405951"/>
            <a:ext cx="2661285" cy="8491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measured SCO and LS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 = 22)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19F475F-B9DB-1907-C688-95F166D8606A}"/>
              </a:ext>
            </a:extLst>
          </p:cNvPr>
          <p:cNvSpPr/>
          <p:nvPr/>
        </p:nvSpPr>
        <p:spPr>
          <a:xfrm>
            <a:off x="5149224" y="3963406"/>
            <a:ext cx="2661276" cy="11167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measured 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one variable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 only (n = 33)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 only (n = 43)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2909517-9832-7D74-A88A-714516E90D09}"/>
              </a:ext>
            </a:extLst>
          </p:cNvPr>
          <p:cNvSpPr/>
          <p:nvPr/>
        </p:nvSpPr>
        <p:spPr>
          <a:xfrm>
            <a:off x="5149215" y="3223173"/>
            <a:ext cx="2661285" cy="6668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SCO or LS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 = 16)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22AAE03-28D9-AFF4-D15E-FA389E1074AF}"/>
              </a:ext>
            </a:extLst>
          </p:cNvPr>
          <p:cNvSpPr/>
          <p:nvPr/>
        </p:nvSpPr>
        <p:spPr>
          <a:xfrm>
            <a:off x="1482086" y="4188351"/>
            <a:ext cx="2661285" cy="6668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 measured SCO or LS: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 = 98)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BF5B1F8-881C-76F7-BCF7-E347DB97FDE0}"/>
              </a:ext>
            </a:extLst>
          </p:cNvPr>
          <p:cNvCxnSpPr>
            <a:cxnSpLocks/>
            <a:stCxn id="8" idx="3"/>
            <a:endCxn id="24" idx="1"/>
          </p:cNvCxnSpPr>
          <p:nvPr/>
        </p:nvCxnSpPr>
        <p:spPr>
          <a:xfrm>
            <a:off x="4143370" y="1312788"/>
            <a:ext cx="1005845" cy="7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1E11294-4BE9-586C-652D-743B50769CDA}"/>
              </a:ext>
            </a:extLst>
          </p:cNvPr>
          <p:cNvCxnSpPr>
            <a:cxnSpLocks/>
            <a:stCxn id="25" idx="2"/>
            <a:endCxn id="31" idx="0"/>
          </p:cNvCxnSpPr>
          <p:nvPr/>
        </p:nvCxnSpPr>
        <p:spPr>
          <a:xfrm flipH="1">
            <a:off x="2812729" y="3889985"/>
            <a:ext cx="3" cy="298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A583B12-4F73-6B22-7432-376B1FE42638}"/>
              </a:ext>
            </a:extLst>
          </p:cNvPr>
          <p:cNvCxnSpPr>
            <a:cxnSpLocks/>
            <a:stCxn id="31" idx="2"/>
            <a:endCxn id="27" idx="0"/>
          </p:cNvCxnSpPr>
          <p:nvPr/>
        </p:nvCxnSpPr>
        <p:spPr>
          <a:xfrm>
            <a:off x="2812729" y="4855163"/>
            <a:ext cx="1" cy="5507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FCE6ABA-8EC2-E393-F64D-A5C6AD6EFD28}"/>
              </a:ext>
            </a:extLst>
          </p:cNvPr>
          <p:cNvCxnSpPr>
            <a:cxnSpLocks/>
            <a:stCxn id="62" idx="3"/>
            <a:endCxn id="26" idx="1"/>
          </p:cNvCxnSpPr>
          <p:nvPr/>
        </p:nvCxnSpPr>
        <p:spPr>
          <a:xfrm flipV="1">
            <a:off x="4143369" y="2530129"/>
            <a:ext cx="1005846" cy="1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10B6DA5-E152-DFDC-F389-FBCBEFED046B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4143374" y="3556579"/>
            <a:ext cx="10058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F7FF32F-9949-7372-D16A-2404B3DC5D00}"/>
              </a:ext>
            </a:extLst>
          </p:cNvPr>
          <p:cNvCxnSpPr>
            <a:cxnSpLocks/>
            <a:stCxn id="31" idx="3"/>
            <a:endCxn id="28" idx="1"/>
          </p:cNvCxnSpPr>
          <p:nvPr/>
        </p:nvCxnSpPr>
        <p:spPr>
          <a:xfrm>
            <a:off x="4143371" y="4521757"/>
            <a:ext cx="10058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3476761D-741B-4363-6055-CA9BCD9A5F56}"/>
              </a:ext>
            </a:extLst>
          </p:cNvPr>
          <p:cNvSpPr/>
          <p:nvPr/>
        </p:nvSpPr>
        <p:spPr>
          <a:xfrm>
            <a:off x="1482084" y="2198447"/>
            <a:ext cx="2661285" cy="6668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 with experiments: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 = 139)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DCCC397-E80E-9D8A-01AB-210B8E776881}"/>
              </a:ext>
            </a:extLst>
          </p:cNvPr>
          <p:cNvCxnSpPr>
            <a:cxnSpLocks/>
            <a:stCxn id="62" idx="2"/>
            <a:endCxn id="25" idx="0"/>
          </p:cNvCxnSpPr>
          <p:nvPr/>
        </p:nvCxnSpPr>
        <p:spPr>
          <a:xfrm>
            <a:off x="2812727" y="2865259"/>
            <a:ext cx="5" cy="357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BD825C33-6811-95AD-4090-C95A4A39FDD0}"/>
              </a:ext>
            </a:extLst>
          </p:cNvPr>
          <p:cNvCxnSpPr>
            <a:cxnSpLocks/>
            <a:stCxn id="8" idx="2"/>
            <a:endCxn id="62" idx="0"/>
          </p:cNvCxnSpPr>
          <p:nvPr/>
        </p:nvCxnSpPr>
        <p:spPr>
          <a:xfrm>
            <a:off x="2812727" y="1829757"/>
            <a:ext cx="0" cy="368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0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E9627B-7330-FF67-DBD0-469D6107A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3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116</Words>
  <Application>Microsoft Office PowerPoint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Mengzhen Hu</dc:creator>
  <cp:lastModifiedBy>Mengzhen Hu</cp:lastModifiedBy>
  <cp:revision>1</cp:revision>
  <dcterms:created xsi:type="dcterms:W3CDTF">2023-12-29T08:16:46Z</dcterms:created>
  <dcterms:modified xsi:type="dcterms:W3CDTF">2023-12-29T09:27:28Z</dcterms:modified>
</cp:coreProperties>
</file>