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S32V</a:t>
            </a:r>
            <a:r>
              <a:rPr lang="zh-CN" altLang="en-US"/>
              <a:t>开发方法介绍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北京中聚高科科技有限公司</a:t>
            </a:r>
            <a:endParaRPr lang="zh-CN" altLang="en-US"/>
          </a:p>
          <a:p>
            <a:r>
              <a:rPr lang="en-US" altLang="zh-CN"/>
              <a:t>2018/05/24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环境</a:t>
            </a:r>
            <a:r>
              <a:rPr lang="zh-CN" altLang="en-US"/>
              <a:t>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选择上位机开发环境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安装基础软件</a:t>
            </a:r>
            <a:r>
              <a:rPr lang="en-US" altLang="zh-CN"/>
              <a:t>JDK/VIM/MINICOM</a:t>
            </a:r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安装</a:t>
            </a:r>
            <a:r>
              <a:rPr lang="en-US" altLang="zh-CN"/>
              <a:t>S32DS for Vision</a:t>
            </a:r>
            <a:endParaRPr lang="en-US" altLang="zh-CN"/>
          </a:p>
          <a:p>
            <a:r>
              <a:rPr lang="en-US" altLang="zh-CN"/>
              <a:t>4.</a:t>
            </a:r>
            <a:r>
              <a:rPr lang="zh-CN" altLang="en-US"/>
              <a:t>安装</a:t>
            </a:r>
            <a:r>
              <a:rPr lang="en-US" altLang="zh-CN"/>
              <a:t>TFTP</a:t>
            </a:r>
            <a:endParaRPr lang="en-US" altLang="zh-CN"/>
          </a:p>
          <a:p>
            <a:r>
              <a:rPr lang="zh-CN" altLang="en-US"/>
              <a:t>准备好</a:t>
            </a:r>
            <a:r>
              <a:rPr lang="en-US" altLang="zh-CN"/>
              <a:t>IMAGE</a:t>
            </a:r>
            <a:endParaRPr lang="en-US" altLang="zh-CN"/>
          </a:p>
          <a:p>
            <a:r>
              <a:rPr lang="zh-CN" altLang="en-US"/>
              <a:t>准备好硬件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工程开发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设置</a:t>
            </a:r>
            <a:r>
              <a:rPr lang="en-US" altLang="zh-CN"/>
              <a:t>workspace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新建工程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图形化</a:t>
            </a:r>
            <a:r>
              <a:rPr lang="zh-CN" altLang="en-US"/>
              <a:t>编写代码</a:t>
            </a:r>
            <a:endParaRPr lang="zh-CN" altLang="en-US"/>
          </a:p>
          <a:p>
            <a:r>
              <a:rPr lang="en-US" altLang="zh-CN"/>
              <a:t>4.emit</a:t>
            </a:r>
            <a:r>
              <a:rPr lang="zh-CN" altLang="en-US"/>
              <a:t>代码到新的工程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整体编译</a:t>
            </a:r>
            <a:endParaRPr lang="zh-CN" altLang="en-US"/>
          </a:p>
          <a:p>
            <a:r>
              <a:rPr lang="en-US" altLang="zh-CN"/>
              <a:t>6.</a:t>
            </a:r>
            <a:r>
              <a:rPr lang="zh-CN" altLang="en-US"/>
              <a:t>下载调试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WPS 演示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冯斌</cp:lastModifiedBy>
  <cp:revision>2</cp:revision>
  <dcterms:created xsi:type="dcterms:W3CDTF">2018-05-24T10:18:23Z</dcterms:created>
  <dcterms:modified xsi:type="dcterms:W3CDTF">2018-05-24T10:31:34Z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