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4205CA1-5996-4FC7-8C40-2B3B364DAD9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客流统计系统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概述：图像分析，识别运动目标，通过头肩、圆心距，检测出人头，对人头进行实时的双向跟踪，实现计数与方向判定。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计数线的位置以及跟踪矩形框的上下边界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触发的边界   跟踪框状态   运动目标行为   触发后状态    是否计数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上边界           向上通过     通过完成                 未通过               计数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下边界          向下通过     通过完成                 未通过                 计数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上边界          未 通过        开始通过                  向上通过          不计数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下边界          未通过        开始通过                   向下通过           不计数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上边界         向上通过     触发边界又退回      未通过                不计数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下边界         向下通过     触发边界又退回      未通过                 不计数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03640" y="2260440"/>
            <a:ext cx="9071640" cy="34012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607840" y="2216160"/>
            <a:ext cx="6392160" cy="41184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问题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视差图不准确，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91960" y="2376000"/>
            <a:ext cx="5288040" cy="39657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PriMEStereoMatch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heterogeneous and fully parallel stereo matching algorithm for depth estimation.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 Volume Construction - weighted absolute difference of colours and gradients function.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Cost Volume Filtering - Adaptive Support Weight (ADSW) Guided Image Filter (GIF) function.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Disparity Selection - Winner-Takes-All (WTA) minimum cost selection.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Post Processing - left-right occlusion check, invalid pixel replacement and weight-median filtering.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计划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ubuntu16.04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环境，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c++,opencv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，编写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cmakelist,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gdb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调试。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考虑如果用深度学习检测出人头，利用深度信息，去除干扰目标。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系统流程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相机标定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立体校正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立体匹配获取视差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视差图转深度图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目标检测、分割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目标跟踪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运动轨迹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相机标定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摄像机内参：摄像机坐标系到图像坐标系之间的投影关系，包括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fx,fy,cx,cy,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以及畸变系数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k1,k2,p1,p2,k3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摄像机外参：摄像机坐标系和世界坐标系之间的旋转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和平移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关系。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立体校正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对两幅图像进行立体对极线校正，需要算出对极线需要的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R1,T1,R2,T2,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以及透视投影矩阵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P1,P2,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利用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opencv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函数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StereoRectify ,initUndistortRectifyMap,remap,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立体匹配获取视差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SGBM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semi-global block matching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通过选取每个像素点的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disparity,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组成一个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disparity map,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设置一个和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disparity map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相关的能量函数，使这个能量函数值最小。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实现：预处理，代价计算，动态规划，后处理。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视差图转深度图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733400" y="1768680"/>
            <a:ext cx="6402600" cy="42454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6528960" y="5904000"/>
            <a:ext cx="3047040" cy="1008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目标检测、分割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OTSU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～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各像素个数，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计算背景图像的平均灰度、背景图像像素数所占比例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计算前景图像的平均灰度、前景图像像素数所占比例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遍历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～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各灰阶，计算类间方差极大值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积分投影法目标分割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823280" y="5112000"/>
            <a:ext cx="4536720" cy="1701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目标跟踪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区域重合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移动速度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～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6km/h,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采集频率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～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40hz,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乘客在两帧间的移动距离为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～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6cm,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常人的胸背之间的距离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20cm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以上，这些条件下乘客形成的投影在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～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60%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的区域是重合的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运动轨迹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矩形框的中心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2018-05-26T10:34:38Z</dcterms:created>
  <dc:creator/>
  <dc:description/>
  <dc:language>zh-CN</dc:language>
  <cp:lastModifiedBy/>
  <dcterms:modified xsi:type="dcterms:W3CDTF">2018-06-04T15:33:11Z</dcterms:modified>
  <cp:revision>7</cp:revision>
  <dc:subject/>
  <dc:title/>
</cp:coreProperties>
</file>