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电化学工作站设计思路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北京中聚高科科技有限公司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VI</a:t>
            </a:r>
            <a:r>
              <a:rPr lang="zh-CN" altLang="en-US"/>
              <a:t>曲线测量</a:t>
            </a:r>
            <a:r>
              <a:rPr lang="en-US" altLang="zh-CN"/>
              <a:t>(SVMI)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输出电压范围</a:t>
            </a:r>
            <a:r>
              <a:rPr lang="en-US" altLang="zh-CN"/>
              <a:t>-17.5V~17.5V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zh-CN" altLang="en-US"/>
              <a:t>测量电流范围 </a:t>
            </a:r>
            <a:r>
              <a:rPr lang="en-US" altLang="zh-CN"/>
              <a:t>-1A~1A, </a:t>
            </a:r>
            <a:r>
              <a:rPr lang="zh-CN" altLang="en-US"/>
              <a:t>测量精度</a:t>
            </a:r>
            <a:r>
              <a:rPr lang="en-US" altLang="zh-CN"/>
              <a:t>1pA</a:t>
            </a:r>
            <a:endParaRPr lang="en-US" altLang="zh-CN"/>
          </a:p>
          <a:p>
            <a:r>
              <a:rPr lang="en-US" altLang="zh-CN"/>
              <a:t>IV</a:t>
            </a:r>
            <a:r>
              <a:rPr lang="zh-CN" altLang="en-US"/>
              <a:t>曲线测量</a:t>
            </a:r>
            <a:r>
              <a:rPr lang="en-US" altLang="zh-CN"/>
              <a:t>(SIMV)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输出电流范围</a:t>
            </a:r>
            <a:r>
              <a:rPr lang="en-US" altLang="zh-CN"/>
              <a:t>-1A~1A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zh-CN" altLang="en-US"/>
              <a:t>测量电压范围</a:t>
            </a:r>
            <a:r>
              <a:rPr lang="en-US" altLang="zh-CN"/>
              <a:t>-17.5V~17.5V, </a:t>
            </a:r>
            <a:r>
              <a:rPr lang="zh-CN" altLang="en-US"/>
              <a:t>测量精度</a:t>
            </a:r>
            <a:r>
              <a:rPr lang="en-US" altLang="zh-CN"/>
              <a:t>1uV</a:t>
            </a:r>
            <a:endParaRPr lang="en-US" altLang="zh-CN"/>
          </a:p>
          <a:p>
            <a:r>
              <a:rPr lang="en-US" altLang="zh-CN"/>
              <a:t>V-t</a:t>
            </a:r>
            <a:r>
              <a:rPr lang="zh-CN" altLang="en-US"/>
              <a:t>曲线测量：</a:t>
            </a:r>
            <a:r>
              <a:rPr lang="en-US" altLang="zh-CN"/>
              <a:t>		</a:t>
            </a:r>
            <a:r>
              <a:rPr lang="zh-CN" altLang="en-US">
                <a:sym typeface="+mn-ea"/>
              </a:rPr>
              <a:t>测量电压范围</a:t>
            </a:r>
            <a:r>
              <a:rPr lang="en-US" altLang="zh-CN">
                <a:sym typeface="+mn-ea"/>
              </a:rPr>
              <a:t>17.5V~17.5V</a:t>
            </a:r>
            <a:endParaRPr lang="zh-CN" altLang="en-US"/>
          </a:p>
          <a:p>
            <a:r>
              <a:rPr lang="en-US" altLang="zh-CN"/>
              <a:t>I-t</a:t>
            </a:r>
            <a:r>
              <a:rPr lang="zh-CN" altLang="en-US"/>
              <a:t>曲线测量：</a:t>
            </a:r>
            <a:r>
              <a:rPr lang="en-US" altLang="zh-CN"/>
              <a:t>		</a:t>
            </a:r>
            <a:r>
              <a:rPr lang="zh-CN" altLang="en-US">
                <a:sym typeface="+mn-ea"/>
              </a:rPr>
              <a:t>测量电流范围 </a:t>
            </a:r>
            <a:r>
              <a:rPr lang="en-US" altLang="zh-CN">
                <a:sym typeface="+mn-ea"/>
              </a:rPr>
              <a:t>-1A~1A</a:t>
            </a:r>
            <a:endParaRPr lang="en-US" altLang="zh-CN"/>
          </a:p>
          <a:p>
            <a:r>
              <a:rPr lang="zh-CN" altLang="en-US"/>
              <a:t>阻抗测量：</a:t>
            </a:r>
            <a:r>
              <a:rPr lang="en-US" altLang="zh-CN"/>
              <a:t>		</a:t>
            </a:r>
            <a:r>
              <a:rPr lang="zh-CN" altLang="en-US"/>
              <a:t>测量频率范围</a:t>
            </a:r>
            <a:r>
              <a:rPr lang="en-US" altLang="zh-CN"/>
              <a:t>10-6Hz~2MHz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zh-CN" altLang="en-US"/>
              <a:t>阻抗测量范围</a:t>
            </a:r>
            <a:r>
              <a:rPr lang="en-US" altLang="zh-CN"/>
              <a:t>0.1</a:t>
            </a:r>
            <a:r>
              <a:rPr lang="en-US" altLang="zh-CN">
                <a:cs typeface="宋体" panose="02010600030101010101" pitchFamily="2" charset="-122"/>
              </a:rPr>
              <a:t>Ω~1GΩ</a:t>
            </a:r>
            <a:endParaRPr lang="en-US" altLang="zh-CN">
              <a:cs typeface="宋体" panose="02010600030101010101" pitchFamily="2" charset="-122"/>
            </a:endParaRPr>
          </a:p>
          <a:p>
            <a:r>
              <a:rPr lang="zh-CN" altLang="en-US"/>
              <a:t>考虑问题：槽压与直流偏置电压？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电极配置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三电极</a:t>
            </a:r>
            <a:endParaRPr lang="zh-CN" altLang="en-US"/>
          </a:p>
          <a:p>
            <a:r>
              <a:rPr lang="zh-CN" altLang="en-US"/>
              <a:t>二电极</a:t>
            </a:r>
            <a:endParaRPr lang="zh-CN" altLang="en-US"/>
          </a:p>
          <a:p>
            <a:r>
              <a:rPr lang="zh-CN" altLang="en-US"/>
              <a:t>四电极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电路模型：</a:t>
            </a:r>
            <a:r>
              <a:rPr lang="en-US" altLang="zh-CN"/>
              <a:t>VI</a:t>
            </a:r>
            <a:r>
              <a:rPr lang="zh-CN" altLang="en-US"/>
              <a:t>曲线测量</a:t>
            </a:r>
            <a:endParaRPr lang="zh-CN" altLang="en-US"/>
          </a:p>
        </p:txBody>
      </p:sp>
      <p:pic>
        <p:nvPicPr>
          <p:cNvPr id="4" name="内容占位符 3" descr="webwxgetmsgimg"/>
          <p:cNvPicPr>
            <a:picLocks noChangeAspect="1"/>
          </p:cNvPicPr>
          <p:nvPr>
            <p:ph idx="1"/>
          </p:nvPr>
        </p:nvPicPr>
        <p:blipFill>
          <a:blip r:embed="rId1"/>
          <a:srcRect l="23494" t="-1270" r="11468" b="992"/>
          <a:stretch>
            <a:fillRect/>
          </a:stretch>
        </p:blipFill>
        <p:spPr>
          <a:xfrm rot="5400000">
            <a:off x="3348990" y="1811020"/>
            <a:ext cx="5031105" cy="4363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电路模型：</a:t>
            </a:r>
            <a:r>
              <a:rPr lang="en-US" altLang="zh-CN">
                <a:sym typeface="+mn-ea"/>
              </a:rPr>
              <a:t>IV</a:t>
            </a:r>
            <a:r>
              <a:rPr lang="zh-CN" altLang="en-US">
                <a:sym typeface="+mn-ea"/>
              </a:rPr>
              <a:t>曲线测量</a:t>
            </a:r>
            <a:endParaRPr lang="zh-CN" altLang="en-US"/>
          </a:p>
        </p:txBody>
      </p:sp>
      <p:pic>
        <p:nvPicPr>
          <p:cNvPr id="6" name="内容占位符 5" descr="webwxgetmsgimg(1)"/>
          <p:cNvPicPr>
            <a:picLocks noChangeAspect="1"/>
          </p:cNvPicPr>
          <p:nvPr>
            <p:ph idx="1"/>
          </p:nvPr>
        </p:nvPicPr>
        <p:blipFill>
          <a:blip r:embed="rId1"/>
          <a:srcRect l="12141" t="-407" r="11171" b="24661"/>
          <a:stretch>
            <a:fillRect/>
          </a:stretch>
        </p:blipFill>
        <p:spPr>
          <a:xfrm rot="5400000">
            <a:off x="3436620" y="2539365"/>
            <a:ext cx="5318125" cy="295529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电路模型：</a:t>
            </a:r>
            <a:r>
              <a:rPr lang="en-US" altLang="zh-CN"/>
              <a:t>V-t</a:t>
            </a:r>
            <a:r>
              <a:rPr lang="zh-CN" altLang="en-US"/>
              <a:t>曲线测量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电路模型：</a:t>
            </a:r>
            <a:r>
              <a:rPr lang="en-US" altLang="zh-CN"/>
              <a:t>I-t</a:t>
            </a:r>
            <a:r>
              <a:rPr lang="zh-CN" altLang="en-US"/>
              <a:t>曲线测量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电路模型：阻抗测量</a:t>
            </a:r>
            <a:endParaRPr lang="en-US" altLang="zh-CN"/>
          </a:p>
        </p:txBody>
      </p:sp>
      <p:pic>
        <p:nvPicPr>
          <p:cNvPr id="6" name="内容占位符 5" descr="webwxgetmsgimg(1)"/>
          <p:cNvPicPr>
            <a:picLocks noChangeAspect="1"/>
          </p:cNvPicPr>
          <p:nvPr>
            <p:ph idx="1"/>
          </p:nvPr>
        </p:nvPicPr>
        <p:blipFill>
          <a:blip r:embed="rId1"/>
          <a:srcRect l="12141" t="-407" r="11171" b="24661"/>
          <a:stretch>
            <a:fillRect/>
          </a:stretch>
        </p:blipFill>
        <p:spPr>
          <a:xfrm rot="5400000">
            <a:off x="5931535" y="2395855"/>
            <a:ext cx="5318125" cy="2955290"/>
          </a:xfrm>
          <a:prstGeom prst="rect">
            <a:avLst/>
          </a:prstGeom>
        </p:spPr>
      </p:pic>
      <p:pic>
        <p:nvPicPr>
          <p:cNvPr id="4" name="内容占位符 3" descr="webwxgetmsgimg"/>
          <p:cNvPicPr>
            <a:picLocks noChangeAspect="1"/>
          </p:cNvPicPr>
          <p:nvPr/>
        </p:nvPicPr>
        <p:blipFill>
          <a:blip r:embed="rId2"/>
          <a:srcRect l="23494" t="-1270" r="11468" b="992"/>
          <a:stretch>
            <a:fillRect/>
          </a:stretch>
        </p:blipFill>
        <p:spPr>
          <a:xfrm rot="5400000">
            <a:off x="1885315" y="1691640"/>
            <a:ext cx="5031105" cy="4363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电化学工作站设计思路</vt:lpstr>
      <vt:lpstr>实现功能</vt:lpstr>
      <vt:lpstr>电极配置</vt:lpstr>
      <vt:lpstr>电路模型：VI曲线测量</vt:lpstr>
      <vt:lpstr>电路模型：IV曲线测量</vt:lpstr>
      <vt:lpstr>电路模型：V-t曲线测量</vt:lpstr>
      <vt:lpstr>电路模型：I-t曲线测量</vt:lpstr>
      <vt:lpstr>电路模型：阻抗测量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</cp:lastModifiedBy>
  <cp:revision>5</cp:revision>
  <dcterms:created xsi:type="dcterms:W3CDTF">2015-05-05T08:02:00Z</dcterms:created>
  <dcterms:modified xsi:type="dcterms:W3CDTF">2016-08-05T01:23:24Z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