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0" r:id="rId6"/>
    <p:sldId id="262" r:id="rId7"/>
    <p:sldId id="265" r:id="rId8"/>
    <p:sldId id="264" r:id="rId9"/>
    <p:sldId id="266" r:id="rId10"/>
    <p:sldId id="267" r:id="rId11"/>
    <p:sldId id="269" r:id="rId12"/>
    <p:sldId id="271" r:id="rId13"/>
    <p:sldId id="272" r:id="rId14"/>
    <p:sldId id="273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1" Type="http://schemas.openxmlformats.org/officeDocument/2006/relationships/notesSlide" Target="../notesSlides/notesSlide1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9" Type="http://schemas.openxmlformats.org/officeDocument/2006/relationships/tags" Target="../tags/tag30.xml"/><Relationship Id="rId18" Type="http://schemas.openxmlformats.org/officeDocument/2006/relationships/tags" Target="../tags/tag29.xml"/><Relationship Id="rId17" Type="http://schemas.openxmlformats.org/officeDocument/2006/relationships/tags" Target="../tags/tag28.xml"/><Relationship Id="rId16" Type="http://schemas.openxmlformats.org/officeDocument/2006/relationships/tags" Target="../tags/tag27.xml"/><Relationship Id="rId15" Type="http://schemas.openxmlformats.org/officeDocument/2006/relationships/tags" Target="../tags/tag26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41451" y="2098833"/>
            <a:ext cx="9144000" cy="886397"/>
          </a:xfrm>
        </p:spPr>
        <p:txBody>
          <a:bodyPr lIns="90000" tIns="0" rIns="90000" bIns="0">
            <a:normAutofit/>
          </a:bodyPr>
          <a:p>
            <a:r>
              <a:rPr lang="zh-CN" altLang="en-US">
                <a:sym typeface="+mn-lt"/>
              </a:rPr>
              <a:t>深度学习简介</a:t>
            </a:r>
            <a:endParaRPr lang="zh-CN" altLang="en-US">
              <a:sym typeface="+mn-lt"/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0000" tIns="0" rIns="90000" bIns="46800">
            <a:normAutofit lnSpcReduction="20000"/>
          </a:bodyPr>
          <a:p>
            <a:r>
              <a:rPr lang="zh-CN" altLang="en-US" dirty="0">
                <a:sym typeface="+mn-lt"/>
              </a:rPr>
              <a:t>北京中聚高科科技有限公司</a:t>
            </a:r>
            <a:endParaRPr lang="zh-CN" altLang="en-US" dirty="0">
              <a:sym typeface="+mn-lt"/>
            </a:endParaRPr>
          </a:p>
          <a:p>
            <a:r>
              <a:rPr lang="en-US" altLang="zh-CN" dirty="0">
                <a:sym typeface="+mn-lt"/>
              </a:rPr>
              <a:t>2018.5.21</a:t>
            </a:r>
            <a:endParaRPr lang="en-US" altLang="zh-CN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5444" y="429260"/>
            <a:ext cx="6039836" cy="798023"/>
          </a:xfrm>
        </p:spPr>
        <p:txBody>
          <a:bodyPr>
            <a:normAutofit/>
          </a:bodyPr>
          <a:p>
            <a:r>
              <a:rPr lang="en-US" altLang="zh-CN"/>
              <a:t>TensorFlow</a:t>
            </a:r>
            <a:r>
              <a:rPr lang="zh-CN" altLang="en-US"/>
              <a:t>安装 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15110" y="1512570"/>
            <a:ext cx="8930640" cy="4035425"/>
          </a:xfrm>
        </p:spPr>
        <p:txBody>
          <a:bodyPr>
            <a:normAutofit/>
          </a:bodyPr>
          <a:p>
            <a:r>
              <a:rPr lang="en-US" altLang="zh-CN"/>
              <a:t>1. </a:t>
            </a:r>
            <a:r>
              <a:rPr lang="zh-CN" altLang="en-US"/>
              <a:t>安装</a:t>
            </a:r>
            <a:r>
              <a:rPr lang="en-US" altLang="zh-CN"/>
              <a:t>pip </a:t>
            </a:r>
            <a:endParaRPr lang="en-US" altLang="zh-CN"/>
          </a:p>
          <a:p>
            <a:r>
              <a:rPr lang="en-US" altLang="zh-CN"/>
              <a:t>sudo apt-get install python-pip python-dev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找到合适的安装包</a:t>
            </a:r>
            <a:endParaRPr lang="en-US" altLang="zh-CN"/>
          </a:p>
          <a:p>
            <a:r>
              <a:rPr lang="en-US" altLang="zh-CN"/>
              <a:t>export TF_BINARY_URL=https://storage.googleapis.com/tensorflow/linux/cpu/tensorflow-1.8.0-cp27-none-linux_x86_64.whl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由于电脑目前没有</a:t>
            </a:r>
            <a:r>
              <a:rPr lang="en-US" altLang="zh-CN"/>
              <a:t>nvedia</a:t>
            </a:r>
            <a:r>
              <a:rPr lang="zh-CN" altLang="en-US"/>
              <a:t>的显卡，所以没法安装</a:t>
            </a:r>
            <a:r>
              <a:rPr lang="en-US" altLang="zh-CN"/>
              <a:t>GPU</a:t>
            </a:r>
            <a:r>
              <a:rPr lang="zh-CN" altLang="en-US"/>
              <a:t>加速支持版本，如果安装</a:t>
            </a:r>
            <a:r>
              <a:rPr lang="en-US" altLang="zh-CN"/>
              <a:t>GPU</a:t>
            </a:r>
            <a:r>
              <a:rPr lang="zh-CN" altLang="en-US"/>
              <a:t>版本前，请安装</a:t>
            </a:r>
            <a:r>
              <a:rPr lang="en-US" altLang="zh-CN"/>
              <a:t>CUDA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7970" y="2448560"/>
            <a:ext cx="7994650" cy="798195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en-US" altLang="zh-CN" sz="4000">
                <a:sym typeface="+mn-lt"/>
              </a:rPr>
              <a:t>TensorFlow</a:t>
            </a:r>
            <a:r>
              <a:rPr lang="zh-CN" altLang="en-US" sz="4000">
                <a:sym typeface="+mn-lt"/>
              </a:rPr>
              <a:t>基础</a:t>
            </a:r>
            <a:r>
              <a:rPr lang="zh-CN" altLang="en-US" sz="4000">
                <a:sym typeface="+mn-lt"/>
              </a:rPr>
              <a:t> </a:t>
            </a:r>
            <a:endParaRPr lang="zh-CN" altLang="en-US" sz="400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５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5444" y="429260"/>
            <a:ext cx="6039836" cy="798023"/>
          </a:xfrm>
        </p:spPr>
        <p:txBody>
          <a:bodyPr>
            <a:normAutofit/>
          </a:bodyPr>
          <a:p>
            <a:r>
              <a:rPr lang="en-US" altLang="zh-CN"/>
              <a:t>TensorFlow</a:t>
            </a:r>
            <a:r>
              <a:rPr lang="zh-CN" altLang="en-US"/>
              <a:t>基础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15110" y="1512570"/>
            <a:ext cx="8930640" cy="4035425"/>
          </a:xfrm>
        </p:spPr>
        <p:txBody>
          <a:bodyPr>
            <a:normAutofit lnSpcReduction="10000"/>
          </a:bodyPr>
          <a:p>
            <a:r>
              <a:rPr lang="en-US" altLang="zh-CN"/>
              <a:t>1.Tensor</a:t>
            </a:r>
            <a:r>
              <a:rPr lang="zh-CN" altLang="en-US"/>
              <a:t>（张量）＋</a:t>
            </a:r>
            <a:r>
              <a:rPr lang="en-US" altLang="zh-CN"/>
              <a:t>flow</a:t>
            </a:r>
            <a:r>
              <a:rPr lang="zh-CN" altLang="en-US"/>
              <a:t>（流），张量明确了计算体，流明确了依赖关系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　</a:t>
            </a:r>
            <a:r>
              <a:rPr lang="en-US" altLang="zh-CN"/>
              <a:t>TensorFlow</a:t>
            </a:r>
            <a:r>
              <a:rPr lang="zh-CN" altLang="en-US"/>
              <a:t>程序两个阶段，定义计算和执行计算。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３</a:t>
            </a:r>
            <a:r>
              <a:rPr lang="en-US" altLang="zh-CN"/>
              <a:t>.</a:t>
            </a:r>
            <a:r>
              <a:rPr lang="zh-CN" altLang="en-US"/>
              <a:t>计算图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921635" y="4348480"/>
            <a:ext cx="378460" cy="399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21635" y="5263515"/>
            <a:ext cx="378460" cy="399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4182745" y="4621530"/>
            <a:ext cx="1292860" cy="7042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6"/>
          </p:cNvCxnSpPr>
          <p:nvPr/>
        </p:nvCxnSpPr>
        <p:spPr>
          <a:xfrm>
            <a:off x="3300095" y="4548505"/>
            <a:ext cx="808990" cy="28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6"/>
          </p:cNvCxnSpPr>
          <p:nvPr/>
        </p:nvCxnSpPr>
        <p:spPr>
          <a:xfrm flipV="1">
            <a:off x="3300095" y="5062855"/>
            <a:ext cx="777240" cy="400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85695" y="4401185"/>
            <a:ext cx="47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385695" y="5325745"/>
            <a:ext cx="47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73245" y="4253230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＋ｂ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lt"/>
              </a:rPr>
              <a:t>谢谢观看</a:t>
            </a:r>
            <a:endParaRPr lang="zh-CN" altLang="en-US"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ym typeface="+mn-lt"/>
              </a:rPr>
              <a:t>THANK YOU</a:t>
            </a:r>
            <a:endParaRPr lang="en-US" altLang="zh-CN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99856" y="1598108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fontScale="85000"/>
          </a:bodyPr>
          <a:lstStyle/>
          <a:p>
            <a:r>
              <a:rPr lang="en-US" altLang="ko-KR" sz="2000" dirty="0"/>
              <a:t>01</a:t>
            </a:r>
            <a:endParaRPr lang="en-US" altLang="ko-KR" sz="2000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210175" y="1516380"/>
            <a:ext cx="4368165" cy="4318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lvl="0"/>
            <a:r>
              <a:rPr lang="zh-CN" altLang="en-US" sz="2400">
                <a:solidFill>
                  <a:srgbClr val="529BA0"/>
                </a:solidFill>
                <a:sym typeface="+mn-lt"/>
              </a:rPr>
              <a:t>人工智能，机器学习与深度学习</a:t>
            </a:r>
            <a:endParaRPr lang="zh-CN" altLang="en-US" sz="2400">
              <a:solidFill>
                <a:srgbClr val="529BA0"/>
              </a:solidFill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799856" y="2567932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/>
              <a:t>02</a:t>
            </a:r>
            <a:endParaRPr lang="en-US" altLang="ko-KR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799856" y="3532797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03</a:t>
            </a:r>
            <a:endParaRPr lang="en-US" altLang="ko-KR" dirty="0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799856" y="4497660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04</a:t>
            </a:r>
            <a:endParaRPr lang="en-US" altLang="ko-KR" dirty="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743856" y="1977086"/>
            <a:ext cx="2625252" cy="82401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/>
          <a:p>
            <a:pPr marL="0" marR="0" lvl="0" indent="0" algn="ctr" defTabSz="914400" rtl="0" eaLnBrk="1" fontAlgn="auto" latinLnBrk="1" hangingPunct="1">
              <a:buClrTx/>
              <a:buSzTx/>
              <a:buFontTx/>
              <a:buNone/>
              <a:defRPr/>
            </a:pPr>
            <a:r>
              <a:rPr lang="zh-CN" altLang="en-US" sz="4000">
                <a:latin typeface="+mj-lt"/>
                <a:ea typeface="+mj-ea"/>
                <a:cs typeface="+mj-cs"/>
              </a:rPr>
              <a:t>目录</a:t>
            </a:r>
            <a:endParaRPr lang="zh-CN" altLang="en-US" sz="4000">
              <a:latin typeface="+mj-lt"/>
              <a:ea typeface="+mj-ea"/>
              <a:cs typeface="+mj-cs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758627" y="1644739"/>
            <a:ext cx="2595712" cy="0"/>
          </a:xfrm>
          <a:prstGeom prst="lin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534915" y="1687564"/>
            <a:ext cx="1043135" cy="260232"/>
          </a:xfrm>
          <a:prstGeom prst="rect">
            <a:avLst/>
          </a:prstGeom>
          <a:noFill/>
          <a:effectLst>
            <a:innerShdw blurRad="63500" dist="50800">
              <a:sysClr val="windowText" lastClr="000000">
                <a:alpha val="50000"/>
              </a:sysClr>
            </a:innerShdw>
          </a:effectLst>
        </p:spPr>
        <p:txBody>
          <a:bodyPr wrap="square">
            <a:noAutofit/>
          </a:bodyPr>
          <a:lstStyle/>
          <a:p>
            <a:pPr marL="0" marR="0" lvl="0" indent="0" algn="ctr" defTabSz="914400" eaLnBrk="1" fontAlgn="auto" latinLnBrk="1" hangingPunct="1"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CONGTENT</a:t>
            </a:r>
            <a:endParaRPr kumimoji="0" lang="en-US" altLang="zh-CN" sz="105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>
            <a:off x="762051" y="2924944"/>
            <a:ext cx="2592288" cy="0"/>
          </a:xfrm>
          <a:prstGeom prst="line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>
            <a:off x="4691844" y="1960657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1"/>
            </p:custDataLst>
          </p:nvPr>
        </p:nvCxnSpPr>
        <p:spPr>
          <a:xfrm>
            <a:off x="4691844" y="2950471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2"/>
            </p:custDataLst>
          </p:nvPr>
        </p:nvCxnSpPr>
        <p:spPr>
          <a:xfrm>
            <a:off x="4691844" y="3940285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4808066" y="5481166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05</a:t>
            </a:r>
            <a:endParaRPr lang="en-US" altLang="ko-KR" dirty="0"/>
          </a:p>
        </p:txBody>
      </p:sp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4700054" y="4898840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5210175" y="2488565"/>
            <a:ext cx="5198745" cy="4318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accent1"/>
                </a:solidFill>
                <a:sym typeface="+mn-lt"/>
              </a:rPr>
              <a:t>为什么是</a:t>
            </a:r>
            <a:r>
              <a:rPr lang="en-US" altLang="zh-CN" sz="2400">
                <a:solidFill>
                  <a:schemeClr val="accent1"/>
                </a:solidFill>
                <a:sym typeface="+mn-lt"/>
              </a:rPr>
              <a:t>TensorFlow</a:t>
            </a:r>
            <a:r>
              <a:rPr lang="zh-CN" altLang="en-US" sz="2400">
                <a:solidFill>
                  <a:schemeClr val="accent1"/>
                </a:solidFill>
                <a:sym typeface="+mn-lt"/>
              </a:rPr>
              <a:t>？</a:t>
            </a:r>
            <a:endParaRPr lang="zh-CN" altLang="en-US" sz="2400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5210175" y="3454400"/>
            <a:ext cx="3849370" cy="4318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en-US" altLang="zh-CN" sz="2400">
                <a:solidFill>
                  <a:schemeClr val="accent1"/>
                </a:solidFill>
                <a:sym typeface="+mn-lt"/>
              </a:rPr>
              <a:t>TensorFlow</a:t>
            </a:r>
            <a:r>
              <a:rPr lang="zh-CN" altLang="en-US" sz="2400">
                <a:solidFill>
                  <a:schemeClr val="accent1"/>
                </a:solidFill>
                <a:sym typeface="+mn-lt"/>
              </a:rPr>
              <a:t>主要依赖</a:t>
            </a:r>
            <a:endParaRPr lang="zh-CN" altLang="en-US" sz="2400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5210175" y="4412615"/>
            <a:ext cx="3270250" cy="4318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en-US" altLang="zh-CN" sz="2400">
                <a:solidFill>
                  <a:schemeClr val="accent1"/>
                </a:solidFill>
                <a:sym typeface="+mn-lt"/>
              </a:rPr>
              <a:t>TensorFlow</a:t>
            </a:r>
            <a:r>
              <a:rPr lang="zh-CN" altLang="en-US" sz="2400">
                <a:solidFill>
                  <a:schemeClr val="accent1"/>
                </a:solidFill>
                <a:sym typeface="+mn-lt"/>
              </a:rPr>
              <a:t>安装</a:t>
            </a:r>
            <a:endParaRPr lang="zh-CN" altLang="en-US" sz="2400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5210175" y="5402580"/>
            <a:ext cx="2814955" cy="4318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en-US" altLang="zh-CN" sz="2400">
                <a:solidFill>
                  <a:schemeClr val="accent1"/>
                </a:solidFill>
                <a:sym typeface="+mn-lt"/>
              </a:rPr>
              <a:t>TensorFlow</a:t>
            </a:r>
            <a:r>
              <a:rPr lang="zh-CN" altLang="en-US" sz="2400">
                <a:solidFill>
                  <a:schemeClr val="accent1"/>
                </a:solidFill>
                <a:sym typeface="+mn-lt"/>
              </a:rPr>
              <a:t>基础</a:t>
            </a:r>
            <a:endParaRPr lang="zh-CN" altLang="en-US" sz="2400">
              <a:solidFill>
                <a:schemeClr val="accent1"/>
              </a:solidFill>
              <a:sym typeface="+mn-lt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7970" y="2448560"/>
            <a:ext cx="7994650" cy="798195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ym typeface="+mn-lt"/>
              </a:rPr>
              <a:t>人工智能，机器学习与深度学习</a:t>
            </a:r>
            <a:endParaRPr lang="zh-CN" altLang="en-US" sz="400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5444" y="429260"/>
            <a:ext cx="6039836" cy="798023"/>
          </a:xfrm>
        </p:spPr>
        <p:txBody>
          <a:bodyPr>
            <a:normAutofit fontScale="90000"/>
          </a:bodyPr>
          <a:p>
            <a:r>
              <a:rPr lang="zh-CN" altLang="en-US"/>
              <a:t>人工智能，机器学习与深度学习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15110" y="1512570"/>
            <a:ext cx="4211955" cy="2143760"/>
          </a:xfrm>
        </p:spPr>
        <p:txBody>
          <a:bodyPr/>
          <a:p>
            <a:r>
              <a:rPr lang="zh-CN" altLang="en-US"/>
              <a:t>机器学习的主要难点在于特征提取，而深度学习将原来人工设计的特征提取转化为自动的特征提取。它不仅可以学习特征和任务之间的关联，还能自动从简单特征中提取更加复杂的特征，从而使权重学习更加简单有效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11545" y="1720215"/>
            <a:ext cx="5023485" cy="3625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547485" y="2214880"/>
            <a:ext cx="4025265" cy="2511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73265" y="2834640"/>
            <a:ext cx="3048000" cy="14922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48070" y="1847215"/>
            <a:ext cx="117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人工智能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2575" y="2289810"/>
            <a:ext cx="117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机器学习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90105" y="2931160"/>
            <a:ext cx="117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深度学习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7970" y="2448560"/>
            <a:ext cx="7994650" cy="798195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ym typeface="+mn-lt"/>
              </a:rPr>
              <a:t>为什么是</a:t>
            </a:r>
            <a:r>
              <a:rPr lang="en-US" altLang="zh-CN" sz="4000">
                <a:sym typeface="+mn-lt"/>
              </a:rPr>
              <a:t>TensorFlow</a:t>
            </a:r>
            <a:r>
              <a:rPr lang="zh-CN" altLang="en-US" sz="4000">
                <a:sym typeface="+mn-lt"/>
              </a:rPr>
              <a:t>？</a:t>
            </a:r>
            <a:endParaRPr lang="zh-CN" altLang="en-US" sz="400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5444" y="429260"/>
            <a:ext cx="6039836" cy="798023"/>
          </a:xfrm>
        </p:spPr>
        <p:txBody>
          <a:bodyPr>
            <a:normAutofit/>
          </a:bodyPr>
          <a:p>
            <a:r>
              <a:rPr lang="zh-CN" altLang="en-US"/>
              <a:t>为什么是</a:t>
            </a:r>
            <a:r>
              <a:rPr lang="en-US" altLang="zh-CN"/>
              <a:t>TensorFlow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15110" y="1512570"/>
            <a:ext cx="8930640" cy="4035425"/>
          </a:xfrm>
        </p:spPr>
        <p:txBody>
          <a:bodyPr>
            <a:normAutofit/>
          </a:bodyPr>
          <a:p>
            <a:r>
              <a:rPr lang="en-US" altLang="zh-CN"/>
              <a:t>TensorFlow</a:t>
            </a:r>
            <a:r>
              <a:rPr lang="zh-CN" altLang="en-US"/>
              <a:t>是一个深度学习框架软件，在此基础上可以实现深度学习的应用。</a:t>
            </a:r>
            <a:endParaRPr lang="en-US" altLang="zh-CN"/>
          </a:p>
          <a:p>
            <a:r>
              <a:rPr lang="zh-CN" altLang="en-US"/>
              <a:t>它具备如下特点：</a:t>
            </a:r>
            <a:endParaRPr lang="en-US" altLang="zh-CN"/>
          </a:p>
          <a:p>
            <a:r>
              <a:rPr lang="en-US" altLang="zh-CN"/>
              <a:t>1.Google</a:t>
            </a:r>
            <a:r>
              <a:rPr lang="zh-CN" altLang="en-US"/>
              <a:t>出品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完全开源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使用人数最多，社区比较完善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效率较高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7970" y="2448560"/>
            <a:ext cx="7994650" cy="798195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en-US" altLang="zh-CN" sz="4000">
                <a:sym typeface="+mn-lt"/>
              </a:rPr>
              <a:t>TensorFlow</a:t>
            </a:r>
            <a:r>
              <a:rPr lang="zh-CN" altLang="en-US" sz="4000">
                <a:sym typeface="+mn-lt"/>
              </a:rPr>
              <a:t>主要依赖</a:t>
            </a:r>
            <a:endParaRPr lang="zh-CN" altLang="en-US" sz="400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5444" y="429260"/>
            <a:ext cx="6039836" cy="798023"/>
          </a:xfrm>
        </p:spPr>
        <p:txBody>
          <a:bodyPr>
            <a:normAutofit/>
          </a:bodyPr>
          <a:p>
            <a:r>
              <a:rPr lang="en-US" altLang="zh-CN"/>
              <a:t>TensorFlow</a:t>
            </a:r>
            <a:r>
              <a:rPr lang="zh-CN" altLang="en-US"/>
              <a:t>主要依赖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15110" y="1512570"/>
            <a:ext cx="8930640" cy="4035425"/>
          </a:xfrm>
        </p:spPr>
        <p:txBody>
          <a:bodyPr>
            <a:normAutofit/>
          </a:bodyPr>
          <a:p>
            <a:r>
              <a:rPr lang="en-US" altLang="zh-CN"/>
              <a:t>1. Python </a:t>
            </a:r>
            <a:r>
              <a:rPr lang="zh-CN" altLang="en-US"/>
              <a:t>或 </a:t>
            </a:r>
            <a:r>
              <a:rPr lang="en-US" altLang="zh-CN"/>
              <a:t>C++</a:t>
            </a:r>
            <a:endParaRPr lang="en-US" altLang="zh-CN"/>
          </a:p>
          <a:p>
            <a:r>
              <a:rPr lang="en-US" altLang="zh-CN"/>
              <a:t>2. Protocol Buffer</a:t>
            </a:r>
            <a:endParaRPr lang="en-US" altLang="zh-CN"/>
          </a:p>
          <a:p>
            <a:r>
              <a:rPr lang="en-US" altLang="zh-CN"/>
              <a:t>https://www.ibm.com/developerworks/cn/linux/l-cn-gpb/index.html</a:t>
            </a:r>
            <a:endParaRPr lang="en-US" altLang="zh-CN"/>
          </a:p>
          <a:p>
            <a:r>
              <a:rPr lang="en-US" altLang="zh-CN"/>
              <a:t>3.Bazel</a:t>
            </a:r>
            <a:r>
              <a:rPr lang="zh-CN" altLang="en-US"/>
              <a:t>（官方推荐，但是不一定适用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7970" y="2448560"/>
            <a:ext cx="7994650" cy="798195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en-US" altLang="zh-CN" sz="4000">
                <a:sym typeface="+mn-lt"/>
              </a:rPr>
              <a:t>TensorFlow</a:t>
            </a:r>
            <a:r>
              <a:rPr lang="zh-CN" altLang="en-US" sz="4000">
                <a:sym typeface="+mn-lt"/>
              </a:rPr>
              <a:t>安装 </a:t>
            </a:r>
            <a:endParaRPr lang="zh-CN" altLang="en-US" sz="400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1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1*b*1"/>
</p:tagLst>
</file>

<file path=ppt/tags/tag11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62_1"/>
  <p:tag name="KSO_WM_TEMPLATE_CATEGORY" val="custom"/>
  <p:tag name="KSO_WM_TEMPLATE_INDEX" val="20184567"/>
  <p:tag name="KSO_WM_SLIDE_ID" val="custom20184567_1"/>
  <p:tag name="KSO_WM_SLIDE_INDEX" val="1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  <p:tag name="KSO_WM_TEMPLATE_THUMBS_INDEX" val="1、2、3、4、5、6、7、11、14、15、16、17、"/>
</p:tagLst>
</file>

<file path=ppt/tags/tag1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1"/>
  <p:tag name="KSO_WM_UNIT_ID" val="custom20184567_2*l_h_i*1_1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1_1"/>
  <p:tag name="KSO_WM_UNIT_ID" val="custom20184567_2*l_h_f*1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绪论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1"/>
  <p:tag name="KSO_WM_UNIT_ID" val="custom20184567_2*l_h_i*1_2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1"/>
  <p:tag name="KSO_WM_UNIT_ID" val="custom20184567_2*l_h_i*1_3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1"/>
  <p:tag name="KSO_WM_UNIT_ID" val="custom20184567_2*l_h_i*1_4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a"/>
  <p:tag name="KSO_WM_UNIT_INDEX" val="1"/>
  <p:tag name="KSO_WM_UNIT_ID" val="custom20184567_2*a*1"/>
  <p:tag name="KSO_WM_UNIT_LAYERLEVEL" val="1"/>
  <p:tag name="KSO_WM_UNIT_ISCONTENTSTITLE" val="1"/>
  <p:tag name="KSO_WM_UNIT_VALUE" val="5"/>
  <p:tag name="KSO_WM_UNIT_HIGHLIGHT" val="0"/>
  <p:tag name="KSO_WM_UNIT_COMPATIBLE" val="0"/>
  <p:tag name="KSO_WM_UNIT_CLEAR" val="0"/>
  <p:tag name="KSO_WM_BEAUTIFY_FLAG" val="#wm#"/>
  <p:tag name="KSO_WM_UNIT_PRESET_TEXT" val="目录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6"/>
  <p:tag name="KSO_WM_TEMPLATE_CATEGORY" val="custom"/>
  <p:tag name="KSO_WM_TEMPLATE_INDEX" val="20184567"/>
  <p:tag name="KSO_WM_UNIT_INDEX" val="6"/>
</p:tagLst>
</file>

<file path=ppt/tags/tag19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b"/>
  <p:tag name="KSO_WM_UNIT_INDEX" val="1"/>
  <p:tag name="KSO_WM_UNIT_ID" val="custom20184567_2*b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GTENT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8"/>
  <p:tag name="KSO_WM_TEMPLATE_CATEGORY" val="custom"/>
  <p:tag name="KSO_WM_TEMPLATE_INDEX" val="20184567"/>
  <p:tag name="KSO_WM_UNIT_INDEX" val="8"/>
</p:tagLst>
</file>

<file path=ppt/tags/tag2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2"/>
  <p:tag name="KSO_WM_UNIT_ID" val="custom20184567_2*l_h_i*1_1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2"/>
  <p:tag name="KSO_WM_UNIT_ID" val="custom20184567_2*l_h_i*1_2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2"/>
  <p:tag name="KSO_WM_UNIT_ID" val="custom20184567_2*l_h_i*1_3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5_1"/>
  <p:tag name="KSO_WM_UNIT_ID" val="custom20184567_2*l_h_i*1_5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2"/>
  <p:tag name="KSO_WM_UNIT_ID" val="custom20184567_2*l_h_i*1_4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2_1"/>
  <p:tag name="KSO_WM_UNIT_ID" val="custom20184567_2*l_h_f*1_2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研究方法"/>
  <p:tag name="KSO_WM_UNIT_TEXT_FILL_FORE_SCHEMECOLOR_INDEX" val="5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3_1"/>
  <p:tag name="KSO_WM_UNIT_ID" val="custom20184567_2*l_h_f*1_3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技术实践"/>
  <p:tag name="KSO_WM_UNIT_TEXT_FILL_FORE_SCHEMECOLOR_INDEX" val="5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4_1"/>
  <p:tag name="KSO_WM_UNIT_ID" val="custom20184567_2*l_h_f*1_4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成果应用"/>
  <p:tag name="KSO_WM_UNIT_TEXT_FILL_FORE_SCHEMECOLOR_INDEX" val="5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5_1"/>
  <p:tag name="KSO_WM_UNIT_ID" val="custom20184567_2*l_h_f*1_5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总结展望"/>
  <p:tag name="KSO_WM_UNIT_TEXT_FILL_FORE_SCHEMECOLOR_INDEX" val="5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3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SLIDE_ID" val="custom20184567_2"/>
  <p:tag name="KSO_WM_SLIDE_INDEX" val="2"/>
  <p:tag name="KSO_WM_SLIDE_ITEM_CNT" val="5"/>
  <p:tag name="KSO_WM_SLIDE_LAYOUT" val="a_l_b"/>
  <p:tag name="KSO_WM_SLIDE_LAYOUT_CNT" val="1_1_1"/>
  <p:tag name="KSO_WM_SLIDE_TYPE" val="contents"/>
  <p:tag name="KSO_WM_SLIDE_SUBTYPE" val="pureTxt"/>
  <p:tag name="KSO_WM_BEAUTIFY_FLAG" val="#wm#"/>
  <p:tag name="KSO_WM_DIAGRAM_GROUP_CODE" val="l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3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33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34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3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38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39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43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44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48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49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5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53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4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5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ID" val="custom20184567_17*a*1"/>
  <p:tag name="KSO_WM_UNIT_PRESET_TEXT" val="谢谢观看"/>
</p:tagLst>
</file>

<file path=ppt/tags/tag5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f"/>
  <p:tag name="KSO_WM_UNIT_INDEX" val="1"/>
  <p:tag name="KSO_WM_UNIT_LAYERLEVEL" val="1"/>
  <p:tag name="KSO_WM_UNIT_VALUE" val="50"/>
  <p:tag name="KSO_WM_UNIT_HIGHLIGHT" val="0"/>
  <p:tag name="KSO_WM_UNIT_COMPATIBLE" val="0"/>
  <p:tag name="KSO_WM_UNIT_CLEAR" val="0"/>
  <p:tag name="KSO_WM_UNIT_ID" val="custom20184567_17*f*1"/>
  <p:tag name="KSO_WM_UNIT_PRESET_TEXT" val="THANK YOU"/>
</p:tagLst>
</file>

<file path=ppt/tags/tag58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0962_10"/>
  <p:tag name="KSO_WM_TEMPLATE_CATEGORY" val="custom"/>
  <p:tag name="KSO_WM_TEMPLATE_INDEX" val="20184567"/>
  <p:tag name="KSO_WM_SLIDE_ID" val="custom20184567_17"/>
  <p:tag name="KSO_WM_SLIDE_INDEX" val="17"/>
  <p:tag name="KSO_WM_TEMPLATE_SUBCATEGORY" val="combine"/>
  <p:tag name="KSO_WM_SLIDE_SUBTYPE" val="pureTxt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THUMBS_INDEX" val="1、2、3、4、5、6、7、11、14、15、16、17"/>
</p:tagLst>
</file>

<file path=ppt/tags/tag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ID" val="custom20184567_1*a*1"/>
  <p:tag name="KSO_WM_UNIT_PRESET_TEXT" val="毕业答辩模板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bctw3x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</Words>
  <Application>WPS 演示</Application>
  <PresentationFormat>宽屏</PresentationFormat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毕业答辩模板</vt:lpstr>
      <vt:lpstr>PowerPoint 演示文稿</vt:lpstr>
      <vt:lpstr>SECTION TITLE</vt:lpstr>
      <vt:lpstr>PowerPoint 演示文稿</vt:lpstr>
      <vt:lpstr>人工智能，机器学习与深度学习</vt:lpstr>
      <vt:lpstr>人工智能，机器学习与深度学习</vt:lpstr>
      <vt:lpstr>为什么是TensorFlow？</vt:lpstr>
      <vt:lpstr>为什么是TensorFlow？</vt:lpstr>
      <vt:lpstr>TensorFlow主要依赖</vt:lpstr>
      <vt:lpstr>TensorFlow主要依赖</vt:lpstr>
      <vt:lpstr>TensorFlow安装 </vt:lpstr>
      <vt:lpstr>TensorFlow安装 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冯斌</cp:lastModifiedBy>
  <cp:revision>3</cp:revision>
  <dcterms:created xsi:type="dcterms:W3CDTF">2018-05-21T02:49:01Z</dcterms:created>
  <dcterms:modified xsi:type="dcterms:W3CDTF">2018-05-21T07:39:13Z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