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e8dbdd-ca1b-496b-ac90-6b2c44f1b60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STM32 CAN</a:t>
            </a:r>
            <a:r>
              <a:rPr lang="zh-CN" altLang="en-US" smtClean="0"/>
              <a:t>总线使用介绍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r>
              <a:rPr lang="zh-CN" altLang="en-US" sz="3200" smtClean="0"/>
              <a:t>北京中聚高科科技有限公司</a:t>
            </a:r>
            <a:endParaRPr lang="zh-CN" altLang="en-US" sz="3200" smtClean="0"/>
          </a:p>
          <a:p>
            <a:r>
              <a:rPr lang="en-US" altLang="zh-CN" sz="3200" smtClean="0"/>
              <a:t>2017.08.21</a:t>
            </a:r>
            <a:endParaRPr lang="en-US" altLang="zh-CN" sz="32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362" t="13739" b="20178"/>
          <a:stretch>
            <a:fillRect/>
          </a:stretch>
        </p:blipFill>
        <p:spPr>
          <a:xfrm>
            <a:off x="1478915" y="1205230"/>
            <a:ext cx="9061450" cy="4531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接收回调函数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6258" t="18199" r="403" b="25384"/>
          <a:stretch>
            <a:fillRect/>
          </a:stretch>
        </p:blipFill>
        <p:spPr>
          <a:xfrm>
            <a:off x="1784985" y="1105535"/>
            <a:ext cx="8723630" cy="3947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STM32F103 </a:t>
            </a:r>
            <a:r>
              <a:rPr lang="zh-CN" altLang="en-US"/>
              <a:t>向</a:t>
            </a:r>
            <a:r>
              <a:rPr lang="en-US" altLang="zh-CN"/>
              <a:t>CAN</a:t>
            </a:r>
            <a:r>
              <a:rPr lang="zh-CN" altLang="en-US"/>
              <a:t>总线上发送一组数据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STM32F103</a:t>
            </a:r>
            <a:r>
              <a:rPr lang="zh-CN" altLang="en-US"/>
              <a:t>接收</a:t>
            </a:r>
            <a:r>
              <a:rPr lang="en-US" altLang="zh-CN"/>
              <a:t>CAN</a:t>
            </a:r>
            <a:r>
              <a:rPr lang="zh-CN" altLang="en-US"/>
              <a:t>总线上的设置命令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</a:t>
            </a:r>
            <a:r>
              <a:rPr lang="zh-CN" altLang="en-US"/>
              <a:t>电平基础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8075" y="1861820"/>
            <a:ext cx="7134225" cy="412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STM32CUBE</a:t>
            </a:r>
            <a:r>
              <a:rPr lang="zh-CN" altLang="en-US"/>
              <a:t>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2015" t="35058" r="25282" b="25814"/>
          <a:stretch>
            <a:fillRect/>
          </a:stretch>
        </p:blipFill>
        <p:spPr>
          <a:xfrm>
            <a:off x="2969260" y="1011555"/>
            <a:ext cx="6711315" cy="3133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9760" y="4030980"/>
            <a:ext cx="8081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A． 同步段(SYNC_SEG)：位变化应该在此时间段内发生。只有一个时间片的固定长度(1 x tq)</a:t>
            </a:r>
            <a:endParaRPr lang="en-US" altLang="zh-CN"/>
          </a:p>
          <a:p>
            <a:r>
              <a:rPr lang="en-US" altLang="zh-CN"/>
              <a:t>B． 位段1(BS1)：定义采样点的位置。其持续长度可以在 1 到 16 个时间片之间调整</a:t>
            </a:r>
            <a:endParaRPr lang="en-US" altLang="zh-CN"/>
          </a:p>
          <a:p>
            <a:r>
              <a:rPr lang="en-US" altLang="zh-CN"/>
              <a:t>C． 位段2(BS2)：定义发送点的位置。其持续长度可以在 1 到 8 个时间片之间调整</a:t>
            </a:r>
            <a:endParaRPr lang="en-US" altLang="zh-CN"/>
          </a:p>
          <a:p>
            <a:r>
              <a:rPr lang="en-US" altLang="zh-CN"/>
              <a:t>D． 同步跳转宽度（SJW）：定义位段加长或缩短的上限。它可以在 1 到 4 个时间片之间调整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STM32CUBE</a:t>
            </a:r>
            <a:r>
              <a:rPr lang="zh-CN" altLang="en-US"/>
              <a:t>中断配置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1352" t="27477" r="25121" b="60490"/>
          <a:stretch>
            <a:fillRect/>
          </a:stretch>
        </p:blipFill>
        <p:spPr>
          <a:xfrm>
            <a:off x="1699895" y="1734820"/>
            <a:ext cx="9057640" cy="2663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201" t="15861" r="1888" b="25685"/>
          <a:stretch>
            <a:fillRect/>
          </a:stretch>
        </p:blipFill>
        <p:spPr>
          <a:xfrm>
            <a:off x="1038860" y="1363980"/>
            <a:ext cx="10012045" cy="4606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1329" t="14398" r="403" b="18084"/>
          <a:stretch>
            <a:fillRect/>
          </a:stretch>
        </p:blipFill>
        <p:spPr>
          <a:xfrm>
            <a:off x="1022350" y="1389380"/>
            <a:ext cx="9603105" cy="4685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r>
              <a:rPr lang="en-US" altLang="zh-CN"/>
              <a:t>_CANFilter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2854" t="15273" r="-89" b="19002"/>
          <a:stretch>
            <a:fillRect/>
          </a:stretch>
        </p:blipFill>
        <p:spPr>
          <a:xfrm>
            <a:off x="972820" y="1235075"/>
            <a:ext cx="10596245" cy="4953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r>
              <a:rPr lang="en-US" altLang="zh-CN"/>
              <a:t>_CAN Filter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25113" t="39538" r="4187" b="37086"/>
          <a:stretch>
            <a:fillRect/>
          </a:stretch>
        </p:blipFill>
        <p:spPr>
          <a:xfrm>
            <a:off x="673100" y="1364615"/>
            <a:ext cx="10883900" cy="260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5、9、12、16、22、25、26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Office 主题</vt:lpstr>
      <vt:lpstr>STM32 ADC应用简介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Feng</dc:creator>
  <cp:lastModifiedBy>ThinkPad</cp:lastModifiedBy>
  <cp:revision>2</cp:revision>
  <dcterms:created xsi:type="dcterms:W3CDTF">2015-05-05T08:02:00Z</dcterms:created>
  <dcterms:modified xsi:type="dcterms:W3CDTF">2017-08-21T05:20:08Z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