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822121" y="419450"/>
            <a:ext cx="10563683" cy="5889071"/>
          </a:xfrm>
          <a:custGeom>
            <a:avLst/>
            <a:gdLst>
              <a:gd name="connsiteX0" fmla="*/ 8389 w 10519795"/>
              <a:gd name="connsiteY0" fmla="*/ 2348917 h 5889071"/>
              <a:gd name="connsiteX1" fmla="*/ 8389 w 10519795"/>
              <a:gd name="connsiteY1" fmla="*/ 0 h 5889071"/>
              <a:gd name="connsiteX2" fmla="*/ 10519795 w 10519795"/>
              <a:gd name="connsiteY2" fmla="*/ 0 h 5889071"/>
              <a:gd name="connsiteX3" fmla="*/ 10519795 w 10519795"/>
              <a:gd name="connsiteY3" fmla="*/ 5889071 h 5889071"/>
              <a:gd name="connsiteX4" fmla="*/ 0 w 10519795"/>
              <a:gd name="connsiteY4" fmla="*/ 5889071 h 5889071"/>
              <a:gd name="connsiteX5" fmla="*/ 0 w 10519795"/>
              <a:gd name="connsiteY5" fmla="*/ 4404220 h 5889071"/>
              <a:gd name="connsiteX0-1" fmla="*/ 0 w 10519795"/>
              <a:gd name="connsiteY0-2" fmla="*/ 1954634 h 5889071"/>
              <a:gd name="connsiteX1-3" fmla="*/ 8389 w 10519795"/>
              <a:gd name="connsiteY1-4" fmla="*/ 0 h 5889071"/>
              <a:gd name="connsiteX2-5" fmla="*/ 10519795 w 10519795"/>
              <a:gd name="connsiteY2-6" fmla="*/ 0 h 5889071"/>
              <a:gd name="connsiteX3-7" fmla="*/ 10519795 w 10519795"/>
              <a:gd name="connsiteY3-8" fmla="*/ 5889071 h 5889071"/>
              <a:gd name="connsiteX4-9" fmla="*/ 0 w 10519795"/>
              <a:gd name="connsiteY4-10" fmla="*/ 5889071 h 5889071"/>
              <a:gd name="connsiteX5-11" fmla="*/ 0 w 10519795"/>
              <a:gd name="connsiteY5-12" fmla="*/ 4404220 h 5889071"/>
              <a:gd name="connsiteX0-13" fmla="*/ 0 w 10519795"/>
              <a:gd name="connsiteY0-14" fmla="*/ 1954634 h 5889071"/>
              <a:gd name="connsiteX1-15" fmla="*/ 8389 w 10519795"/>
              <a:gd name="connsiteY1-16" fmla="*/ 0 h 5889071"/>
              <a:gd name="connsiteX2-17" fmla="*/ 10519795 w 10519795"/>
              <a:gd name="connsiteY2-18" fmla="*/ 0 h 5889071"/>
              <a:gd name="connsiteX3-19" fmla="*/ 10519795 w 10519795"/>
              <a:gd name="connsiteY3-20" fmla="*/ 5889071 h 5889071"/>
              <a:gd name="connsiteX4-21" fmla="*/ 0 w 10519795"/>
              <a:gd name="connsiteY4-22" fmla="*/ 5889071 h 5889071"/>
              <a:gd name="connsiteX5-23" fmla="*/ 0 w 10519795"/>
              <a:gd name="connsiteY5-24" fmla="*/ 4798502 h 5889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519795" h="5889071">
                <a:moveTo>
                  <a:pt x="0" y="1954634"/>
                </a:moveTo>
                <a:cubicBezTo>
                  <a:pt x="2796" y="1303089"/>
                  <a:pt x="5593" y="651545"/>
                  <a:pt x="8389" y="0"/>
                </a:cubicBezTo>
                <a:lnTo>
                  <a:pt x="10519795" y="0"/>
                </a:lnTo>
                <a:lnTo>
                  <a:pt x="10519795" y="5889071"/>
                </a:lnTo>
                <a:lnTo>
                  <a:pt x="0" y="5889071"/>
                </a:lnTo>
                <a:lnTo>
                  <a:pt x="0" y="4798502"/>
                </a:lnTo>
              </a:path>
            </a:pathLst>
          </a:custGeom>
          <a:noFill/>
          <a:ln w="28575">
            <a:solidFill>
              <a:srgbClr val="82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0C52-3752-4FF7-8A69-104F4BA76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1639-D3FA-4C09-BA46-6E834520169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STM32 ADC</a:t>
            </a:r>
            <a:r>
              <a:rPr lang="zh-CN" altLang="en-US"/>
              <a:t>应用简介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北京中聚高科科技有限公司</a:t>
            </a:r>
            <a:endParaRPr lang="zh-CN" altLang="en-US"/>
          </a:p>
          <a:p>
            <a:r>
              <a:rPr lang="en-US" altLang="zh-CN"/>
              <a:t>2017.07.28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STM32F1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6780" t="45364" r="35708" b="17263"/>
          <a:stretch>
            <a:fillRect/>
          </a:stretch>
        </p:blipFill>
        <p:spPr>
          <a:xfrm>
            <a:off x="1356995" y="1728470"/>
            <a:ext cx="8738870" cy="3867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STM32</a:t>
            </a:r>
            <a:r>
              <a:rPr lang="zh-CN" altLang="en-US"/>
              <a:t>内部一个</a:t>
            </a:r>
            <a:r>
              <a:rPr lang="en-US" altLang="zh-CN"/>
              <a:t>ADC</a:t>
            </a:r>
            <a:r>
              <a:rPr lang="zh-CN" altLang="en-US"/>
              <a:t>实现两个通道的电压采集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CubeMX</a:t>
            </a:r>
            <a:r>
              <a:rPr lang="zh-CN" altLang="en-US"/>
              <a:t>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1643" t="25040" r="11008" b="25741"/>
          <a:stretch>
            <a:fillRect/>
          </a:stretch>
        </p:blipFill>
        <p:spPr>
          <a:xfrm>
            <a:off x="1609090" y="1482725"/>
            <a:ext cx="9251315" cy="4866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ADC</a:t>
            </a:r>
            <a:r>
              <a:rPr lang="zh-CN" altLang="en-US"/>
              <a:t>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0823" t="28519" r="18729" b="28075"/>
          <a:stretch>
            <a:fillRect/>
          </a:stretch>
        </p:blipFill>
        <p:spPr>
          <a:xfrm>
            <a:off x="455930" y="1394460"/>
            <a:ext cx="11266170" cy="538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ADC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40987" t="28528" r="19036" b="29243"/>
          <a:stretch>
            <a:fillRect/>
          </a:stretch>
        </p:blipFill>
        <p:spPr>
          <a:xfrm>
            <a:off x="838200" y="1292860"/>
            <a:ext cx="10515600" cy="5169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ADC</a:t>
            </a:r>
            <a:r>
              <a:rPr lang="zh-CN" altLang="en-US"/>
              <a:t>使用方法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HAL_ADC_MspInit()			</a:t>
            </a:r>
            <a:r>
              <a:rPr lang="zh-CN" altLang="en-US"/>
              <a:t>底层资源初始化</a:t>
            </a:r>
            <a:endParaRPr lang="zh-CN" altLang="en-US"/>
          </a:p>
          <a:p>
            <a:r>
              <a:rPr lang="en-US" altLang="zh-CN"/>
              <a:t>HAL_RCC_GPIOx_CLK_ENABLE()	</a:t>
            </a:r>
            <a:r>
              <a:rPr lang="zh-CN" altLang="en-US"/>
              <a:t>时钟初始化</a:t>
            </a:r>
            <a:endParaRPr lang="zh-CN" altLang="en-US"/>
          </a:p>
          <a:p>
            <a:r>
              <a:rPr lang="en-US" altLang="zh-CN"/>
              <a:t>HAL_GPIO_Init()				</a:t>
            </a:r>
            <a:r>
              <a:rPr lang="zh-CN" altLang="en-US"/>
              <a:t>引脚初始化</a:t>
            </a:r>
            <a:endParaRPr lang="zh-CN" altLang="en-US"/>
          </a:p>
          <a:p>
            <a:r>
              <a:rPr lang="en-US" altLang="zh-CN"/>
              <a:t>HAL_ADC_START_IT()			IT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HAL_ADC_START_DMA()		DMA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Config ADC groups regular/injected</a:t>
            </a:r>
            <a:r>
              <a:rPr lang="zh-CN" altLang="en-US"/>
              <a:t>， </a:t>
            </a:r>
            <a:r>
              <a:rPr lang="en-US" altLang="zh-CN"/>
              <a:t>channels</a:t>
            </a:r>
            <a:endParaRPr lang="en-US" altLang="zh-CN"/>
          </a:p>
          <a:p>
            <a:r>
              <a:rPr lang="en-US" altLang="zh-CN"/>
              <a:t>Execution	Polling/IT/DMAchu'shi'hu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for(i=0;i&lt;2;i++)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HAL_ADC_Start(&amp;hadc1);						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HAL_ADC_PollForConversion(&amp;hadc1, 500);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MCU_ADC_Raw_Value[i]=HAL_ADC_GetValue(&amp;hadc1);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HAL_ADC_Stop(&amp;hadc1);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</a:t>
            </a:r>
            <a:r>
              <a:rPr lang="zh-CN" altLang="en-US"/>
              <a:t>estResult.test_V=(uint16_t)(((float)MCU_ADC_Raw_Value[0]-2)/2.027);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TestResult.varaible_resistor.number_float=(float)MCU_ADC_Raw_Value[1]-2)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USB_Update(&amp;TestPara, &amp;TestResult);	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ADC error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30036" t="32526" r="26350" b="16971"/>
          <a:stretch>
            <a:fillRect/>
          </a:stretch>
        </p:blipFill>
        <p:spPr>
          <a:xfrm>
            <a:off x="1376680" y="1383030"/>
            <a:ext cx="9723755" cy="5219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Software Method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6296" t="39063" r="780" b="23202"/>
          <a:stretch>
            <a:fillRect/>
          </a:stretch>
        </p:blipFill>
        <p:spPr>
          <a:xfrm>
            <a:off x="234315" y="1691005"/>
            <a:ext cx="11555730" cy="3179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5"/>
</p:tagLst>
</file>

<file path=ppt/tags/tag3.xml><?xml version="1.0" encoding="utf-8"?>
<p:tagLst xmlns:p="http://schemas.openxmlformats.org/presentationml/2006/main">
  <p:tag name="KSO_WM_TEMPLATE_CATEGORY" val="custom"/>
  <p:tag name="KSO_WM_TEMPLATE_INDEX" val="20164415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EMPLATE_CATEGORY" val="custom"/>
  <p:tag name="KSO_WM_TEMPLATE_INDEX" val="201644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5"/>
</p:tagLst>
</file>

<file path=ppt/theme/theme1.xml><?xml version="1.0" encoding="utf-8"?>
<a:theme xmlns:a="http://schemas.openxmlformats.org/drawingml/2006/main" name="自定义设计方案">
  <a:themeElements>
    <a:clrScheme name="自定义 36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STM32 ADC应用简介</vt:lpstr>
      <vt:lpstr>目标	</vt:lpstr>
      <vt:lpstr>CubeMX配置</vt:lpstr>
      <vt:lpstr>ADC配置</vt:lpstr>
      <vt:lpstr>ADC配置</vt:lpstr>
      <vt:lpstr>ADC使用方法</vt:lpstr>
      <vt:lpstr>举例</vt:lpstr>
      <vt:lpstr>ADC error</vt:lpstr>
      <vt:lpstr>Software Method</vt:lpstr>
      <vt:lpstr>STM32F1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Feng</dc:creator>
  <cp:lastModifiedBy>ThinkPad</cp:lastModifiedBy>
  <cp:revision>3</cp:revision>
  <dcterms:created xsi:type="dcterms:W3CDTF">2015-05-05T08:02:00Z</dcterms:created>
  <dcterms:modified xsi:type="dcterms:W3CDTF">2017-08-21T05:20:12Z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