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5BF3C-CED4-48D9-B8A6-CD71AA213D6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CF18F-524D-42F3-BF37-A2142858A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7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CF18F-524D-42F3-BF37-A2142858AB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9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B471E-1E3A-43C5-A433-93721D66F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1A662A-5C16-4060-891F-954691249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09CC6-2D26-447A-8B42-935F66FD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6B8A8-E476-49BC-B843-D42A7E44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A9585-ACB8-4070-B07E-52AEBEDF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3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09ECC-1B5B-4066-A781-9900398B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DFB745-85F7-411E-8E56-BF4DEC25D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1E622-3AB2-4CD9-826A-27B4CC55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4B99B-BE96-4C3B-8098-6C54C6AB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6BE4C-D66E-4FBB-9E48-8383490E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581049-168E-43DD-8102-DA99D0914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2C75A-05A3-438A-8FDE-8923F9FF0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AE551-32B9-41A8-B719-67B0AC6D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2C669-3C04-4B83-BE76-2F4FD762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2EC0D-560B-474B-9608-3FEDDEB0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92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9507C-B479-499E-A35C-C728B2F1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3EC96-1FCD-4E0A-831A-21FCFFAE0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8639C-04C7-4143-B974-075BB2FF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D7DD0-0A1E-4CF6-A0DA-392E4A3A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F2E14-9178-4EA1-9BA8-4DE5BCFE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7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FCEFE-1A96-4730-9B97-C163FDFA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CA8DF-FD48-4489-AB17-9611F64E4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BA541-AC6F-4061-B361-E80DC888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2E1F7-89F7-4C2D-9455-6F1D0355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1D865-737F-4407-A07C-D1EB3883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3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112B5-D0BA-457E-9B05-D0DE1A78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B69D8-DD43-43DD-B25E-497EF2B9E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0C5C7-3F92-436A-A2E1-1C52984A4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41988-577D-4892-A4B2-ED236916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B1BA1-5BFC-4D76-8D08-832EDCF4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F9CBD2-51B4-4483-9796-B479CF93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4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D1D19-733B-4E14-86C1-36254BC4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9C104-3F94-4B42-8E10-4AF5635F7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C88A9A-B592-4D4A-B957-2FB69DB2D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857958-493C-44C4-A106-81A4BCA84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0A7568-CBAB-47C3-A11B-BEA6D0B76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383D47-0B2D-4A61-9C2C-5AE45FF5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19486F-8414-42D3-B2AD-3A06B579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A2D785-6D8E-4FB2-B169-625437AC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6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4B14F-7FCD-4D4B-A601-FDC70D98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DDF8E-C3C4-4902-AB76-9DBD35B7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E3244C-BA3C-48A6-A348-0EC4A185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6E4A8A-D73D-423E-B175-9050240E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3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D54250-F0D6-4154-A538-2BA08B48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665A9E-848B-4FEB-8309-2A088DDC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C75CF3-A8CB-4D4D-AA10-C16C5AB5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EACFB-D005-4DF2-B103-44715886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FBC11-4A8D-49D3-8777-1892DDC9B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D5DF25-AEC0-4275-9E6C-95C18F829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1D1D29-69C5-4866-B9B3-BEEE4E91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8C80C-3108-4BCC-92BE-E197F847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075A1-A424-4876-9DA9-8A19C7D2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1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79185-A2F3-45FE-A934-BCE7AB3A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6E49A6-27AD-4532-992F-EF8F61880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8F19D9-0D11-4309-9D3C-C0E7C55BC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0F8564-30C3-4133-8E7E-31170F5D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D6ADE-15DF-4632-AE98-D2B21912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B0C0A-729F-492A-A38F-D47C060B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80518B-027A-4DB0-BAC9-FA2476D9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B86D0-49E5-478B-8B24-5F06C2A5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A3C59-56A1-45E7-A302-11139B3E9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C5569-1C17-49CC-BC4F-BA5921BB341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647C5-85C0-404C-B080-CA4DC1FC1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5DC3E-E445-4441-A636-9AAFF89F8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65EFA63-33B2-48C3-BE6F-BA74D65F574C}"/>
              </a:ext>
            </a:extLst>
          </p:cNvPr>
          <p:cNvCxnSpPr/>
          <p:nvPr/>
        </p:nvCxnSpPr>
        <p:spPr>
          <a:xfrm>
            <a:off x="5052880" y="3429000"/>
            <a:ext cx="6560598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F8E89A8-3806-4FDE-956C-CFDCAFD7D322}"/>
              </a:ext>
            </a:extLst>
          </p:cNvPr>
          <p:cNvSpPr txBox="1"/>
          <p:nvPr/>
        </p:nvSpPr>
        <p:spPr>
          <a:xfrm>
            <a:off x="9889929" y="29673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危化测试仪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199AD2-849C-4445-9755-EBF21DE0FE79}"/>
              </a:ext>
            </a:extLst>
          </p:cNvPr>
          <p:cNvSpPr txBox="1"/>
          <p:nvPr/>
        </p:nvSpPr>
        <p:spPr>
          <a:xfrm>
            <a:off x="9274376" y="342900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组装及安装说明</a:t>
            </a:r>
          </a:p>
        </p:txBody>
      </p:sp>
    </p:spTree>
    <p:extLst>
      <p:ext uri="{BB962C8B-B14F-4D97-AF65-F5344CB8AC3E}">
        <p14:creationId xmlns:p14="http://schemas.microsoft.com/office/powerpoint/2010/main" val="378858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65EFA63-33B2-48C3-BE6F-BA74D65F574C}"/>
              </a:ext>
            </a:extLst>
          </p:cNvPr>
          <p:cNvCxnSpPr/>
          <p:nvPr/>
        </p:nvCxnSpPr>
        <p:spPr>
          <a:xfrm>
            <a:off x="232305" y="517124"/>
            <a:ext cx="656059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F8E89A8-3806-4FDE-956C-CFDCAFD7D322}"/>
              </a:ext>
            </a:extLst>
          </p:cNvPr>
          <p:cNvSpPr txBox="1"/>
          <p:nvPr/>
        </p:nvSpPr>
        <p:spPr>
          <a:xfrm>
            <a:off x="232305" y="1477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版本信息及说明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199AD2-849C-4445-9755-EBF21DE0FE79}"/>
              </a:ext>
            </a:extLst>
          </p:cNvPr>
          <p:cNvSpPr txBox="1"/>
          <p:nvPr/>
        </p:nvSpPr>
        <p:spPr>
          <a:xfrm>
            <a:off x="232305" y="1058663"/>
            <a:ext cx="86276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硬件版本：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危化传感器：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RiskChemi_Sensor_V2.04M1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适用于常规安装方式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危化传感器：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RiskChemi_Sensor_V2.04M2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仅适用于产品背面紧贴大面积金属物体（如投币箱）的情形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危化显示器：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RiskChemi_Monitor_V1.04M1</a:t>
            </a: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软件版本：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危化传感器：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危化显示器：</a:t>
            </a:r>
          </a:p>
        </p:txBody>
      </p:sp>
    </p:spTree>
    <p:extLst>
      <p:ext uri="{BB962C8B-B14F-4D97-AF65-F5344CB8AC3E}">
        <p14:creationId xmlns:p14="http://schemas.microsoft.com/office/powerpoint/2010/main" val="102392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65EFA63-33B2-48C3-BE6F-BA74D65F574C}"/>
              </a:ext>
            </a:extLst>
          </p:cNvPr>
          <p:cNvCxnSpPr/>
          <p:nvPr/>
        </p:nvCxnSpPr>
        <p:spPr>
          <a:xfrm>
            <a:off x="232305" y="517124"/>
            <a:ext cx="656059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F8E89A8-3806-4FDE-956C-CFDCAFD7D322}"/>
              </a:ext>
            </a:extLst>
          </p:cNvPr>
          <p:cNvSpPr txBox="1"/>
          <p:nvPr/>
        </p:nvSpPr>
        <p:spPr>
          <a:xfrm>
            <a:off x="232305" y="702002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两种危化传感器版本分别对应安装方式如下：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7F90B8-075E-4F0A-8E18-0799B7A48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1302409"/>
            <a:ext cx="2664107" cy="35521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BFF2F6-315F-44C1-B9C6-261356056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45" y="1302410"/>
            <a:ext cx="2664106" cy="35521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8AD9CCB-CC1B-46A9-ABAA-2740A18736FA}"/>
              </a:ext>
            </a:extLst>
          </p:cNvPr>
          <p:cNvSpPr txBox="1"/>
          <p:nvPr/>
        </p:nvSpPr>
        <p:spPr>
          <a:xfrm>
            <a:off x="1326445" y="4962517"/>
            <a:ext cx="35477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RiskChemi_Sensor_V2.04M1</a:t>
            </a:r>
          </a:p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安装要求：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设备正反面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1cm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以内无大面积金属物体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222617-CC7F-488D-BD21-E26C93C8A9CF}"/>
              </a:ext>
            </a:extLst>
          </p:cNvPr>
          <p:cNvSpPr txBox="1"/>
          <p:nvPr/>
        </p:nvSpPr>
        <p:spPr>
          <a:xfrm>
            <a:off x="7257625" y="4962517"/>
            <a:ext cx="37289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RiskChemi_Sensor_V2.04M2</a:t>
            </a:r>
          </a:p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安装要求：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设备反面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0~1cm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以内有大面积的金属物体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FF9C56-D550-429A-9825-E50604973704}"/>
              </a:ext>
            </a:extLst>
          </p:cNvPr>
          <p:cNvSpPr txBox="1"/>
          <p:nvPr/>
        </p:nvSpPr>
        <p:spPr>
          <a:xfrm>
            <a:off x="232305" y="1477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版本信息及说明</a:t>
            </a:r>
          </a:p>
        </p:txBody>
      </p:sp>
    </p:spTree>
    <p:extLst>
      <p:ext uri="{BB962C8B-B14F-4D97-AF65-F5344CB8AC3E}">
        <p14:creationId xmlns:p14="http://schemas.microsoft.com/office/powerpoint/2010/main" val="51741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65EFA63-33B2-48C3-BE6F-BA74D65F574C}"/>
              </a:ext>
            </a:extLst>
          </p:cNvPr>
          <p:cNvCxnSpPr/>
          <p:nvPr/>
        </p:nvCxnSpPr>
        <p:spPr>
          <a:xfrm>
            <a:off x="232305" y="517124"/>
            <a:ext cx="656059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F8E89A8-3806-4FDE-956C-CFDCAFD7D322}"/>
              </a:ext>
            </a:extLst>
          </p:cNvPr>
          <p:cNvSpPr txBox="1"/>
          <p:nvPr/>
        </p:nvSpPr>
        <p:spPr>
          <a:xfrm>
            <a:off x="232305" y="147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组装说明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199AD2-849C-4445-9755-EBF21DE0FE79}"/>
              </a:ext>
            </a:extLst>
          </p:cNvPr>
          <p:cNvSpPr txBox="1"/>
          <p:nvPr/>
        </p:nvSpPr>
        <p:spPr>
          <a:xfrm>
            <a:off x="232305" y="1058663"/>
            <a:ext cx="23407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危化传感器：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电源线出线方式：任意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664DAF-0B20-4C29-AFDE-CAB923279E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" r="14774" b="8524"/>
          <a:stretch/>
        </p:blipFill>
        <p:spPr>
          <a:xfrm>
            <a:off x="1791960" y="2719865"/>
            <a:ext cx="3714750" cy="25116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5AFE7B-FBC1-4CE6-8A76-5A48A52EC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292" y="2719865"/>
            <a:ext cx="4465206" cy="2511678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767FFD4-0921-4498-AABD-9BC0AF2F053E}"/>
              </a:ext>
            </a:extLst>
          </p:cNvPr>
          <p:cNvCxnSpPr/>
          <p:nvPr/>
        </p:nvCxnSpPr>
        <p:spPr>
          <a:xfrm flipH="1">
            <a:off x="2209800" y="1914525"/>
            <a:ext cx="142875" cy="10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F898991-3FBD-4682-A449-FD9A675458B4}"/>
              </a:ext>
            </a:extLst>
          </p:cNvPr>
          <p:cNvCxnSpPr>
            <a:cxnSpLocks/>
          </p:cNvCxnSpPr>
          <p:nvPr/>
        </p:nvCxnSpPr>
        <p:spPr>
          <a:xfrm>
            <a:off x="2352675" y="1914525"/>
            <a:ext cx="5153025" cy="255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15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059C56-1FDE-4A98-AA80-B304B2213BD4}"/>
              </a:ext>
            </a:extLst>
          </p:cNvPr>
          <p:cNvCxnSpPr/>
          <p:nvPr/>
        </p:nvCxnSpPr>
        <p:spPr>
          <a:xfrm>
            <a:off x="232305" y="517124"/>
            <a:ext cx="656059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2AA824E-F723-4C0D-BB02-202A068E8F5F}"/>
              </a:ext>
            </a:extLst>
          </p:cNvPr>
          <p:cNvSpPr txBox="1"/>
          <p:nvPr/>
        </p:nvSpPr>
        <p:spPr>
          <a:xfrm>
            <a:off x="232305" y="147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组装说明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ABF35-65D7-411D-B3B0-9DC9BD034BD0}"/>
              </a:ext>
            </a:extLst>
          </p:cNvPr>
          <p:cNvSpPr txBox="1"/>
          <p:nvPr/>
        </p:nvSpPr>
        <p:spPr>
          <a:xfrm>
            <a:off x="232305" y="1058663"/>
            <a:ext cx="25202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危化传感器：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电源线及风扇电源线焊接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30289D-CBBE-46B5-BDC3-20F74376A6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8" t="5511" r="16740" b="4333"/>
          <a:stretch/>
        </p:blipFill>
        <p:spPr>
          <a:xfrm>
            <a:off x="721206" y="2036965"/>
            <a:ext cx="4790671" cy="37623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BA3DE49-6406-4A50-B774-CA84DFADCB2B}"/>
              </a:ext>
            </a:extLst>
          </p:cNvPr>
          <p:cNvSpPr txBox="1"/>
          <p:nvPr/>
        </p:nvSpPr>
        <p:spPr>
          <a:xfrm>
            <a:off x="6096000" y="5060673"/>
            <a:ext cx="35237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红线接正极，对应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PCB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上圆形的焊盘；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黑线或蓝线接地，对应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PCB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上方形的焊盘；</a:t>
            </a:r>
          </a:p>
        </p:txBody>
      </p:sp>
    </p:spTree>
    <p:extLst>
      <p:ext uri="{BB962C8B-B14F-4D97-AF65-F5344CB8AC3E}">
        <p14:creationId xmlns:p14="http://schemas.microsoft.com/office/powerpoint/2010/main" val="85406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059C56-1FDE-4A98-AA80-B304B2213BD4}"/>
              </a:ext>
            </a:extLst>
          </p:cNvPr>
          <p:cNvCxnSpPr/>
          <p:nvPr/>
        </p:nvCxnSpPr>
        <p:spPr>
          <a:xfrm>
            <a:off x="232305" y="517124"/>
            <a:ext cx="656059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2AA824E-F723-4C0D-BB02-202A068E8F5F}"/>
              </a:ext>
            </a:extLst>
          </p:cNvPr>
          <p:cNvSpPr txBox="1"/>
          <p:nvPr/>
        </p:nvSpPr>
        <p:spPr>
          <a:xfrm>
            <a:off x="232305" y="147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组装说明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ABF35-65D7-411D-B3B0-9DC9BD034BD0}"/>
              </a:ext>
            </a:extLst>
          </p:cNvPr>
          <p:cNvSpPr txBox="1"/>
          <p:nvPr/>
        </p:nvSpPr>
        <p:spPr>
          <a:xfrm>
            <a:off x="232305" y="1058663"/>
            <a:ext cx="19816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危化传感器：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风扇电源线的长度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A3DE49-6406-4A50-B774-CA84DFADCB2B}"/>
              </a:ext>
            </a:extLst>
          </p:cNvPr>
          <p:cNvSpPr txBox="1"/>
          <p:nvPr/>
        </p:nvSpPr>
        <p:spPr>
          <a:xfrm>
            <a:off x="7097072" y="6041678"/>
            <a:ext cx="3344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风扇电源线出线口在距离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PCB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最近的一侧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E32128-9DBB-4B10-98B8-EFA949F23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" r="15318" b="5511"/>
          <a:stretch/>
        </p:blipFill>
        <p:spPr>
          <a:xfrm rot="5400000">
            <a:off x="6323276" y="1767203"/>
            <a:ext cx="4912369" cy="3323593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1576018-1089-4E94-A4DC-1CF3B8E4FB6E}"/>
              </a:ext>
            </a:extLst>
          </p:cNvPr>
          <p:cNvCxnSpPr/>
          <p:nvPr/>
        </p:nvCxnSpPr>
        <p:spPr>
          <a:xfrm>
            <a:off x="786303" y="2828925"/>
            <a:ext cx="405239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E3FFF2-CAE3-4FC9-BC45-B9E285D416D6}"/>
              </a:ext>
            </a:extLst>
          </p:cNvPr>
          <p:cNvCxnSpPr/>
          <p:nvPr/>
        </p:nvCxnSpPr>
        <p:spPr>
          <a:xfrm>
            <a:off x="786303" y="3000374"/>
            <a:ext cx="405239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5724BCB-2F0E-4A69-90DC-6162B2D04444}"/>
              </a:ext>
            </a:extLst>
          </p:cNvPr>
          <p:cNvSpPr/>
          <p:nvPr/>
        </p:nvSpPr>
        <p:spPr>
          <a:xfrm>
            <a:off x="4838700" y="2619374"/>
            <a:ext cx="723900" cy="586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1991144-05C4-4FAA-989E-3CC2AC0C99BB}"/>
              </a:ext>
            </a:extLst>
          </p:cNvPr>
          <p:cNvCxnSpPr>
            <a:cxnSpLocks/>
          </p:cNvCxnSpPr>
          <p:nvPr/>
        </p:nvCxnSpPr>
        <p:spPr>
          <a:xfrm flipH="1">
            <a:off x="3314700" y="2327911"/>
            <a:ext cx="197903" cy="29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8B93F0C-A434-4225-BB16-D4E56915DC51}"/>
              </a:ext>
            </a:extLst>
          </p:cNvPr>
          <p:cNvSpPr txBox="1"/>
          <p:nvPr/>
        </p:nvSpPr>
        <p:spPr>
          <a:xfrm>
            <a:off x="3511642" y="20537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线缆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2EBF60-4AAF-48AB-AE3F-93356152B3D3}"/>
              </a:ext>
            </a:extLst>
          </p:cNvPr>
          <p:cNvSpPr txBox="1"/>
          <p:nvPr/>
        </p:nvSpPr>
        <p:spPr>
          <a:xfrm>
            <a:off x="4463185" y="18514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接头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F4E3D98-21C0-43CF-B5F3-CF8B6B9D4D3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735055" y="2159238"/>
            <a:ext cx="217945" cy="46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C5B202E-D5AC-4457-B0AE-4FCD4CF939BF}"/>
              </a:ext>
            </a:extLst>
          </p:cNvPr>
          <p:cNvCxnSpPr/>
          <p:nvPr/>
        </p:nvCxnSpPr>
        <p:spPr>
          <a:xfrm>
            <a:off x="519973" y="2499360"/>
            <a:ext cx="0" cy="140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D628687-EBF8-4257-9518-26BAE74CB167}"/>
              </a:ext>
            </a:extLst>
          </p:cNvPr>
          <p:cNvCxnSpPr/>
          <p:nvPr/>
        </p:nvCxnSpPr>
        <p:spPr>
          <a:xfrm>
            <a:off x="5557866" y="2499360"/>
            <a:ext cx="0" cy="140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FC15E1-65EA-4968-B3B2-DE170FBEB825}"/>
              </a:ext>
            </a:extLst>
          </p:cNvPr>
          <p:cNvCxnSpPr>
            <a:cxnSpLocks/>
          </p:cNvCxnSpPr>
          <p:nvPr/>
        </p:nvCxnSpPr>
        <p:spPr>
          <a:xfrm flipH="1">
            <a:off x="519113" y="3703786"/>
            <a:ext cx="501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D24E3CB-D3CC-4E14-A68A-1DD0E5F249F9}"/>
              </a:ext>
            </a:extLst>
          </p:cNvPr>
          <p:cNvSpPr txBox="1"/>
          <p:nvPr/>
        </p:nvSpPr>
        <p:spPr>
          <a:xfrm>
            <a:off x="2153100" y="3775361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194~197mm</a:t>
            </a: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最长不超过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197mm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918E05D-F59F-42E8-9A8B-ED9C092E33C3}"/>
              </a:ext>
            </a:extLst>
          </p:cNvPr>
          <p:cNvCxnSpPr/>
          <p:nvPr/>
        </p:nvCxnSpPr>
        <p:spPr>
          <a:xfrm flipH="1">
            <a:off x="519113" y="2828925"/>
            <a:ext cx="26719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ABB9BB7-FE33-477D-A08F-E9DA30CDD4B5}"/>
              </a:ext>
            </a:extLst>
          </p:cNvPr>
          <p:cNvCxnSpPr/>
          <p:nvPr/>
        </p:nvCxnSpPr>
        <p:spPr>
          <a:xfrm flipH="1">
            <a:off x="519113" y="3000374"/>
            <a:ext cx="26719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5437D7-CD22-4CC8-B744-80CCC209F77A}"/>
              </a:ext>
            </a:extLst>
          </p:cNvPr>
          <p:cNvCxnSpPr>
            <a:cxnSpLocks/>
          </p:cNvCxnSpPr>
          <p:nvPr/>
        </p:nvCxnSpPr>
        <p:spPr>
          <a:xfrm flipH="1">
            <a:off x="715867" y="2432686"/>
            <a:ext cx="197903" cy="29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D375B17-5F58-4659-A54D-5823BCF70D9F}"/>
              </a:ext>
            </a:extLst>
          </p:cNvPr>
          <p:cNvSpPr txBox="1"/>
          <p:nvPr/>
        </p:nvSpPr>
        <p:spPr>
          <a:xfrm>
            <a:off x="878166" y="22264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线芯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3B277E2-3EA3-48D9-BD17-1C19C05C18FD}"/>
              </a:ext>
            </a:extLst>
          </p:cNvPr>
          <p:cNvGrpSpPr/>
          <p:nvPr/>
        </p:nvGrpSpPr>
        <p:grpSpPr>
          <a:xfrm>
            <a:off x="8655728" y="4116375"/>
            <a:ext cx="1358284" cy="1358201"/>
            <a:chOff x="8655728" y="4116375"/>
            <a:chExt cx="1358284" cy="1358201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EE9A286-86F0-45E7-80BC-F8A75FFA6C25}"/>
                </a:ext>
              </a:extLst>
            </p:cNvPr>
            <p:cNvCxnSpPr>
              <a:cxnSpLocks/>
            </p:cNvCxnSpPr>
            <p:nvPr/>
          </p:nvCxnSpPr>
          <p:spPr>
            <a:xfrm>
              <a:off x="8655728" y="4135423"/>
              <a:ext cx="1358284" cy="0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2873FF7-A109-4676-BB08-4D193A3F1DD8}"/>
                </a:ext>
              </a:extLst>
            </p:cNvPr>
            <p:cNvCxnSpPr>
              <a:cxnSpLocks/>
            </p:cNvCxnSpPr>
            <p:nvPr/>
          </p:nvCxnSpPr>
          <p:spPr>
            <a:xfrm>
              <a:off x="8674778" y="4119548"/>
              <a:ext cx="0" cy="1355028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CD510F1-E18A-4C00-B079-807ED0A519B2}"/>
                </a:ext>
              </a:extLst>
            </p:cNvPr>
            <p:cNvCxnSpPr>
              <a:cxnSpLocks/>
            </p:cNvCxnSpPr>
            <p:nvPr/>
          </p:nvCxnSpPr>
          <p:spPr>
            <a:xfrm>
              <a:off x="8671603" y="5456223"/>
              <a:ext cx="663267" cy="0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50856DB-6FCA-46E2-BFF7-6F81B7E5C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1695" y="5111053"/>
              <a:ext cx="0" cy="363523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C0FD0F0-0791-4858-89E3-0BE7701B6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0209" y="5131677"/>
              <a:ext cx="663803" cy="1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998740C-9ADD-42A7-BEA3-006A20546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012" y="4116375"/>
              <a:ext cx="0" cy="1034269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9BB4EDF-4D5C-4D4A-B3E2-9261E6B6A795}"/>
              </a:ext>
            </a:extLst>
          </p:cNvPr>
          <p:cNvCxnSpPr>
            <a:cxnSpLocks/>
          </p:cNvCxnSpPr>
          <p:nvPr/>
        </p:nvCxnSpPr>
        <p:spPr>
          <a:xfrm flipV="1">
            <a:off x="6325631" y="4457940"/>
            <a:ext cx="2223182" cy="42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28B1D095-0DFF-4F0B-8353-895AFBDFD679}"/>
              </a:ext>
            </a:extLst>
          </p:cNvPr>
          <p:cNvSpPr txBox="1"/>
          <p:nvPr/>
        </p:nvSpPr>
        <p:spPr>
          <a:xfrm>
            <a:off x="5763463" y="473395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PCB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17D8DA5-1ABF-49D0-AA8A-57824751A485}"/>
              </a:ext>
            </a:extLst>
          </p:cNvPr>
          <p:cNvCxnSpPr>
            <a:cxnSpLocks/>
          </p:cNvCxnSpPr>
          <p:nvPr/>
        </p:nvCxnSpPr>
        <p:spPr>
          <a:xfrm>
            <a:off x="7250906" y="5234587"/>
            <a:ext cx="15597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86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059C56-1FDE-4A98-AA80-B304B2213BD4}"/>
              </a:ext>
            </a:extLst>
          </p:cNvPr>
          <p:cNvCxnSpPr/>
          <p:nvPr/>
        </p:nvCxnSpPr>
        <p:spPr>
          <a:xfrm>
            <a:off x="232305" y="517124"/>
            <a:ext cx="656059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2AA824E-F723-4C0D-BB02-202A068E8F5F}"/>
              </a:ext>
            </a:extLst>
          </p:cNvPr>
          <p:cNvSpPr txBox="1"/>
          <p:nvPr/>
        </p:nvSpPr>
        <p:spPr>
          <a:xfrm>
            <a:off x="232305" y="147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组装说明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ABF35-65D7-411D-B3B0-9DC9BD034BD0}"/>
              </a:ext>
            </a:extLst>
          </p:cNvPr>
          <p:cNvSpPr txBox="1"/>
          <p:nvPr/>
        </p:nvSpPr>
        <p:spPr>
          <a:xfrm>
            <a:off x="232305" y="1058663"/>
            <a:ext cx="198163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危化传感器：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风扇电源线的位置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C08BEF-0F4F-4E14-82DC-780B61DF0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7" b="13056"/>
          <a:stretch/>
        </p:blipFill>
        <p:spPr>
          <a:xfrm>
            <a:off x="7786687" y="1143000"/>
            <a:ext cx="3857625" cy="5000626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6484725-A541-4331-B7A4-AFC9F0B2F781}"/>
              </a:ext>
            </a:extLst>
          </p:cNvPr>
          <p:cNvCxnSpPr>
            <a:cxnSpLocks/>
          </p:cNvCxnSpPr>
          <p:nvPr/>
        </p:nvCxnSpPr>
        <p:spPr>
          <a:xfrm>
            <a:off x="9906000" y="325237"/>
            <a:ext cx="66675" cy="6275588"/>
          </a:xfrm>
          <a:prstGeom prst="straightConnector1">
            <a:avLst/>
          </a:prstGeom>
          <a:ln w="762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14B080B-6629-4507-8A41-B647DDDB2FC3}"/>
              </a:ext>
            </a:extLst>
          </p:cNvPr>
          <p:cNvSpPr txBox="1"/>
          <p:nvPr/>
        </p:nvSpPr>
        <p:spPr>
          <a:xfrm>
            <a:off x="5122464" y="3727253"/>
            <a:ext cx="2098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风扇电源线连接到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PCB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并组装后不超过图中黄线的位置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950966B1-5E2F-4B1C-81D0-A9C1EDB39B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" r="14774" b="8524"/>
          <a:stretch/>
        </p:blipFill>
        <p:spPr>
          <a:xfrm>
            <a:off x="1014412" y="2948465"/>
            <a:ext cx="3714750" cy="251168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75C0D34-D29C-4334-B5DC-289B1FE8CC39}"/>
              </a:ext>
            </a:extLst>
          </p:cNvPr>
          <p:cNvCxnSpPr>
            <a:cxnSpLocks/>
          </p:cNvCxnSpPr>
          <p:nvPr/>
        </p:nvCxnSpPr>
        <p:spPr>
          <a:xfrm>
            <a:off x="2456826" y="2400300"/>
            <a:ext cx="0" cy="3848100"/>
          </a:xfrm>
          <a:prstGeom prst="straightConnector1">
            <a:avLst/>
          </a:prstGeom>
          <a:ln w="762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3D1B247-184B-4336-BD95-47897E12FC94}"/>
              </a:ext>
            </a:extLst>
          </p:cNvPr>
          <p:cNvCxnSpPr/>
          <p:nvPr/>
        </p:nvCxnSpPr>
        <p:spPr>
          <a:xfrm>
            <a:off x="2143125" y="2400300"/>
            <a:ext cx="0" cy="384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2BDE67C-A283-4099-8282-291B7E856A16}"/>
              </a:ext>
            </a:extLst>
          </p:cNvPr>
          <p:cNvCxnSpPr>
            <a:cxnSpLocks/>
          </p:cNvCxnSpPr>
          <p:nvPr/>
        </p:nvCxnSpPr>
        <p:spPr>
          <a:xfrm flipH="1">
            <a:off x="1685925" y="6143626"/>
            <a:ext cx="457200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0FBBF35-5C23-4C54-8438-736B3636AB25}"/>
              </a:ext>
            </a:extLst>
          </p:cNvPr>
          <p:cNvCxnSpPr>
            <a:cxnSpLocks/>
          </p:cNvCxnSpPr>
          <p:nvPr/>
        </p:nvCxnSpPr>
        <p:spPr>
          <a:xfrm>
            <a:off x="2524125" y="6143626"/>
            <a:ext cx="447675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C009B58-FA25-448C-BF3B-9012BAED372F}"/>
              </a:ext>
            </a:extLst>
          </p:cNvPr>
          <p:cNvSpPr txBox="1"/>
          <p:nvPr/>
        </p:nvSpPr>
        <p:spPr>
          <a:xfrm>
            <a:off x="1985964" y="6334747"/>
            <a:ext cx="690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22mm       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1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DDB68D-D317-4D27-B392-21EAAAD2A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3608392"/>
            <a:ext cx="4857750" cy="2732484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059C56-1FDE-4A98-AA80-B304B2213BD4}"/>
              </a:ext>
            </a:extLst>
          </p:cNvPr>
          <p:cNvCxnSpPr/>
          <p:nvPr/>
        </p:nvCxnSpPr>
        <p:spPr>
          <a:xfrm>
            <a:off x="232305" y="517124"/>
            <a:ext cx="656059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2AA824E-F723-4C0D-BB02-202A068E8F5F}"/>
              </a:ext>
            </a:extLst>
          </p:cNvPr>
          <p:cNvSpPr txBox="1"/>
          <p:nvPr/>
        </p:nvSpPr>
        <p:spPr>
          <a:xfrm>
            <a:off x="232305" y="147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组装说明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ABF35-65D7-411D-B3B0-9DC9BD034BD0}"/>
              </a:ext>
            </a:extLst>
          </p:cNvPr>
          <p:cNvSpPr txBox="1"/>
          <p:nvPr/>
        </p:nvSpPr>
        <p:spPr>
          <a:xfrm>
            <a:off x="232305" y="1058663"/>
            <a:ext cx="1443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危化传感器：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天线的位置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4B080B-6629-4507-8A41-B647DDDB2FC3}"/>
              </a:ext>
            </a:extLst>
          </p:cNvPr>
          <p:cNvSpPr txBox="1"/>
          <p:nvPr/>
        </p:nvSpPr>
        <p:spPr>
          <a:xfrm>
            <a:off x="2149926" y="2690336"/>
            <a:ext cx="24601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后续可以利用此处的两个螺钉孔，使用尼龙或塑料材质的螺钉将天线固定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233E5EB-D186-4382-96C1-1728C14CC2B0}"/>
              </a:ext>
            </a:extLst>
          </p:cNvPr>
          <p:cNvCxnSpPr>
            <a:stCxn id="35" idx="2"/>
          </p:cNvCxnSpPr>
          <p:nvPr/>
        </p:nvCxnSpPr>
        <p:spPr>
          <a:xfrm flipH="1">
            <a:off x="3248025" y="3429000"/>
            <a:ext cx="131988" cy="2114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9DDDEA1-771B-4541-8B3C-D463B4649D23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380013" y="3429000"/>
            <a:ext cx="1382487" cy="2114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C679468-4DF5-4A74-B8D0-DD6C2AC04822}"/>
              </a:ext>
            </a:extLst>
          </p:cNvPr>
          <p:cNvCxnSpPr>
            <a:cxnSpLocks/>
          </p:cNvCxnSpPr>
          <p:nvPr/>
        </p:nvCxnSpPr>
        <p:spPr>
          <a:xfrm>
            <a:off x="8362950" y="2939964"/>
            <a:ext cx="287655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1016356-5052-44E0-A0FA-57457087A250}"/>
              </a:ext>
            </a:extLst>
          </p:cNvPr>
          <p:cNvSpPr/>
          <p:nvPr/>
        </p:nvSpPr>
        <p:spPr>
          <a:xfrm>
            <a:off x="6096000" y="2974795"/>
            <a:ext cx="2800350" cy="1922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A34A98-FBC2-4C8E-A7D6-A431C013CBBC}"/>
              </a:ext>
            </a:extLst>
          </p:cNvPr>
          <p:cNvSpPr txBox="1"/>
          <p:nvPr/>
        </p:nvSpPr>
        <p:spPr>
          <a:xfrm>
            <a:off x="5864004" y="2189498"/>
            <a:ext cx="164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PCB</a:t>
            </a:r>
          </a:p>
          <a:p>
            <a:pPr lvl="1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厚度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1mm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8A01729-BAD5-4F83-A843-CC0DE5ED14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688257" y="2712718"/>
            <a:ext cx="104646" cy="23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6763B00-1ED6-4BAB-AB0D-FAA4DC84CF0A}"/>
              </a:ext>
            </a:extLst>
          </p:cNvPr>
          <p:cNvCxnSpPr>
            <a:cxnSpLocks/>
          </p:cNvCxnSpPr>
          <p:nvPr/>
        </p:nvCxnSpPr>
        <p:spPr>
          <a:xfrm>
            <a:off x="8401048" y="2950980"/>
            <a:ext cx="0" cy="373245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CFB311-736F-4198-9498-6F2212D072D3}"/>
              </a:ext>
            </a:extLst>
          </p:cNvPr>
          <p:cNvCxnSpPr>
            <a:cxnSpLocks/>
          </p:cNvCxnSpPr>
          <p:nvPr/>
        </p:nvCxnSpPr>
        <p:spPr>
          <a:xfrm flipV="1">
            <a:off x="7953375" y="3243263"/>
            <a:ext cx="371475" cy="12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3CC1C7B-858A-4765-B241-55DE5BF2CC15}"/>
              </a:ext>
            </a:extLst>
          </p:cNvPr>
          <p:cNvSpPr txBox="1"/>
          <p:nvPr/>
        </p:nvSpPr>
        <p:spPr>
          <a:xfrm>
            <a:off x="6481353" y="3273743"/>
            <a:ext cx="1534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PCB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背面露出长度不超过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1.5mm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93196E5-170B-42A1-8EF3-401441A662F2}"/>
              </a:ext>
            </a:extLst>
          </p:cNvPr>
          <p:cNvCxnSpPr/>
          <p:nvPr/>
        </p:nvCxnSpPr>
        <p:spPr>
          <a:xfrm>
            <a:off x="8358191" y="2295525"/>
            <a:ext cx="0" cy="79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81819B7-05D6-4677-AF73-BC4762BBA654}"/>
              </a:ext>
            </a:extLst>
          </p:cNvPr>
          <p:cNvCxnSpPr/>
          <p:nvPr/>
        </p:nvCxnSpPr>
        <p:spPr>
          <a:xfrm>
            <a:off x="11241932" y="2295525"/>
            <a:ext cx="0" cy="79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E7B52BE-3C6E-4657-BBC2-4A66CD91C099}"/>
              </a:ext>
            </a:extLst>
          </p:cNvPr>
          <p:cNvCxnSpPr>
            <a:cxnSpLocks/>
          </p:cNvCxnSpPr>
          <p:nvPr/>
        </p:nvCxnSpPr>
        <p:spPr>
          <a:xfrm>
            <a:off x="8401048" y="2396141"/>
            <a:ext cx="2762252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2AC1984-959A-4643-A28F-45789EE3836B}"/>
              </a:ext>
            </a:extLst>
          </p:cNvPr>
          <p:cNvSpPr txBox="1"/>
          <p:nvPr/>
        </p:nvSpPr>
        <p:spPr>
          <a:xfrm>
            <a:off x="9330689" y="2027434"/>
            <a:ext cx="90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 82mm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DBAE777-E7C4-43CC-B5D1-2D1426161C74}"/>
              </a:ext>
            </a:extLst>
          </p:cNvPr>
          <p:cNvSpPr txBox="1"/>
          <p:nvPr/>
        </p:nvSpPr>
        <p:spPr>
          <a:xfrm>
            <a:off x="8715373" y="1567796"/>
            <a:ext cx="2327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该长度直接决定天线的工作频率，需要严格控制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07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059C56-1FDE-4A98-AA80-B304B2213BD4}"/>
              </a:ext>
            </a:extLst>
          </p:cNvPr>
          <p:cNvCxnSpPr/>
          <p:nvPr/>
        </p:nvCxnSpPr>
        <p:spPr>
          <a:xfrm>
            <a:off x="232305" y="517124"/>
            <a:ext cx="656059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2AA824E-F723-4C0D-BB02-202A068E8F5F}"/>
              </a:ext>
            </a:extLst>
          </p:cNvPr>
          <p:cNvSpPr txBox="1"/>
          <p:nvPr/>
        </p:nvSpPr>
        <p:spPr>
          <a:xfrm>
            <a:off x="232305" y="147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组装说明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ABF35-65D7-411D-B3B0-9DC9BD034BD0}"/>
              </a:ext>
            </a:extLst>
          </p:cNvPr>
          <p:cNvSpPr txBox="1"/>
          <p:nvPr/>
        </p:nvSpPr>
        <p:spPr>
          <a:xfrm>
            <a:off x="232305" y="1058663"/>
            <a:ext cx="33409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危化显示器：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排线的长度为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5cm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两端的金手指位于同一侧；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25B879-D6B3-4133-A7D1-A80DE3178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2483251"/>
            <a:ext cx="5452533" cy="3067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D1BF85-84F8-436F-B416-388475D5A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3" t="35875" r="31039" b="33624"/>
          <a:stretch/>
        </p:blipFill>
        <p:spPr>
          <a:xfrm>
            <a:off x="6577964" y="3807225"/>
            <a:ext cx="4819650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0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328</Words>
  <Application>Microsoft Office PowerPoint</Application>
  <PresentationFormat>宽屏</PresentationFormat>
  <Paragraphs>74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Thinkpad</cp:lastModifiedBy>
  <cp:revision>15</cp:revision>
  <dcterms:created xsi:type="dcterms:W3CDTF">2018-06-11T01:51:51Z</dcterms:created>
  <dcterms:modified xsi:type="dcterms:W3CDTF">2018-06-11T10:45:59Z</dcterms:modified>
</cp:coreProperties>
</file>