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3ECB9-968B-45AF-B1F0-586ED3C09481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F7A92-2FB4-464D-9D22-003E4D695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37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3ECB9-968B-45AF-B1F0-586ED3C09481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F7A92-2FB4-464D-9D22-003E4D695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187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3ECB9-968B-45AF-B1F0-586ED3C09481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F7A92-2FB4-464D-9D22-003E4D695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41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3ECB9-968B-45AF-B1F0-586ED3C09481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F7A92-2FB4-464D-9D22-003E4D695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01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3ECB9-968B-45AF-B1F0-586ED3C09481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F7A92-2FB4-464D-9D22-003E4D695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96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3ECB9-968B-45AF-B1F0-586ED3C09481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F7A92-2FB4-464D-9D22-003E4D695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31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3ECB9-968B-45AF-B1F0-586ED3C09481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F7A92-2FB4-464D-9D22-003E4D695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47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3ECB9-968B-45AF-B1F0-586ED3C09481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F7A92-2FB4-464D-9D22-003E4D695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52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3ECB9-968B-45AF-B1F0-586ED3C09481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F7A92-2FB4-464D-9D22-003E4D695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68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3ECB9-968B-45AF-B1F0-586ED3C09481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F7A92-2FB4-464D-9D22-003E4D695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71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3ECB9-968B-45AF-B1F0-586ED3C09481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F7A92-2FB4-464D-9D22-003E4D695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1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3ECB9-968B-45AF-B1F0-586ED3C09481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F7A92-2FB4-464D-9D22-003E4D695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42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69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篠田　裕人</dc:creator>
  <cp:lastModifiedBy>篠田　裕人</cp:lastModifiedBy>
  <cp:revision>2</cp:revision>
  <dcterms:created xsi:type="dcterms:W3CDTF">2021-07-13T13:22:15Z</dcterms:created>
  <dcterms:modified xsi:type="dcterms:W3CDTF">2021-07-13T14:34:06Z</dcterms:modified>
</cp:coreProperties>
</file>