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561" autoAdjust="0"/>
  </p:normalViewPr>
  <p:slideViewPr>
    <p:cSldViewPr snapToGrid="0">
      <p:cViewPr>
        <p:scale>
          <a:sx n="75" d="100"/>
          <a:sy n="75" d="100"/>
        </p:scale>
        <p:origin x="282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44368-8849-4095-8017-459897365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B793E3-4F49-4345-8FBA-595A12290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F4E7C5-6846-44D9-92EE-530B26FF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1756-9673-46D4-B21E-CD6E2F711C5F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C83424-09BC-4C56-A5FC-16065164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C84F4E-EC26-4FA9-A32B-87EB216B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7048-AC85-4E66-AA02-3BF7FECB6B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58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1A8E65-4499-4067-BCD0-A826D840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29537D-0464-4376-8922-E0F6B6C4E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7E4A64-AFA6-48D0-A8D5-492E63CF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1756-9673-46D4-B21E-CD6E2F711C5F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0C6283-DF15-47B6-A43A-0355F4DF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A65ECD-59E3-4868-AAA7-C68E4A1D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7048-AC85-4E66-AA02-3BF7FECB6B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13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B2A9826-CD77-4179-997B-C40570415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FA45BD3-106D-4603-A24E-43FA86B45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90E5D4-071C-4182-A185-B6DD12CA2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1756-9673-46D4-B21E-CD6E2F711C5F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78EECF-7FED-4AA4-8C25-C7FC14546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B40BEC-42E1-4CEF-A408-1D60C1AC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7048-AC85-4E66-AA02-3BF7FECB6B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7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EF3CB-14DD-4409-ACD7-25D56335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D0CF95-405A-437D-A4FE-7A2C4CC1C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02C5EB-0896-4FD2-9EDD-96ADE360C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1756-9673-46D4-B21E-CD6E2F711C5F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22EAC3-A245-4F0F-AD06-2C2A6FA8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9078E3-9A56-4723-BE9A-F4EAB99B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7048-AC85-4E66-AA02-3BF7FECB6B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83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51C499-9ED3-4C22-9883-A9A4BB2E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FCE7D7-CA88-4A19-8C50-A2348B5A5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8B0A2E-FF7B-444B-8765-CB2AD633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1756-9673-46D4-B21E-CD6E2F711C5F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A0D4DF-D1DC-455E-B959-ADD63ADB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6FDB76-12D6-4C6F-B78E-A40D894D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7048-AC85-4E66-AA02-3BF7FECB6B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29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B47AFA-9D69-49A6-8A63-66EE34A3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2B0344-DEC1-454C-9236-913288CC8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C3C32A-807C-4047-89AF-F7F257C45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1D7AFC-3CB3-4FD5-AA10-233E49564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1756-9673-46D4-B21E-CD6E2F711C5F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62FFE6-1AFD-4297-A1A6-D84E936D1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EA30ED-E2BB-49C9-A9AF-1E83BED0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7048-AC85-4E66-AA02-3BF7FECB6B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01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7AF8AD-9165-4AAE-823B-8BB59807D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DFB381-FB25-4CC9-88B0-EBD19BE53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104A11-2575-45C1-A50B-6EC3B894C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546216F-168C-4A6F-9FDC-0BC6F9900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E7284D7-53ED-486E-8BFA-BD62DB46C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DA48BD8-D6DD-4B47-B962-1949041C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1756-9673-46D4-B21E-CD6E2F711C5F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00183B-7210-49E9-BEF0-F98541C0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45290A9-BD73-4921-B082-BA521EDC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7048-AC85-4E66-AA02-3BF7FECB6B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55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11C391-3149-46C1-BF13-89E9E3B4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CAD1CCD-0CA7-4AA7-89C9-F2DFF7CD2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1756-9673-46D4-B21E-CD6E2F711C5F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DEE203E-4F4B-4AAF-A5AA-D9E99712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B55A950-40BA-4C3F-9DF9-33FA4FFE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7048-AC85-4E66-AA02-3BF7FECB6B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45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F0AAF18-082F-4A15-BEDC-22044D0F9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1756-9673-46D4-B21E-CD6E2F711C5F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82AC031-703F-4AAB-A518-59371CB4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522CBF-80DB-4AF8-8E11-E7BCD636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7048-AC85-4E66-AA02-3BF7FECB6B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93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EE824C-811E-4E94-8A99-6A8264D74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0B9589-C574-4E45-A3A4-6459C179A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219A1E-63C3-49CB-A4FD-BF65B379F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9EE503-37A5-4A4D-9691-9C70D449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1756-9673-46D4-B21E-CD6E2F711C5F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186061-7C22-4923-845F-B6C0543E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6AC63A-3702-4436-A6E1-50195D76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7048-AC85-4E66-AA02-3BF7FECB6B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38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E68B7F-3FB5-4243-9FD0-894FD3A3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9E8BA02-5EB4-427E-8F5F-94143F555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D2E3EA-685D-4D4A-B10C-819566BA7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621A22-C6A2-42C6-A3C0-833AD8C86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1756-9673-46D4-B21E-CD6E2F711C5F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38B939-BC80-4692-AD06-A062AA97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CF0666-F6BF-4C36-AB93-1585F535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7048-AC85-4E66-AA02-3BF7FECB6B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67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051A3FC-315E-46AF-BDD1-3E23F60C1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2BE666-0F86-4D56-AFF7-1EFE784D4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B93D92-AF83-4945-93B6-07CADFEAC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81756-9673-46D4-B21E-CD6E2F711C5F}" type="datetimeFigureOut">
              <a:rPr kumimoji="1" lang="ja-JP" altLang="en-US" smtClean="0"/>
              <a:t>2020/10/6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DCFE10-5BFB-44A4-84F9-309E68AD1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CEF5F9-1E51-4672-A32E-60FC61B1B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07048-AC85-4E66-AA02-3BF7FECB6B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08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72AE5706-DDBC-4EBC-8800-5C9CFD660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309" y="643466"/>
            <a:ext cx="4587381" cy="5571067"/>
          </a:xfrm>
          <a:prstGeom prst="rect">
            <a:avLst/>
          </a:prstGeom>
        </p:spPr>
      </p:pic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40933B6-F555-4F21-A822-DA1D0B5096AD}"/>
              </a:ext>
            </a:extLst>
          </p:cNvPr>
          <p:cNvGrpSpPr/>
          <p:nvPr/>
        </p:nvGrpSpPr>
        <p:grpSpPr>
          <a:xfrm>
            <a:off x="3778463" y="1120775"/>
            <a:ext cx="415498" cy="954075"/>
            <a:chOff x="3778463" y="1120775"/>
            <a:chExt cx="415498" cy="954075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B3CFB620-63D1-41CC-8A53-54F0F1EEA3BD}"/>
                </a:ext>
              </a:extLst>
            </p:cNvPr>
            <p:cNvSpPr/>
            <p:nvPr/>
          </p:nvSpPr>
          <p:spPr>
            <a:xfrm>
              <a:off x="3844925" y="1120775"/>
              <a:ext cx="282575" cy="2921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FF224A5D-B8D7-41B4-86A7-742478AC0339}"/>
                </a:ext>
              </a:extLst>
            </p:cNvPr>
            <p:cNvCxnSpPr>
              <a:stCxn id="6" idx="4"/>
            </p:cNvCxnSpPr>
            <p:nvPr/>
          </p:nvCxnSpPr>
          <p:spPr>
            <a:xfrm flipH="1">
              <a:off x="3986212" y="1412875"/>
              <a:ext cx="1" cy="3651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6EAAF4DF-7D89-4B9A-925E-C0D10BC82C42}"/>
                </a:ext>
              </a:extLst>
            </p:cNvPr>
            <p:cNvSpPr txBox="1"/>
            <p:nvPr/>
          </p:nvSpPr>
          <p:spPr>
            <a:xfrm>
              <a:off x="3778463" y="17055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１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4595D21E-3EB4-4F5D-9D74-2CDBD70D300F}"/>
              </a:ext>
            </a:extLst>
          </p:cNvPr>
          <p:cNvGrpSpPr/>
          <p:nvPr/>
        </p:nvGrpSpPr>
        <p:grpSpPr>
          <a:xfrm>
            <a:off x="4028828" y="1120775"/>
            <a:ext cx="349037" cy="954075"/>
            <a:chOff x="3778463" y="1120775"/>
            <a:chExt cx="349037" cy="954075"/>
          </a:xfrm>
        </p:grpSpPr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AFD22412-CD74-4FAE-A26B-3455C3DCE205}"/>
                </a:ext>
              </a:extLst>
            </p:cNvPr>
            <p:cNvSpPr/>
            <p:nvPr/>
          </p:nvSpPr>
          <p:spPr>
            <a:xfrm>
              <a:off x="3844925" y="1120775"/>
              <a:ext cx="282575" cy="2921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A911D6BE-A0B7-49E1-B17A-8195921B2555}"/>
                </a:ext>
              </a:extLst>
            </p:cNvPr>
            <p:cNvCxnSpPr>
              <a:stCxn id="20" idx="4"/>
            </p:cNvCxnSpPr>
            <p:nvPr/>
          </p:nvCxnSpPr>
          <p:spPr>
            <a:xfrm flipH="1">
              <a:off x="3986212" y="1412875"/>
              <a:ext cx="1" cy="3651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9E4BF447-418F-4CD1-AEB4-BAA2238C0EAD}"/>
                </a:ext>
              </a:extLst>
            </p:cNvPr>
            <p:cNvSpPr txBox="1"/>
            <p:nvPr/>
          </p:nvSpPr>
          <p:spPr>
            <a:xfrm>
              <a:off x="3778463" y="1705518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2</a:t>
              </a:r>
              <a:endParaRPr kumimoji="1" lang="ja-JP" altLang="en-US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A18A57E3-3C4D-4676-BDA8-8E513AD734F0}"/>
              </a:ext>
            </a:extLst>
          </p:cNvPr>
          <p:cNvGrpSpPr/>
          <p:nvPr/>
        </p:nvGrpSpPr>
        <p:grpSpPr>
          <a:xfrm>
            <a:off x="4580423" y="1120775"/>
            <a:ext cx="349037" cy="954075"/>
            <a:chOff x="3778463" y="1120775"/>
            <a:chExt cx="349037" cy="954075"/>
          </a:xfrm>
        </p:grpSpPr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BCFB041F-B7D0-4D76-8DA0-F0EBDD935B59}"/>
                </a:ext>
              </a:extLst>
            </p:cNvPr>
            <p:cNvSpPr/>
            <p:nvPr/>
          </p:nvSpPr>
          <p:spPr>
            <a:xfrm>
              <a:off x="3844925" y="1120775"/>
              <a:ext cx="282575" cy="2921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B1A691C0-09F1-4A83-B269-1A87BC5CF419}"/>
                </a:ext>
              </a:extLst>
            </p:cNvPr>
            <p:cNvCxnSpPr>
              <a:stCxn id="24" idx="4"/>
            </p:cNvCxnSpPr>
            <p:nvPr/>
          </p:nvCxnSpPr>
          <p:spPr>
            <a:xfrm flipH="1">
              <a:off x="3986212" y="1412875"/>
              <a:ext cx="1" cy="3651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0C28F866-F2BD-4FC7-9307-6519B26B72DA}"/>
                </a:ext>
              </a:extLst>
            </p:cNvPr>
            <p:cNvSpPr txBox="1"/>
            <p:nvPr/>
          </p:nvSpPr>
          <p:spPr>
            <a:xfrm>
              <a:off x="3778463" y="1705518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3</a:t>
              </a:r>
              <a:endParaRPr kumimoji="1" lang="ja-JP" altLang="en-US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7FF0C5E3-1B5B-49D9-9830-C7BD867DE281}"/>
              </a:ext>
            </a:extLst>
          </p:cNvPr>
          <p:cNvGrpSpPr/>
          <p:nvPr/>
        </p:nvGrpSpPr>
        <p:grpSpPr>
          <a:xfrm>
            <a:off x="4847090" y="1120775"/>
            <a:ext cx="349037" cy="954075"/>
            <a:chOff x="3778463" y="1120775"/>
            <a:chExt cx="349037" cy="954075"/>
          </a:xfrm>
        </p:grpSpPr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F9A5CFBA-F072-459C-A976-491311986D07}"/>
                </a:ext>
              </a:extLst>
            </p:cNvPr>
            <p:cNvSpPr/>
            <p:nvPr/>
          </p:nvSpPr>
          <p:spPr>
            <a:xfrm>
              <a:off x="3844925" y="1120775"/>
              <a:ext cx="282575" cy="2921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52815B3E-7002-41A6-A201-215303870217}"/>
                </a:ext>
              </a:extLst>
            </p:cNvPr>
            <p:cNvCxnSpPr>
              <a:stCxn id="28" idx="4"/>
            </p:cNvCxnSpPr>
            <p:nvPr/>
          </p:nvCxnSpPr>
          <p:spPr>
            <a:xfrm flipH="1">
              <a:off x="3986212" y="1412875"/>
              <a:ext cx="1" cy="3651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875724B-D4E4-4459-96A2-44E4DAF00D39}"/>
                </a:ext>
              </a:extLst>
            </p:cNvPr>
            <p:cNvSpPr txBox="1"/>
            <p:nvPr/>
          </p:nvSpPr>
          <p:spPr>
            <a:xfrm>
              <a:off x="3778463" y="1705518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4</a:t>
              </a:r>
              <a:endParaRPr kumimoji="1" lang="ja-JP" altLang="en-US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2807107-ADC7-47E1-9623-B53F4C9B9F20}"/>
              </a:ext>
            </a:extLst>
          </p:cNvPr>
          <p:cNvSpPr txBox="1"/>
          <p:nvPr/>
        </p:nvSpPr>
        <p:spPr>
          <a:xfrm>
            <a:off x="5925920" y="324433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endParaRPr kumimoji="1" lang="ja-JP" altLang="en-US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4AE3A59-37BA-4261-AD82-D07BF55A8C2D}"/>
              </a:ext>
            </a:extLst>
          </p:cNvPr>
          <p:cNvSpPr txBox="1"/>
          <p:nvPr/>
        </p:nvSpPr>
        <p:spPr>
          <a:xfrm>
            <a:off x="5925920" y="547953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endParaRPr kumimoji="1" lang="ja-JP" altLang="en-US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42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篠田 裕人</dc:creator>
  <cp:lastModifiedBy>篠田 裕人</cp:lastModifiedBy>
  <cp:revision>4</cp:revision>
  <dcterms:created xsi:type="dcterms:W3CDTF">2020-10-06T06:35:35Z</dcterms:created>
  <dcterms:modified xsi:type="dcterms:W3CDTF">2020-10-06T06:47:41Z</dcterms:modified>
</cp:coreProperties>
</file>