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E98EA-D6D8-441E-A3A2-1EA0BB181DB9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76B8D-A566-4800-AF32-D2B944D91DE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2662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76B8D-A566-4800-AF32-D2B944D91DE9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7783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76B8D-A566-4800-AF32-D2B944D91DE9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490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D0F6-1BEA-5511-CD07-1F59D8F3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F95D3-3D3A-0DD3-590B-4E0E0131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3B1EC-8F4E-695E-907E-4CE5BA11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4A77-6AE1-E6DC-D774-D491110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5907-92AE-981C-F1CD-5C9D102B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8844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337D-DF04-0DDA-07D6-F8736ED6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1CCA9-226C-548E-03FC-65611B2F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13424-92A6-12D6-4779-086E194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D64EB-89B4-CE35-0EDD-8B135415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E8577-1741-96C7-7579-B2B8A95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748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49E95-377B-F80C-8082-425E248C7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33F46-0BCB-ACA3-FEFB-CA141516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87EAE-C82A-DCFD-F0F1-6624B68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6218-0437-54A2-F4DE-E2E1942F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62640-1CA2-C438-CA3D-4259F17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55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336A-633B-CF7D-9E2A-DA71024D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72DDF-7290-944F-E6CD-603801F3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CD05B-A283-F315-6456-2A4BF1A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2D14F-057E-52E0-2878-3A175F80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2D7B-0FCF-C47E-52D6-43323053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947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DBE79-167E-B795-48D8-D402D69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A2FC8-52C4-78FE-D5F1-79905D7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A8A88-62A1-2863-9CDA-33E958BA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29FD6-D9C0-70E3-6821-3E0AD8E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54BD-51AB-B565-8A8D-679D38E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375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E116-6577-62A1-C9C9-19216493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49275-D518-981B-5168-59C833A2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13AD-7602-B394-055C-F56F21EF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D8332-F474-8AB1-5E1A-5079B876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276B7-C491-68F7-0634-72F42E40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9DEA1-B829-890B-1050-F3B5705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59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53AA-0903-FCC3-964F-820FC423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1BBC7-8675-12D9-6AB1-3F9C0AC3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05B7C-D0F1-E2BC-C1BA-EF62C419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7ACC0-244C-4603-1255-D5C74B407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B3FC2-A145-34AD-0CBC-0C365F71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6CA7-6799-43C5-D888-4892B03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AE324-10C1-AB12-82AD-A8D21F3F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61AB6-3449-F37A-B0B0-67DF93B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446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2F07-03DF-A411-8CC2-754C5BF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B375F-B77A-6B9A-3299-B30D4AB1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15F92-78DC-C918-9592-93B888F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9A5945-D198-92C7-679F-D6812BD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980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46E13-29D1-8D0E-5575-F4B7251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C89D4-F231-0B1B-0BE0-EF8668C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CC30B-D82C-ABB9-5862-DAAC0ED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60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3AEC-3B5F-E300-45BE-5AD9A09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E00E-F188-4E69-99B6-BEE9B2FA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71733-8E31-162D-69CC-D4F24CC8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BB403-AA78-AC67-1067-21A756C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65843-B8E8-30CF-0AEE-15D7ADD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A9A82-4A64-70D4-C933-575B7BD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231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1A6E-F440-8864-3618-2804F7A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45A6B0-C3C9-F193-6DDA-8FCB86FB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0D3AF-19DA-637A-B2C4-328909CD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4500D-4FFA-50A8-E171-6F368467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CEA95-AD41-7341-1887-9AF83654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A4E09-8901-106C-152F-92AD11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478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8FFDB-3214-616F-0547-80C46C04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2EB18-6CD9-A274-67C7-D628F171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EAEDE-6AA5-E7D9-75E5-D4F698F2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940F5-08B2-43C5-940E-8777B3860822}" type="datetimeFigureOut">
              <a:rPr lang="zh-Hans-HK" altLang="en-US" smtClean="0"/>
              <a:t>23/2/2024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A337B-79FC-88AA-ACFA-17FF312B1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7AB6D-F6D6-AB7D-BB26-B2C5FA7E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91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B0095A-60FA-FED6-C89C-C077BC4A120D}"/>
              </a:ext>
            </a:extLst>
          </p:cNvPr>
          <p:cNvSpPr txBox="1"/>
          <p:nvPr/>
        </p:nvSpPr>
        <p:spPr>
          <a:xfrm>
            <a:off x="1469570" y="870772"/>
            <a:ext cx="8142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2024/2/23 </a:t>
            </a:r>
            <a:r>
              <a:rPr lang="zh-CN" altLang="en-US" sz="2400" dirty="0"/>
              <a:t>任务报告</a:t>
            </a:r>
            <a:endParaRPr lang="en-US" altLang="zh-CN" sz="2400" dirty="0"/>
          </a:p>
          <a:p>
            <a:r>
              <a:rPr lang="zh-CN" altLang="en-US" sz="2400" dirty="0"/>
              <a:t>主要工作于：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文献数据集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Llama </a:t>
            </a:r>
            <a:r>
              <a:rPr lang="zh-CN" altLang="en-US" sz="2400" dirty="0"/>
              <a:t>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77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74F85-4742-9717-37A2-8E6083FA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B4E3A-FDAC-7CC3-030C-24BFB870FACB}"/>
              </a:ext>
            </a:extLst>
          </p:cNvPr>
          <p:cNvSpPr txBox="1"/>
          <p:nvPr/>
        </p:nvSpPr>
        <p:spPr>
          <a:xfrm>
            <a:off x="239484" y="0"/>
            <a:ext cx="81425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整个文献数据集的重新采集，过滤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对于重复数据集的删除</a:t>
            </a:r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起因于一开始的</a:t>
            </a:r>
            <a:r>
              <a:rPr lang="en-US" altLang="zh-CN" sz="2400" dirty="0"/>
              <a:t>30K</a:t>
            </a:r>
            <a:r>
              <a:rPr lang="zh-CN" altLang="en-US" sz="2400" dirty="0"/>
              <a:t>样本</a:t>
            </a:r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比对时有重复现象</a:t>
            </a:r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对于重复数据的确认</a:t>
            </a:r>
            <a:r>
              <a:rPr lang="en-US" altLang="zh-CN" sz="2400" dirty="0"/>
              <a:t>—hash</a:t>
            </a:r>
            <a:r>
              <a:rPr lang="zh-CN" altLang="en-US" sz="2400" dirty="0"/>
              <a:t>加密，将长</a:t>
            </a:r>
            <a:r>
              <a:rPr lang="en-US" altLang="zh-CN" sz="2400" dirty="0"/>
              <a:t>string encode</a:t>
            </a:r>
            <a:r>
              <a:rPr lang="zh-CN" altLang="en-US" sz="2400" dirty="0"/>
              <a:t>后进行</a:t>
            </a:r>
            <a:r>
              <a:rPr lang="en-US" altLang="zh-CN" sz="2400" dirty="0"/>
              <a:t>hash</a:t>
            </a:r>
            <a:r>
              <a:rPr lang="zh-CN" altLang="en-US" sz="2400" dirty="0"/>
              <a:t>加密，转进为</a:t>
            </a:r>
            <a:r>
              <a:rPr lang="en-US" altLang="zh-CN" sz="2400" dirty="0"/>
              <a:t>16</a:t>
            </a:r>
            <a:r>
              <a:rPr lang="zh-CN" altLang="en-US" sz="2400" dirty="0"/>
              <a:t>进制。对于文本比对极其敏感。结果可信且速度快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处理结果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FB5F7-F2EF-00BD-0AB0-8427042B43E2}"/>
              </a:ext>
            </a:extLst>
          </p:cNvPr>
          <p:cNvSpPr txBox="1"/>
          <p:nvPr/>
        </p:nvSpPr>
        <p:spPr>
          <a:xfrm>
            <a:off x="239484" y="3477875"/>
            <a:ext cx="10047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先删去重复值的值对</a:t>
            </a:r>
            <a:endParaRPr lang="en-US" altLang="zh-CN" sz="1800" dirty="0"/>
          </a:p>
          <a:p>
            <a:r>
              <a:rPr lang="en-US" altLang="zh-CN" sz="1800" dirty="0"/>
              <a:t>the original shape of project compare with filtered document is (165038, 146048, 0.88) </a:t>
            </a:r>
          </a:p>
          <a:p>
            <a:r>
              <a:rPr lang="en-US" altLang="zh-CN" sz="1800" dirty="0"/>
              <a:t> the original shape of stakeholder compare with filtered document is (47039, 35012, 0.74) </a:t>
            </a:r>
          </a:p>
          <a:p>
            <a:r>
              <a:rPr lang="en-US" altLang="zh-CN" sz="1800" dirty="0"/>
              <a:t> the original shape of risk compare with filtered document is (107935, 94860, 0.88) </a:t>
            </a:r>
          </a:p>
          <a:p>
            <a:r>
              <a:rPr lang="zh-CN" altLang="en-US" dirty="0"/>
              <a:t>加密后删去重复值的值对</a:t>
            </a:r>
            <a:endParaRPr lang="en-US" altLang="zh-CN" dirty="0"/>
          </a:p>
          <a:p>
            <a:r>
              <a:rPr lang="en-US" altLang="zh-CN" sz="1800" dirty="0"/>
              <a:t>the original shape of project compare with filtered document is (254352, 146048, 0.57) </a:t>
            </a:r>
          </a:p>
          <a:p>
            <a:r>
              <a:rPr lang="en-US" altLang="zh-CN" sz="1800" dirty="0"/>
              <a:t>the original shape of stakeholder compare with filtered document is (48341, 35012, 0.72) </a:t>
            </a:r>
          </a:p>
          <a:p>
            <a:r>
              <a:rPr lang="en-US" altLang="zh-CN" sz="1800" dirty="0"/>
              <a:t>the original shape of risk compare with filtered document is (120420, 94860, 0.79)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46A43F-CC83-0853-74A4-8FDC04AC6DBC}"/>
              </a:ext>
            </a:extLst>
          </p:cNvPr>
          <p:cNvSpPr txBox="1"/>
          <p:nvPr/>
        </p:nvSpPr>
        <p:spPr>
          <a:xfrm>
            <a:off x="359229" y="5878286"/>
            <a:ext cx="854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最后需要处理的一共是：</a:t>
            </a:r>
            <a:r>
              <a:rPr lang="en-US" altLang="zh-CN" sz="2400" dirty="0"/>
              <a:t>274,920 </a:t>
            </a:r>
            <a:r>
              <a:rPr lang="zh-CN" altLang="en-US" sz="2400" dirty="0"/>
              <a:t>条</a:t>
            </a:r>
            <a:endParaRPr lang="en-US" altLang="zh-CN" sz="2400" dirty="0"/>
          </a:p>
          <a:p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5B8D-653F-296A-3394-5E968FDB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ABCC6D-0D7C-0475-CA8E-91ED33989645}"/>
              </a:ext>
            </a:extLst>
          </p:cNvPr>
          <p:cNvSpPr txBox="1"/>
          <p:nvPr/>
        </p:nvSpPr>
        <p:spPr>
          <a:xfrm>
            <a:off x="576943" y="375668"/>
            <a:ext cx="918754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新</a:t>
            </a:r>
            <a:r>
              <a:rPr lang="en-US" altLang="zh-CN" sz="2800" dirty="0">
                <a:solidFill>
                  <a:srgbClr val="FF0000"/>
                </a:solidFill>
              </a:rPr>
              <a:t>Llama</a:t>
            </a:r>
            <a:r>
              <a:rPr lang="zh-CN" altLang="en-US" sz="2800" dirty="0">
                <a:solidFill>
                  <a:srgbClr val="FF0000"/>
                </a:solidFill>
              </a:rPr>
              <a:t>概括过的数据 </a:t>
            </a:r>
            <a:r>
              <a:rPr lang="en-US" altLang="zh-CN" sz="2800" dirty="0">
                <a:solidFill>
                  <a:srgbClr val="FF0000"/>
                </a:solidFill>
              </a:rPr>
              <a:t>9869</a:t>
            </a:r>
            <a:r>
              <a:rPr lang="zh-CN" altLang="en-US" sz="2800" dirty="0">
                <a:solidFill>
                  <a:srgbClr val="FF0000"/>
                </a:solidFill>
              </a:rPr>
              <a:t>条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r>
              <a:rPr lang="en-US" altLang="zh-CN" sz="2400" dirty="0"/>
              <a:t>Prompt </a:t>
            </a:r>
            <a:r>
              <a:rPr lang="zh-CN" altLang="en-US" sz="2400" dirty="0"/>
              <a:t>改变：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增加了明确的任务类型</a:t>
            </a:r>
            <a:r>
              <a:rPr lang="en-US" altLang="zh-CN" sz="2400" dirty="0"/>
              <a:t>(</a:t>
            </a:r>
            <a:r>
              <a:rPr lang="zh-CN" altLang="en-US" sz="2400" dirty="0"/>
              <a:t>文本提取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Prompt</a:t>
            </a:r>
            <a:r>
              <a:rPr lang="zh-CN" altLang="en-US" sz="2400" dirty="0"/>
              <a:t>中取消了输出限制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Prompt</a:t>
            </a:r>
            <a:r>
              <a:rPr lang="zh-CN" altLang="en-US" sz="2400" dirty="0"/>
              <a:t>格式：</a:t>
            </a:r>
            <a:endParaRPr lang="en-US" altLang="zh-CN" sz="2400" dirty="0"/>
          </a:p>
          <a:p>
            <a:r>
              <a:rPr lang="zh-CN" altLang="en-US" sz="2400" dirty="0"/>
              <a:t>任务类型 </a:t>
            </a:r>
            <a:r>
              <a:rPr lang="en-US" altLang="zh-CN" sz="2400" dirty="0"/>
              <a:t>+ (</a:t>
            </a:r>
            <a:r>
              <a:rPr lang="zh-CN" altLang="en-US" sz="2400" dirty="0"/>
              <a:t>有关什么学科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具体要干什么</a:t>
            </a:r>
            <a:r>
              <a:rPr lang="en-US" altLang="zh-CN" sz="2400" dirty="0"/>
              <a:t>(</a:t>
            </a:r>
            <a:r>
              <a:rPr lang="zh-CN" altLang="en-US" sz="2400" dirty="0"/>
              <a:t>确认文本中的风险，项目和受益人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输出限制</a:t>
            </a:r>
            <a:r>
              <a:rPr lang="en-US" altLang="zh-CN" sz="2400" dirty="0"/>
              <a:t>(</a:t>
            </a:r>
            <a:r>
              <a:rPr lang="zh-CN" altLang="en-US" sz="2400" dirty="0"/>
              <a:t>只允许输出提取到的结果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输出格式</a:t>
            </a:r>
            <a:r>
              <a:rPr lang="en-US" altLang="zh-CN" sz="2400" dirty="0"/>
              <a:t>(</a:t>
            </a:r>
            <a:r>
              <a:rPr lang="zh-CN" altLang="en-US" sz="2400" dirty="0"/>
              <a:t>有逗号分开多个结果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例外</a:t>
            </a:r>
            <a:r>
              <a:rPr lang="en-US" altLang="zh-CN" sz="2400" dirty="0"/>
              <a:t>(</a:t>
            </a:r>
            <a:r>
              <a:rPr lang="zh-CN" altLang="en-US" sz="2400" dirty="0"/>
              <a:t>找不到就输出</a:t>
            </a:r>
            <a:r>
              <a:rPr lang="en-US" altLang="zh-CN" sz="2400" dirty="0"/>
              <a:t>None)</a:t>
            </a:r>
          </a:p>
          <a:p>
            <a:endParaRPr lang="en-US" altLang="zh-CN" sz="2400" dirty="0"/>
          </a:p>
          <a:p>
            <a:r>
              <a:rPr lang="zh-CN" altLang="en-US" sz="2400" dirty="0"/>
              <a:t>输出例子：</a:t>
            </a:r>
            <a:endParaRPr lang="en-US" altLang="zh-CN" sz="2400" dirty="0"/>
          </a:p>
          <a:p>
            <a:r>
              <a:rPr lang="zh-CN" altLang="en-US" sz="2400" dirty="0"/>
              <a:t>注意事项</a:t>
            </a:r>
            <a:r>
              <a:rPr lang="en-US" altLang="zh-CN" sz="2400" dirty="0"/>
              <a:t>(</a:t>
            </a:r>
            <a:r>
              <a:rPr lang="zh-CN" altLang="en-US" sz="2400" dirty="0"/>
              <a:t>只允许从输入语境中提取有关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输入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24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ABF38-BB5B-AF62-5BEF-7FD3E9293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A45726-2199-608F-890C-400E0E496BA4}"/>
              </a:ext>
            </a:extLst>
          </p:cNvPr>
          <p:cNvSpPr txBox="1"/>
          <p:nvPr/>
        </p:nvSpPr>
        <p:spPr>
          <a:xfrm>
            <a:off x="576943" y="375668"/>
            <a:ext cx="11615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文本提取和</a:t>
            </a:r>
            <a:r>
              <a:rPr lang="en-US" altLang="zh-CN" sz="2800" dirty="0">
                <a:solidFill>
                  <a:srgbClr val="FF0000"/>
                </a:solidFill>
              </a:rPr>
              <a:t>FP Growth</a:t>
            </a:r>
            <a:r>
              <a:rPr lang="zh-CN" altLang="en-US" sz="2800" dirty="0">
                <a:solidFill>
                  <a:srgbClr val="FF0000"/>
                </a:solidFill>
              </a:rPr>
              <a:t>算法的改进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允许长文本答案出现，但如果有从句，删除多余的修饰，限定，或解释词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对类型进行额外的包装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FP Growth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用相似度计算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有没有好的算法？高维空间的信息有没有用</a:t>
            </a:r>
            <a:r>
              <a:rPr lang="en-US" altLang="zh-CN" sz="2400" dirty="0"/>
              <a:t>(embedding</a:t>
            </a:r>
            <a:r>
              <a:rPr lang="zh-CN" altLang="en-US" sz="2400" dirty="0"/>
              <a:t>后的结果多在</a:t>
            </a:r>
            <a:r>
              <a:rPr lang="en-US" altLang="zh-CN" sz="2400" dirty="0"/>
              <a:t>700</a:t>
            </a:r>
            <a:r>
              <a:rPr lang="zh-CN" altLang="en-US" sz="2400" dirty="0"/>
              <a:t>维</a:t>
            </a:r>
            <a:r>
              <a:rPr lang="en-US" altLang="zh-CN" sz="2400" dirty="0"/>
              <a:t>+)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FA28C5-C1DC-C322-6363-80605B6538B5}"/>
              </a:ext>
            </a:extLst>
          </p:cNvPr>
          <p:cNvSpPr txBox="1"/>
          <p:nvPr/>
        </p:nvSpPr>
        <p:spPr>
          <a:xfrm>
            <a:off x="489857" y="4136571"/>
            <a:ext cx="1104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提升</a:t>
            </a:r>
            <a:r>
              <a:rPr lang="en-US" altLang="zh-CN" sz="3200" dirty="0"/>
              <a:t>Llama2 </a:t>
            </a:r>
            <a:r>
              <a:rPr lang="zh-CN" altLang="en-US" sz="3200" dirty="0"/>
              <a:t>产出的方法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en-US" altLang="zh-CN" sz="2800" dirty="0"/>
              <a:t>Prompt</a:t>
            </a:r>
            <a:r>
              <a:rPr lang="zh-CN" altLang="en-US" sz="2800" dirty="0"/>
              <a:t>的输入</a:t>
            </a:r>
            <a:r>
              <a:rPr lang="en-US" altLang="zh-CN" sz="2800" dirty="0"/>
              <a:t>(</a:t>
            </a:r>
            <a:r>
              <a:rPr lang="zh-CN" altLang="en-US" sz="2800" dirty="0"/>
              <a:t>每个输入都要过一遍，而不是先相似度提取有效的文本</a:t>
            </a:r>
            <a:r>
              <a:rPr lang="en-US" altLang="zh-CN" sz="2800" dirty="0"/>
              <a:t>)</a:t>
            </a:r>
          </a:p>
          <a:p>
            <a:pPr marL="514350" indent="-514350">
              <a:buAutoNum type="arabicPeriod"/>
            </a:pPr>
            <a:r>
              <a:rPr lang="zh-CN" altLang="en-US" sz="2800" dirty="0"/>
              <a:t>精度提升</a:t>
            </a:r>
            <a:r>
              <a:rPr lang="en-US" altLang="zh-CN" sz="2800" dirty="0"/>
              <a:t>(</a:t>
            </a:r>
            <a:r>
              <a:rPr lang="zh-CN" altLang="en-US" sz="2800" dirty="0"/>
              <a:t>速度降满，准度提升，回答更复杂</a:t>
            </a:r>
            <a:r>
              <a:rPr lang="en-US" altLang="zh-CN" sz="2800" dirty="0"/>
              <a:t>)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249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409</Words>
  <Application>Microsoft Office PowerPoint</Application>
  <PresentationFormat>宽屏</PresentationFormat>
  <Paragraphs>49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QI, Shihao [Student]</dc:creator>
  <cp:lastModifiedBy>QI, Shihao [Student]</cp:lastModifiedBy>
  <cp:revision>46</cp:revision>
  <dcterms:created xsi:type="dcterms:W3CDTF">2024-02-08T10:45:42Z</dcterms:created>
  <dcterms:modified xsi:type="dcterms:W3CDTF">2024-02-23T12:11:39Z</dcterms:modified>
</cp:coreProperties>
</file>