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D0F6-1BEA-5511-CD07-1F59D8F3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5F95D3-3D3A-0DD3-590B-4E0E0131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3B1EC-8F4E-695E-907E-4CE5BA11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8/2/2024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4A77-6AE1-E6DC-D774-D491110A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45907-92AE-981C-F1CD-5C9D102B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8844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D337D-DF04-0DDA-07D6-F8736ED6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B1CCA9-226C-548E-03FC-65611B2FA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13424-92A6-12D6-4779-086E1940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8/2/2024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D64EB-89B4-CE35-0EDD-8B135415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E8577-1741-96C7-7579-B2B8A952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87486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49E95-377B-F80C-8082-425E248C7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33F46-0BCB-ACA3-FEFB-CA141516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87EAE-C82A-DCFD-F0F1-6624B689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8/2/2024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56218-0437-54A2-F4DE-E2E1942F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62640-1CA2-C438-CA3D-4259F17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55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5336A-633B-CF7D-9E2A-DA71024D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72DDF-7290-944F-E6CD-603801F3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CD05B-A283-F315-6456-2A4BF1A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8/2/2024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2D14F-057E-52E0-2878-3A175F80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52D7B-0FCF-C47E-52D6-43323053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947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DBE79-167E-B795-48D8-D402D694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A2FC8-52C4-78FE-D5F1-79905D74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A8A88-62A1-2863-9CDA-33E958BA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8/2/2024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29FD6-D9C0-70E3-6821-3E0AD8E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654BD-51AB-B565-8A8D-679D38E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3756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E116-6577-62A1-C9C9-19216493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49275-D518-981B-5168-59C833A22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313AD-7602-B394-055C-F56F21EF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D8332-F474-8AB1-5E1A-5079B876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8/2/2024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276B7-C491-68F7-0634-72F42E40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9DEA1-B829-890B-1050-F3B5705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7594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653AA-0903-FCC3-964F-820FC423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1BBC7-8675-12D9-6AB1-3F9C0AC3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05B7C-D0F1-E2BC-C1BA-EF62C419B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F7ACC0-244C-4603-1255-D5C74B407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3B3FC2-A145-34AD-0CBC-0C365F71F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F86CA7-6799-43C5-D888-4892B030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8/2/2024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7AE324-10C1-AB12-82AD-A8D21F3F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61AB6-3449-F37A-B0B0-67DF93B7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446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F2F07-03DF-A411-8CC2-754C5BF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4B375F-B77A-6B9A-3299-B30D4AB1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8/2/2024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15F92-78DC-C918-9592-93B888FE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9A5945-D198-92C7-679F-D6812BD8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9980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846E13-29D1-8D0E-5575-F4B72514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8/2/2024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7C89D4-F231-0B1B-0BE0-EF8668CA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CC30B-D82C-ABB9-5862-DAAC0ED4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6603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63AEC-3B5F-E300-45BE-5AD9A09D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5E00E-F188-4E69-99B6-BEE9B2FA6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71733-8E31-162D-69CC-D4F24CC8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BB403-AA78-AC67-1067-21A756CC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8/2/2024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65843-B8E8-30CF-0AEE-15D7ADDE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A9A82-4A64-70D4-C933-575B7BDA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2310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C1A6E-F440-8864-3618-2804F7A0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45A6B0-C3C9-F193-6DDA-8FCB86FB7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0D3AF-19DA-637A-B2C4-328909CD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4500D-4FFA-50A8-E171-6F368467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40F5-08B2-43C5-940E-8777B3860822}" type="datetimeFigureOut">
              <a:rPr lang="zh-Hans-HK" altLang="en-US" smtClean="0"/>
              <a:t>8/2/2024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CEA95-AD41-7341-1887-9AF83654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A4E09-8901-106C-152F-92AD1179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34788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8FFDB-3214-616F-0547-80C46C04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2EB18-6CD9-A274-67C7-D628F171E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EAEDE-6AA5-E7D9-75E5-D4F698F27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940F5-08B2-43C5-940E-8777B3860822}" type="datetimeFigureOut">
              <a:rPr lang="zh-Hans-HK" altLang="en-US" smtClean="0"/>
              <a:t>8/2/2024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A337B-79FC-88AA-ACFA-17FF312B1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7AB6D-F6D6-AB7D-BB26-B2C5FA7E5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0BFBD-3B70-40B0-9AF0-BAEFBEC4EFC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919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276E97-D400-C40E-ED30-544A18D2B986}"/>
              </a:ext>
            </a:extLst>
          </p:cNvPr>
          <p:cNvSpPr txBox="1"/>
          <p:nvPr/>
        </p:nvSpPr>
        <p:spPr>
          <a:xfrm>
            <a:off x="1055914" y="487425"/>
            <a:ext cx="814251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处理整个文献数据集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sz="2400" dirty="0"/>
              <a:t>关于对于</a:t>
            </a:r>
            <a:r>
              <a:rPr lang="en-US" altLang="zh-CN" sz="2400" dirty="0"/>
              <a:t>Llama</a:t>
            </a:r>
            <a:r>
              <a:rPr lang="zh-CN" altLang="en-US" sz="2400" dirty="0"/>
              <a:t>的使用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目前处理了</a:t>
            </a:r>
            <a:r>
              <a:rPr lang="en-US" altLang="zh-CN" sz="2400" dirty="0"/>
              <a:t>4</a:t>
            </a:r>
            <a:r>
              <a:rPr lang="zh-CN" altLang="en-US" sz="2400" dirty="0"/>
              <a:t>万条 </a:t>
            </a:r>
            <a:endParaRPr lang="en-US" altLang="zh-CN" sz="2400" dirty="0"/>
          </a:p>
          <a:p>
            <a:pPr marL="800100" lvl="1" indent="-342900">
              <a:buAutoNum type="arabicPeriod"/>
            </a:pPr>
            <a:r>
              <a:rPr lang="en-US" altLang="zh-CN" sz="2400" dirty="0"/>
              <a:t>project (26.6w)</a:t>
            </a:r>
          </a:p>
          <a:p>
            <a:pPr marL="800100" lvl="1" indent="-342900">
              <a:buAutoNum type="arabicPeriod"/>
            </a:pPr>
            <a:r>
              <a:rPr lang="en-US" altLang="zh-CN" sz="2400" dirty="0"/>
              <a:t>Risk (12.5w)</a:t>
            </a:r>
          </a:p>
          <a:p>
            <a:pPr marL="800100" lvl="1" indent="-342900">
              <a:buAutoNum type="arabicPeriod"/>
            </a:pPr>
            <a:r>
              <a:rPr lang="en-US" altLang="zh-CN" sz="2400" dirty="0"/>
              <a:t>Stakeholder (4.8w)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总共约</a:t>
            </a:r>
            <a:r>
              <a:rPr lang="en-US" altLang="zh-CN" sz="2400" dirty="0"/>
              <a:t>44</a:t>
            </a:r>
            <a:r>
              <a:rPr lang="zh-CN" altLang="en-US" sz="2400" dirty="0"/>
              <a:t>万条，还剩下</a:t>
            </a:r>
            <a:r>
              <a:rPr lang="en-US" altLang="zh-CN" sz="2400" dirty="0"/>
              <a:t>40</a:t>
            </a:r>
            <a:r>
              <a:rPr lang="zh-CN" altLang="en-US" sz="2400" dirty="0"/>
              <a:t>万条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4/44 = 9.09%</a:t>
            </a:r>
          </a:p>
        </p:txBody>
      </p:sp>
    </p:spTree>
    <p:extLst>
      <p:ext uri="{BB962C8B-B14F-4D97-AF65-F5344CB8AC3E}">
        <p14:creationId xmlns:p14="http://schemas.microsoft.com/office/powerpoint/2010/main" val="52775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D5B8D-653F-296A-3394-5E968FDB9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9ABCC6D-0D7C-0475-CA8E-91ED33989645}"/>
              </a:ext>
            </a:extLst>
          </p:cNvPr>
          <p:cNvSpPr txBox="1"/>
          <p:nvPr/>
        </p:nvSpPr>
        <p:spPr>
          <a:xfrm>
            <a:off x="576943" y="375668"/>
            <a:ext cx="91875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已经被</a:t>
            </a:r>
            <a:r>
              <a:rPr lang="en-US" altLang="zh-CN" sz="2800" dirty="0">
                <a:solidFill>
                  <a:srgbClr val="FF0000"/>
                </a:solidFill>
              </a:rPr>
              <a:t>Llama</a:t>
            </a:r>
            <a:r>
              <a:rPr lang="zh-CN" altLang="en-US" sz="2800" dirty="0">
                <a:solidFill>
                  <a:srgbClr val="FF0000"/>
                </a:solidFill>
              </a:rPr>
              <a:t>概括过的数据 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>
                <a:solidFill>
                  <a:srgbClr val="FF0000"/>
                </a:solidFill>
              </a:rPr>
              <a:t>万条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怎么分割文本字符串，目前没有通用解法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概括不符合预期，没有办法比较好的</a:t>
            </a:r>
            <a:r>
              <a:rPr lang="zh-CN" altLang="en-US" sz="2400" b="1" dirty="0"/>
              <a:t>长时间，长阶段</a:t>
            </a:r>
            <a:r>
              <a:rPr lang="zh-CN" altLang="en-US" sz="2400" dirty="0"/>
              <a:t>的产出结果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做的太慢了，工作时间不够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Llama</a:t>
            </a:r>
            <a:r>
              <a:rPr lang="zh-CN" altLang="en-US" sz="2400" dirty="0"/>
              <a:t>处理一万个数据要</a:t>
            </a:r>
            <a:r>
              <a:rPr lang="en-US" altLang="zh-CN" sz="2400" dirty="0"/>
              <a:t>1</a:t>
            </a:r>
            <a:r>
              <a:rPr lang="zh-CN" altLang="en-US" sz="2400" dirty="0"/>
              <a:t>个小时左右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概括是否精确？有没有更快的办法？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是否需要后期处理的时候为每一种类型打好标签？怎么样才会让后续数据处理更简单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甄别无用字符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怎么写</a:t>
            </a:r>
            <a:r>
              <a:rPr lang="en-US" altLang="zh-CN" sz="2400" dirty="0"/>
              <a:t>prompt</a:t>
            </a:r>
            <a:r>
              <a:rPr lang="zh-CN" altLang="en-US" sz="2400" dirty="0"/>
              <a:t>让</a:t>
            </a:r>
            <a:r>
              <a:rPr lang="en-US" altLang="zh-CN" sz="2400" dirty="0"/>
              <a:t>llama</a:t>
            </a:r>
            <a:r>
              <a:rPr lang="zh-CN" altLang="en-US" sz="2400" dirty="0"/>
              <a:t>产出更好的，可概括的结果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这个花了资金，一个月</a:t>
            </a:r>
            <a:r>
              <a:rPr lang="en-US" altLang="zh-CN" sz="2400" dirty="0"/>
              <a:t>77+5HKD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024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8F97-901C-70C8-DAD4-7B6BB5240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271ED5-2923-0746-036B-37DA358783E3}"/>
              </a:ext>
            </a:extLst>
          </p:cNvPr>
          <p:cNvSpPr txBox="1"/>
          <p:nvPr/>
        </p:nvSpPr>
        <p:spPr>
          <a:xfrm>
            <a:off x="751114" y="250373"/>
            <a:ext cx="82187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FP Growth 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sz="2400" dirty="0"/>
              <a:t>有三个</a:t>
            </a:r>
            <a:r>
              <a:rPr lang="en-US" altLang="zh-CN" sz="2400" dirty="0"/>
              <a:t>FP Growth</a:t>
            </a:r>
            <a:r>
              <a:rPr lang="zh-CN" altLang="en-US" sz="2400" dirty="0"/>
              <a:t>算法库：</a:t>
            </a:r>
            <a:r>
              <a:rPr lang="en-US" altLang="zh-CN" sz="2400" dirty="0" err="1"/>
              <a:t>mlxtend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apache</a:t>
            </a:r>
            <a:r>
              <a:rPr lang="en-US" altLang="zh-CN" sz="2400" dirty="0"/>
              <a:t> spark, 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 growth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前两个处理速度快，但没有指向性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后一个慢，但是有指向性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鉴于</a:t>
            </a:r>
            <a:r>
              <a:rPr lang="en-US" altLang="zh-CN" sz="2400" dirty="0"/>
              <a:t>neo4j</a:t>
            </a:r>
            <a:r>
              <a:rPr lang="zh-CN" altLang="en-US" sz="2400" dirty="0"/>
              <a:t>的表现，不需要担忧无法链接成网络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19B702-CA75-0E63-335C-2B91432F1A70}"/>
              </a:ext>
            </a:extLst>
          </p:cNvPr>
          <p:cNvSpPr txBox="1"/>
          <p:nvPr/>
        </p:nvSpPr>
        <p:spPr>
          <a:xfrm>
            <a:off x="576943" y="3053552"/>
            <a:ext cx="114408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Embedding Model</a:t>
            </a:r>
          </a:p>
          <a:p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目前用了</a:t>
            </a:r>
            <a:r>
              <a:rPr lang="en-US" altLang="zh-CN" sz="2400" dirty="0"/>
              <a:t>3</a:t>
            </a:r>
            <a:r>
              <a:rPr lang="zh-CN" altLang="en-US" sz="2400" dirty="0"/>
              <a:t>个  </a:t>
            </a:r>
            <a:r>
              <a:rPr lang="en-US" altLang="zh-CN" sz="2400" dirty="0" err="1"/>
              <a:t>gte</a:t>
            </a:r>
            <a:r>
              <a:rPr lang="en-US" altLang="zh-CN" sz="2400" dirty="0"/>
              <a:t>-base, </a:t>
            </a:r>
            <a:r>
              <a:rPr lang="en-US" altLang="zh-CN" sz="2400" dirty="0" err="1"/>
              <a:t>gte</a:t>
            </a:r>
            <a:r>
              <a:rPr lang="en-US" altLang="zh-CN" sz="2400" dirty="0"/>
              <a:t>-large, Bert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维度从</a:t>
            </a:r>
            <a:r>
              <a:rPr lang="en-US" altLang="zh-CN" sz="2400" dirty="0"/>
              <a:t>768-1680</a:t>
            </a:r>
            <a:r>
              <a:rPr lang="zh-CN" altLang="en-US" sz="2400" dirty="0"/>
              <a:t>不等，取决于模型种类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可以用来计算相似度，或者做查询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结果兼容相似度计算，语义分析，分类等多个工作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8925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7503D-F808-F1C6-7277-60B7EDDF1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78A849C-9BEA-D590-F2EB-358A6B8F0562}"/>
              </a:ext>
            </a:extLst>
          </p:cNvPr>
          <p:cNvSpPr txBox="1"/>
          <p:nvPr/>
        </p:nvSpPr>
        <p:spPr>
          <a:xfrm>
            <a:off x="375557" y="745781"/>
            <a:ext cx="949778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Neo4J </a:t>
            </a:r>
            <a:r>
              <a:rPr lang="zh-CN" altLang="en-US" sz="2800" dirty="0"/>
              <a:t>画图软件</a:t>
            </a:r>
            <a:r>
              <a:rPr lang="en-US" altLang="zh-CN" sz="2800" dirty="0"/>
              <a:t>-</a:t>
            </a:r>
            <a:r>
              <a:rPr lang="zh-CN" altLang="en-US" sz="2800" dirty="0"/>
              <a:t>展示的是用第一次处理出来的前</a:t>
            </a:r>
            <a:r>
              <a:rPr lang="en-US" altLang="zh-CN" sz="2800" dirty="0"/>
              <a:t>1K</a:t>
            </a:r>
            <a:r>
              <a:rPr lang="zh-CN" altLang="en-US" sz="2800" dirty="0"/>
              <a:t>个数据产出的结果</a:t>
            </a:r>
            <a:r>
              <a:rPr lang="en-US" altLang="zh-CN" sz="2800" dirty="0"/>
              <a:t>FP Growth </a:t>
            </a:r>
            <a:r>
              <a:rPr lang="zh-CN" altLang="en-US" sz="2800" dirty="0"/>
              <a:t>结果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画图很快，是类似于数据库的编程模式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本地跑会慢，目前免费用户云上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读写很麻烦，免费用户必须将数据集放在公开的网址上，比如说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</a:t>
            </a:r>
            <a:r>
              <a:rPr lang="zh-CN" altLang="en-US" sz="2400" dirty="0"/>
              <a:t>开源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有更花哨的展示方式，需要前端代码，但有公开资源。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别指望它有多么强的编程灵活性和扩展性，就是个画图的，数据一定要提前处理好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{key1:</a:t>
            </a:r>
          </a:p>
          <a:p>
            <a:r>
              <a:rPr lang="en-US" altLang="zh-CN" sz="2400" dirty="0"/>
              <a:t>	{key2:</a:t>
            </a:r>
          </a:p>
          <a:p>
            <a:r>
              <a:rPr lang="en-US" altLang="zh-CN" sz="2400" dirty="0"/>
              <a:t>		{ key3: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5775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358</Words>
  <Application>Microsoft Office PowerPoint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QI, Shihao [Student]</dc:creator>
  <cp:lastModifiedBy>QI, Shihao [Student]</cp:lastModifiedBy>
  <cp:revision>28</cp:revision>
  <dcterms:created xsi:type="dcterms:W3CDTF">2024-02-08T10:45:42Z</dcterms:created>
  <dcterms:modified xsi:type="dcterms:W3CDTF">2024-02-08T12:01:41Z</dcterms:modified>
</cp:coreProperties>
</file>