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Hans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DD0F6-1BEA-5511-CD07-1F59D8F3C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5F95D3-3D3A-0DD3-590B-4E0E0131E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53B1EC-8F4E-695E-907E-4CE5BA11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24/3/2024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64A77-6AE1-E6DC-D774-D491110A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45907-92AE-981C-F1CD-5C9D102B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388441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D337D-DF04-0DDA-07D6-F8736ED6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B1CCA9-226C-548E-03FC-65611B2FA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213424-92A6-12D6-4779-086E1940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24/3/2024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D64EB-89B4-CE35-0EDD-8B135415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BE8577-1741-96C7-7579-B2B8A952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87486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D49E95-377B-F80C-8082-425E248C7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133F46-0BCB-ACA3-FEFB-CA141516D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87EAE-C82A-DCFD-F0F1-6624B689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24/3/2024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56218-0437-54A2-F4DE-E2E1942F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62640-1CA2-C438-CA3D-4259F17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0555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5336A-633B-CF7D-9E2A-DA71024D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72DDF-7290-944F-E6CD-603801F39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0CD05B-A283-F315-6456-2A4BF1A1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24/3/2024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2D14F-057E-52E0-2878-3A175F80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352D7B-0FCF-C47E-52D6-43323053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9478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DBE79-167E-B795-48D8-D402D694D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0A2FC8-52C4-78FE-D5F1-79905D747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A8A88-62A1-2863-9CDA-33E958BA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24/3/2024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429FD6-D9C0-70E3-6821-3E0AD8E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654BD-51AB-B565-8A8D-679D38E6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03756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6E116-6577-62A1-C9C9-19216493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49275-D518-981B-5168-59C833A22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C313AD-7602-B394-055C-F56F21EF7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1D8332-F474-8AB1-5E1A-5079B876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24/3/2024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8276B7-C491-68F7-0634-72F42E402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F9DEA1-B829-890B-1050-F3B5705C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07594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653AA-0903-FCC3-964F-820FC423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91BBC7-8675-12D9-6AB1-3F9C0AC37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305B7C-D0F1-E2BC-C1BA-EF62C419B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F7ACC0-244C-4603-1255-D5C74B407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3B3FC2-A145-34AD-0CBC-0C365F71F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F86CA7-6799-43C5-D888-4892B030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24/3/2024</a:t>
            </a:fld>
            <a:endParaRPr lang="zh-Hans-HK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7AE324-10C1-AB12-82AD-A8D21F3F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561AB6-3449-F37A-B0B0-67DF93B7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44468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F2F07-03DF-A411-8CC2-754C5BF3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4B375F-B77A-6B9A-3299-B30D4AB1A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24/3/2024</a:t>
            </a:fld>
            <a:endParaRPr lang="zh-Hans-HK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E15F92-78DC-C918-9592-93B888FE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9A5945-D198-92C7-679F-D6812BD8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89980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846E13-29D1-8D0E-5575-F4B72514C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24/3/2024</a:t>
            </a:fld>
            <a:endParaRPr lang="zh-Hans-HK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7C89D4-F231-0B1B-0BE0-EF8668CA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8CC30B-D82C-ABB9-5862-DAAC0ED4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6603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63AEC-3B5F-E300-45BE-5AD9A09D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E5E00E-F188-4E69-99B6-BEE9B2FA6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871733-8E31-162D-69CC-D4F24CC83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EBB403-AA78-AC67-1067-21A756CC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24/3/2024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E65843-B8E8-30CF-0AEE-15D7ADDE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3A9A82-4A64-70D4-C933-575B7BDA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52310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C1A6E-F440-8864-3618-2804F7A0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45A6B0-C3C9-F193-6DDA-8FCB86FB7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ans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80D3AF-19DA-637A-B2C4-328909CDB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E4500D-4FFA-50A8-E171-6F3684675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24/3/2024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4CEA95-AD41-7341-1887-9AF83654E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EA4E09-8901-106C-152F-92AD1179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34788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08FFDB-3214-616F-0547-80C46C04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42EB18-6CD9-A274-67C7-D628F171E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EAEDE-6AA5-E7D9-75E5-D4F698F27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F940F5-08B2-43C5-940E-8777B3860822}" type="datetimeFigureOut">
              <a:rPr lang="zh-Hans-HK" altLang="en-US" smtClean="0"/>
              <a:t>24/3/2024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9A337B-79FC-88AA-ACFA-17FF312B1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7AB6D-F6D6-AB7D-BB26-B2C5FA7E5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2919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ans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254047B-FB69-5F4B-70C1-FA54C3242977}"/>
              </a:ext>
            </a:extLst>
          </p:cNvPr>
          <p:cNvSpPr txBox="1"/>
          <p:nvPr/>
        </p:nvSpPr>
        <p:spPr>
          <a:xfrm>
            <a:off x="870855" y="598629"/>
            <a:ext cx="81425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2024/3/10 </a:t>
            </a:r>
            <a:r>
              <a:rPr lang="zh-CN" altLang="en-US" sz="2400" dirty="0"/>
              <a:t>任务报告</a:t>
            </a:r>
            <a:endParaRPr lang="en-US" altLang="zh-CN" sz="2400" dirty="0"/>
          </a:p>
          <a:p>
            <a:r>
              <a:rPr lang="zh-CN" altLang="en-US" sz="2400" dirty="0"/>
              <a:t>主要工作于：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/>
              <a:t>Llama </a:t>
            </a:r>
            <a:r>
              <a:rPr lang="zh-CN" altLang="en-US" sz="2400" dirty="0"/>
              <a:t>处理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文本提取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/>
              <a:t>FP Growth</a:t>
            </a:r>
            <a:r>
              <a:rPr lang="zh-CN" altLang="en-US" sz="2400" dirty="0"/>
              <a:t>改进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2775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D5B8D-653F-296A-3394-5E968FDB9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9ABCC6D-0D7C-0475-CA8E-91ED33989645}"/>
              </a:ext>
            </a:extLst>
          </p:cNvPr>
          <p:cNvSpPr txBox="1"/>
          <p:nvPr/>
        </p:nvSpPr>
        <p:spPr>
          <a:xfrm>
            <a:off x="576941" y="669583"/>
            <a:ext cx="9187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/>
              <a:t>总数据量：</a:t>
            </a:r>
            <a:r>
              <a:rPr lang="en-US" altLang="zh-CN" sz="2400" dirty="0"/>
              <a:t> 274,920 </a:t>
            </a:r>
            <a:r>
              <a:rPr lang="zh-CN" altLang="en-US" sz="2400" dirty="0"/>
              <a:t>条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en-US" altLang="zh-CN" sz="2400" dirty="0"/>
              <a:t>Llama 7b </a:t>
            </a:r>
            <a:r>
              <a:rPr lang="zh-CN" altLang="en-US" sz="2400" dirty="0"/>
              <a:t>将权重计算精度从</a:t>
            </a:r>
            <a:r>
              <a:rPr lang="en-US" altLang="zh-CN" sz="2400" dirty="0"/>
              <a:t>4bit</a:t>
            </a:r>
            <a:r>
              <a:rPr lang="zh-CN" altLang="en-US" sz="2400" dirty="0"/>
              <a:t>提高到</a:t>
            </a:r>
            <a:r>
              <a:rPr lang="en-US" altLang="zh-CN" sz="2400" dirty="0"/>
              <a:t>8bit</a:t>
            </a:r>
            <a:r>
              <a:rPr lang="zh-CN" altLang="en-US" sz="2400" dirty="0"/>
              <a:t>并没有显著表现增加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现在可直接使用绘图数据有</a:t>
            </a:r>
            <a:r>
              <a:rPr lang="en-US" altLang="zh-CN" sz="2400" dirty="0"/>
              <a:t>10,000+36,087</a:t>
            </a:r>
            <a:r>
              <a:rPr lang="zh-CN" altLang="en-US" sz="2400" dirty="0"/>
              <a:t>条</a:t>
            </a:r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4DCDE6-03C8-AA95-51F4-8D6BFF9D83E4}"/>
              </a:ext>
            </a:extLst>
          </p:cNvPr>
          <p:cNvSpPr txBox="1"/>
          <p:nvPr/>
        </p:nvSpPr>
        <p:spPr>
          <a:xfrm>
            <a:off x="576941" y="3095264"/>
            <a:ext cx="9187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FP Growth</a:t>
            </a:r>
            <a:r>
              <a:rPr lang="zh-CN" altLang="en-US" sz="2400" dirty="0"/>
              <a:t>更新：</a:t>
            </a:r>
            <a:endParaRPr lang="en-US" altLang="zh-CN" sz="2400" dirty="0"/>
          </a:p>
          <a:p>
            <a:r>
              <a:rPr lang="en-US" altLang="zh-CN" sz="2400" dirty="0"/>
              <a:t>1. </a:t>
            </a:r>
            <a:r>
              <a:rPr lang="zh-CN" altLang="en-US" sz="2400" dirty="0"/>
              <a:t>尝试使用</a:t>
            </a:r>
            <a:r>
              <a:rPr lang="en-US" altLang="zh-CN" sz="2400" dirty="0" err="1"/>
              <a:t>pyspark</a:t>
            </a:r>
            <a:r>
              <a:rPr lang="zh-CN" altLang="en-US" sz="2400" dirty="0"/>
              <a:t>来进行</a:t>
            </a:r>
            <a:r>
              <a:rPr lang="en-US" altLang="zh-CN" sz="2400" dirty="0"/>
              <a:t>FP </a:t>
            </a:r>
            <a:r>
              <a:rPr lang="en-US" altLang="zh-CN" sz="2400" dirty="0" err="1"/>
              <a:t>Gorwth</a:t>
            </a:r>
            <a:r>
              <a:rPr lang="zh-CN" altLang="en-US" sz="2400" dirty="0"/>
              <a:t>更快捷的算法，但受限于</a:t>
            </a:r>
            <a:r>
              <a:rPr lang="en-US" altLang="zh-CN" sz="2400" dirty="0"/>
              <a:t>Java</a:t>
            </a:r>
            <a:r>
              <a:rPr lang="zh-CN" altLang="en-US" sz="2400" dirty="0"/>
              <a:t>后端导致无法导出</a:t>
            </a:r>
            <a:r>
              <a:rPr lang="en-US" altLang="zh-CN" sz="2400" dirty="0">
                <a:sym typeface="Wingdings" panose="05000000000000000000" pitchFamily="2" charset="2"/>
              </a:rPr>
              <a:t></a:t>
            </a:r>
            <a:r>
              <a:rPr lang="zh-CN" altLang="en-US" sz="2400" dirty="0"/>
              <a:t>这个太气人了</a:t>
            </a:r>
            <a:endParaRPr lang="en-US" altLang="zh-CN" sz="2400" dirty="0"/>
          </a:p>
          <a:p>
            <a:r>
              <a:rPr lang="en-US" altLang="zh-CN" sz="2400" dirty="0"/>
              <a:t>2. </a:t>
            </a:r>
            <a:r>
              <a:rPr lang="zh-CN" altLang="en-US" sz="2400" dirty="0"/>
              <a:t>对于原本</a:t>
            </a:r>
            <a:r>
              <a:rPr lang="en-US" altLang="zh-CN" sz="2400" dirty="0"/>
              <a:t>python</a:t>
            </a:r>
            <a:r>
              <a:rPr lang="zh-CN" altLang="en-US" sz="2400" dirty="0"/>
              <a:t>的</a:t>
            </a:r>
            <a:r>
              <a:rPr lang="en-US" altLang="zh-CN" sz="2400" dirty="0"/>
              <a:t>FP Growth</a:t>
            </a:r>
            <a:r>
              <a:rPr lang="zh-CN" altLang="en-US" sz="2400" dirty="0"/>
              <a:t>更新，正在开发多线程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0249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48F97-901C-70C8-DAD4-7B6BB5240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CDD22EB-64A4-C185-CEB8-84DFD88EC24D}"/>
              </a:ext>
            </a:extLst>
          </p:cNvPr>
          <p:cNvSpPr txBox="1"/>
          <p:nvPr/>
        </p:nvSpPr>
        <p:spPr>
          <a:xfrm>
            <a:off x="522514" y="359230"/>
            <a:ext cx="736962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下一周任务：</a:t>
            </a:r>
            <a:endParaRPr lang="en-US" altLang="zh-CN" sz="3200" dirty="0"/>
          </a:p>
          <a:p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继续改进</a:t>
            </a:r>
            <a:r>
              <a:rPr lang="en-US" altLang="zh-CN" sz="2400" dirty="0"/>
              <a:t>FP Growth</a:t>
            </a:r>
            <a:r>
              <a:rPr lang="zh-CN" altLang="en-US" sz="2400" dirty="0"/>
              <a:t>算法或者找到更快的计算方法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在</a:t>
            </a:r>
            <a:r>
              <a:rPr lang="en-US" altLang="zh-CN" sz="2400" dirty="0"/>
              <a:t>4</a:t>
            </a:r>
            <a:r>
              <a:rPr lang="zh-CN" altLang="en-US" sz="2400" dirty="0"/>
              <a:t>月</a:t>
            </a:r>
            <a:r>
              <a:rPr lang="en-US" altLang="zh-CN" sz="2400" dirty="0"/>
              <a:t>5</a:t>
            </a:r>
            <a:r>
              <a:rPr lang="zh-CN" altLang="en-US" sz="2400" dirty="0"/>
              <a:t>日前至少完成加速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测试集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/>
              <a:t>FP Growth </a:t>
            </a:r>
            <a:r>
              <a:rPr lang="zh-CN" altLang="en-US" sz="2400" dirty="0"/>
              <a:t>是首要的</a:t>
            </a:r>
            <a:endParaRPr lang="zh-Hans-HK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56953B-8AB7-BFA4-0CA9-33F4153094A8}"/>
              </a:ext>
            </a:extLst>
          </p:cNvPr>
          <p:cNvSpPr txBox="1"/>
          <p:nvPr/>
        </p:nvSpPr>
        <p:spPr>
          <a:xfrm>
            <a:off x="522514" y="3269702"/>
            <a:ext cx="67457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本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周任务</a:t>
            </a:r>
            <a:endParaRPr lang="en-US" altLang="zh-CN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44,000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个处理完，做出图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未完成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测试，测试集，测试集的结果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未完成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周二到周四，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2w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条，做成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excel 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256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156</Words>
  <Application>Microsoft Office PowerPoint</Application>
  <PresentationFormat>宽屏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Consolas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QI, Shihao [Student]</dc:creator>
  <cp:lastModifiedBy>QI, Shihao [Student]</cp:lastModifiedBy>
  <cp:revision>62</cp:revision>
  <dcterms:created xsi:type="dcterms:W3CDTF">2024-02-08T10:45:42Z</dcterms:created>
  <dcterms:modified xsi:type="dcterms:W3CDTF">2024-03-24T11:47:25Z</dcterms:modified>
</cp:coreProperties>
</file>