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D0F6-1BEA-5511-CD07-1F59D8F3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F95D3-3D3A-0DD3-590B-4E0E0131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3B1EC-8F4E-695E-907E-4CE5BA11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4A77-6AE1-E6DC-D774-D491110A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5907-92AE-981C-F1CD-5C9D102B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8844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337D-DF04-0DDA-07D6-F8736ED6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1CCA9-226C-548E-03FC-65611B2F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13424-92A6-12D6-4779-086E194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D64EB-89B4-CE35-0EDD-8B135415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E8577-1741-96C7-7579-B2B8A952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748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49E95-377B-F80C-8082-425E248C7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33F46-0BCB-ACA3-FEFB-CA141516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87EAE-C82A-DCFD-F0F1-6624B68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56218-0437-54A2-F4DE-E2E1942F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62640-1CA2-C438-CA3D-4259F17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55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336A-633B-CF7D-9E2A-DA71024D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72DDF-7290-944F-E6CD-603801F3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CD05B-A283-F315-6456-2A4BF1A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2D14F-057E-52E0-2878-3A175F80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2D7B-0FCF-C47E-52D6-43323053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947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DBE79-167E-B795-48D8-D402D69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A2FC8-52C4-78FE-D5F1-79905D7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A8A88-62A1-2863-9CDA-33E958BA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29FD6-D9C0-70E3-6821-3E0AD8E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654BD-51AB-B565-8A8D-679D38E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375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E116-6577-62A1-C9C9-19216493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49275-D518-981B-5168-59C833A22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13AD-7602-B394-055C-F56F21EF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D8332-F474-8AB1-5E1A-5079B876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276B7-C491-68F7-0634-72F42E40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9DEA1-B829-890B-1050-F3B5705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759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53AA-0903-FCC3-964F-820FC423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1BBC7-8675-12D9-6AB1-3F9C0AC3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05B7C-D0F1-E2BC-C1BA-EF62C419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7ACC0-244C-4603-1255-D5C74B407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B3FC2-A145-34AD-0CBC-0C365F71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86CA7-6799-43C5-D888-4892B030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AE324-10C1-AB12-82AD-A8D21F3F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61AB6-3449-F37A-B0B0-67DF93B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446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2F07-03DF-A411-8CC2-754C5BF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B375F-B77A-6B9A-3299-B30D4AB1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15F92-78DC-C918-9592-93B888F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9A5945-D198-92C7-679F-D6812BD8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9980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46E13-29D1-8D0E-5575-F4B7251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C89D4-F231-0B1B-0BE0-EF8668C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CC30B-D82C-ABB9-5862-DAAC0ED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60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63AEC-3B5F-E300-45BE-5AD9A09D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E00E-F188-4E69-99B6-BEE9B2FA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71733-8E31-162D-69CC-D4F24CC8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BB403-AA78-AC67-1067-21A756C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65843-B8E8-30CF-0AEE-15D7ADD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A9A82-4A64-70D4-C933-575B7BD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231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C1A6E-F440-8864-3618-2804F7A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45A6B0-C3C9-F193-6DDA-8FCB86FB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0D3AF-19DA-637A-B2C4-328909CD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4500D-4FFA-50A8-E171-6F368467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CEA95-AD41-7341-1887-9AF83654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A4E09-8901-106C-152F-92AD117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478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8FFDB-3214-616F-0547-80C46C04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2EB18-6CD9-A274-67C7-D628F171E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EAEDE-6AA5-E7D9-75E5-D4F698F27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940F5-08B2-43C5-940E-8777B3860822}" type="datetimeFigureOut">
              <a:rPr lang="zh-Hans-HK" altLang="en-US" smtClean="0"/>
              <a:t>17/4/2024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A337B-79FC-88AA-ACFA-17FF312B1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7AB6D-F6D6-AB7D-BB26-B2C5FA7E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91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4047B-FB69-5F4B-70C1-FA54C3242977}"/>
              </a:ext>
            </a:extLst>
          </p:cNvPr>
          <p:cNvSpPr txBox="1"/>
          <p:nvPr/>
        </p:nvSpPr>
        <p:spPr>
          <a:xfrm>
            <a:off x="1556656" y="990515"/>
            <a:ext cx="81425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2024/4/15 – 2024/4/17 </a:t>
            </a:r>
            <a:r>
              <a:rPr lang="zh-CN" altLang="en-US" sz="3200" dirty="0"/>
              <a:t>工作报告</a:t>
            </a:r>
            <a:endParaRPr lang="en-US" altLang="zh-CN" sz="3200" dirty="0"/>
          </a:p>
          <a:p>
            <a:r>
              <a:rPr lang="zh-CN" altLang="en-US" sz="2400" dirty="0"/>
              <a:t>主要工作于：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文本</a:t>
            </a:r>
            <a:r>
              <a:rPr lang="en-US" altLang="zh-CN" sz="2400" dirty="0"/>
              <a:t>Embedding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Llama prompt</a:t>
            </a:r>
            <a:r>
              <a:rPr lang="zh-CN" altLang="en-US" sz="2400" dirty="0"/>
              <a:t>修改提升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77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5B8D-653F-296A-3394-5E968FDB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ABCC6D-0D7C-0475-CA8E-91ED33989645}"/>
              </a:ext>
            </a:extLst>
          </p:cNvPr>
          <p:cNvSpPr txBox="1"/>
          <p:nvPr/>
        </p:nvSpPr>
        <p:spPr>
          <a:xfrm>
            <a:off x="576941" y="669583"/>
            <a:ext cx="9187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embedding</a:t>
            </a:r>
            <a:r>
              <a:rPr lang="zh-CN" altLang="en-US" sz="2400" dirty="0"/>
              <a:t>数据量：</a:t>
            </a:r>
            <a:r>
              <a:rPr lang="en-US" altLang="zh-CN" sz="2400" dirty="0"/>
              <a:t> 10_000 </a:t>
            </a:r>
            <a:r>
              <a:rPr lang="zh-CN" altLang="en-US" sz="2400" dirty="0"/>
              <a:t>条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Embedding Model: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gte</a:t>
            </a:r>
            <a:r>
              <a:rPr lang="en-US" altLang="zh-CN" sz="2400" dirty="0"/>
              <a:t>-large &lt;- </a:t>
            </a:r>
            <a:r>
              <a:rPr lang="en-US" altLang="zh-CN" sz="2400" dirty="0" err="1"/>
              <a:t>bert</a:t>
            </a:r>
            <a:r>
              <a:rPr lang="en-US" altLang="zh-CN" sz="2400" dirty="0"/>
              <a:t> based NLP model </a:t>
            </a:r>
            <a:r>
              <a:rPr lang="zh-CN" altLang="en-US" sz="2400" dirty="0"/>
              <a:t>每个短语</a:t>
            </a:r>
            <a:r>
              <a:rPr lang="en-US" altLang="zh-CN" sz="2400" dirty="0"/>
              <a:t>1024</a:t>
            </a:r>
            <a:r>
              <a:rPr lang="zh-CN" altLang="en-US" sz="2400" dirty="0"/>
              <a:t>个维度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gte</a:t>
            </a:r>
            <a:r>
              <a:rPr lang="en-US" altLang="zh-CN" sz="2400" dirty="0"/>
              <a:t>-base </a:t>
            </a:r>
            <a:r>
              <a:rPr lang="zh-CN" altLang="en-US" sz="2400" dirty="0"/>
              <a:t>每个短语</a:t>
            </a:r>
            <a:r>
              <a:rPr lang="en-US" altLang="zh-CN" sz="2400" dirty="0"/>
              <a:t>768</a:t>
            </a:r>
            <a:r>
              <a:rPr lang="zh-CN" altLang="en-US" sz="2400" dirty="0"/>
              <a:t>维度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4DCDE6-03C8-AA95-51F4-8D6BFF9D83E4}"/>
              </a:ext>
            </a:extLst>
          </p:cNvPr>
          <p:cNvSpPr txBox="1"/>
          <p:nvPr/>
        </p:nvSpPr>
        <p:spPr>
          <a:xfrm>
            <a:off x="576941" y="3095264"/>
            <a:ext cx="918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Embedding 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需要的内存量太大，要分批进行输入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024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F97-901C-70C8-DAD4-7B6BB5240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DD22EB-64A4-C185-CEB8-84DFD88EC24D}"/>
              </a:ext>
            </a:extLst>
          </p:cNvPr>
          <p:cNvSpPr txBox="1"/>
          <p:nvPr/>
        </p:nvSpPr>
        <p:spPr>
          <a:xfrm>
            <a:off x="522514" y="359230"/>
            <a:ext cx="7369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下一周任务：</a:t>
            </a:r>
            <a:r>
              <a:rPr lang="en-US" altLang="zh-CN" sz="3200" dirty="0"/>
              <a:t>4/19 </a:t>
            </a:r>
            <a:r>
              <a:rPr lang="en-US" altLang="zh-CN" sz="3200"/>
              <a:t>– 4/2</a:t>
            </a:r>
            <a:r>
              <a:rPr lang="en-US" altLang="zh-CN" sz="3200" dirty="0"/>
              <a:t>8</a:t>
            </a:r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继续改进</a:t>
            </a:r>
            <a:r>
              <a:rPr lang="en-US" altLang="zh-CN" sz="2400" dirty="0"/>
              <a:t>FP Growth</a:t>
            </a:r>
            <a:r>
              <a:rPr lang="zh-CN" altLang="en-US" sz="2400" dirty="0"/>
              <a:t>算法或者找到更快的计算方法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Embedding </a:t>
            </a:r>
            <a:r>
              <a:rPr lang="zh-CN" altLang="en-US" sz="2400" dirty="0"/>
              <a:t>绘图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Llama</a:t>
            </a:r>
            <a:r>
              <a:rPr lang="zh-CN" altLang="en-US" sz="2400" dirty="0"/>
              <a:t>文本处理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8925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QI, Shihao [Student]</dc:creator>
  <cp:lastModifiedBy>QI, Shihao [Student]</cp:lastModifiedBy>
  <cp:revision>72</cp:revision>
  <dcterms:created xsi:type="dcterms:W3CDTF">2024-02-08T10:45:42Z</dcterms:created>
  <dcterms:modified xsi:type="dcterms:W3CDTF">2024-04-17T11:36:16Z</dcterms:modified>
</cp:coreProperties>
</file>