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93A"/>
    <a:srgbClr val="646BF6"/>
    <a:srgbClr val="818184"/>
    <a:srgbClr val="66B021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1044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1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2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255C3-7E3E-4A4B-B31E-9C15DB674AC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AB53-C47C-4C5A-868E-6DD3D3D30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7B93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36" y="2155372"/>
            <a:ext cx="967725" cy="909178"/>
          </a:xfrm>
          <a:prstGeom prst="rect">
            <a:avLst/>
          </a:prstGeom>
        </p:spPr>
      </p:pic>
      <p:sp>
        <p:nvSpPr>
          <p:cNvPr id="12" name="Rectangle 11"/>
          <p:cNvSpPr>
            <a:spLocks/>
          </p:cNvSpPr>
          <p:nvPr/>
        </p:nvSpPr>
        <p:spPr>
          <a:xfrm>
            <a:off x="1628774" y="892195"/>
            <a:ext cx="45720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62808" y="5394338"/>
            <a:ext cx="2093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6B021"/>
                  </a:solidFill>
                  <a:prstDash val="solid"/>
                </a:ln>
                <a:solidFill>
                  <a:srgbClr val="66B021"/>
                </a:solidFill>
              </a:rPr>
              <a:t>Health</a:t>
            </a:r>
            <a:endParaRPr lang="en-US" sz="5400" b="1" cap="none" spc="0" dirty="0">
              <a:ln w="12700">
                <a:solidFill>
                  <a:srgbClr val="66B021"/>
                </a:solidFill>
                <a:prstDash val="solid"/>
              </a:ln>
              <a:solidFill>
                <a:srgbClr val="66B02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2235" y="5394338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rgbClr val="818184"/>
                  </a:solidFill>
                  <a:prstDash val="solid"/>
                </a:ln>
                <a:solidFill>
                  <a:srgbClr val="818184"/>
                </a:solidFill>
              </a:rPr>
              <a:t>i</a:t>
            </a:r>
            <a:endParaRPr lang="en-US" sz="5400" b="1" cap="none" spc="0" dirty="0">
              <a:ln w="6600">
                <a:solidFill>
                  <a:srgbClr val="818184"/>
                </a:solidFill>
                <a:prstDash val="solid"/>
              </a:ln>
              <a:solidFill>
                <a:srgbClr val="818184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94327" y="5394404"/>
            <a:ext cx="713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rgbClr val="818184"/>
                  </a:solidFill>
                  <a:prstDash val="solid"/>
                </a:ln>
                <a:solidFill>
                  <a:srgbClr val="818184"/>
                </a:solidFill>
              </a:rPr>
              <a:t>n</a:t>
            </a:r>
            <a:r>
              <a:rPr lang="en-US" sz="54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 </a:t>
            </a:r>
            <a:endParaRPr lang="en-US" sz="54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16518" y="2716497"/>
            <a:ext cx="2396511" cy="923396"/>
            <a:chOff x="2814761" y="2716530"/>
            <a:chExt cx="2396511" cy="923396"/>
          </a:xfrm>
        </p:grpSpPr>
        <p:sp>
          <p:nvSpPr>
            <p:cNvPr id="9" name="Rectangle 8"/>
            <p:cNvSpPr/>
            <p:nvPr/>
          </p:nvSpPr>
          <p:spPr>
            <a:xfrm>
              <a:off x="2966095" y="2716596"/>
              <a:ext cx="209384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rgbClr val="818184"/>
                    </a:solidFill>
                    <a:prstDash val="solid"/>
                  </a:ln>
                  <a:solidFill>
                    <a:srgbClr val="818184"/>
                  </a:solidFill>
                </a:rPr>
                <a:t>Health</a:t>
              </a:r>
              <a:endParaRPr lang="en-US" sz="5400" b="1" cap="none" spc="0" dirty="0">
                <a:ln w="12700">
                  <a:solidFill>
                    <a:srgbClr val="818184"/>
                  </a:solidFill>
                  <a:prstDash val="solid"/>
                </a:ln>
                <a:solidFill>
                  <a:srgbClr val="818184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14761" y="2716530"/>
              <a:ext cx="3545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6600">
                    <a:solidFill>
                      <a:srgbClr val="66B021"/>
                    </a:solidFill>
                    <a:prstDash val="solid"/>
                  </a:ln>
                  <a:solidFill>
                    <a:srgbClr val="77B93A"/>
                  </a:solidFill>
                </a:rPr>
                <a:t>i</a:t>
              </a:r>
              <a:endParaRPr lang="en-US" sz="5400" b="1" cap="none" spc="0" dirty="0">
                <a:ln w="6600">
                  <a:solidFill>
                    <a:srgbClr val="66B021"/>
                  </a:solidFill>
                  <a:prstDash val="solid"/>
                </a:ln>
                <a:solidFill>
                  <a:srgbClr val="77B93A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7614" y="2716530"/>
              <a:ext cx="713658" cy="9233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400" b="1" dirty="0" smtClean="0">
                  <a:ln w="6600">
                    <a:solidFill>
                      <a:srgbClr val="66B021"/>
                    </a:solidFill>
                    <a:prstDash val="solid"/>
                  </a:ln>
                  <a:solidFill>
                    <a:srgbClr val="77B93A"/>
                  </a:solidFill>
                </a:rPr>
                <a:t>n</a:t>
              </a:r>
              <a:r>
                <a:rPr lang="en-US" sz="5400" b="1" dirty="0" smtClean="0">
                  <a:ln w="6600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 </a:t>
              </a:r>
              <a:endParaRPr lang="en-US" sz="5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29" y="1913930"/>
            <a:ext cx="1614155" cy="1150620"/>
          </a:xfrm>
          <a:prstGeom prst="rect">
            <a:avLst/>
          </a:prstGeom>
        </p:spPr>
      </p:pic>
      <p:sp>
        <p:nvSpPr>
          <p:cNvPr id="15" name="Rectangle 14"/>
          <p:cNvSpPr>
            <a:spLocks/>
          </p:cNvSpPr>
          <p:nvPr/>
        </p:nvSpPr>
        <p:spPr>
          <a:xfrm>
            <a:off x="6372235" y="892195"/>
            <a:ext cx="45720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59979" y="2716497"/>
            <a:ext cx="2396511" cy="923396"/>
            <a:chOff x="2814761" y="2716530"/>
            <a:chExt cx="2396511" cy="923396"/>
          </a:xfrm>
        </p:grpSpPr>
        <p:sp>
          <p:nvSpPr>
            <p:cNvPr id="17" name="Rectangle 16"/>
            <p:cNvSpPr/>
            <p:nvPr/>
          </p:nvSpPr>
          <p:spPr>
            <a:xfrm>
              <a:off x="2966095" y="2716596"/>
              <a:ext cx="209384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rgbClr val="818184"/>
                    </a:solidFill>
                    <a:prstDash val="solid"/>
                  </a:ln>
                  <a:solidFill>
                    <a:srgbClr val="818184"/>
                  </a:solidFill>
                </a:rPr>
                <a:t>Health</a:t>
              </a:r>
              <a:endParaRPr lang="en-US" sz="5400" b="1" cap="none" spc="0" dirty="0">
                <a:ln w="12700">
                  <a:solidFill>
                    <a:srgbClr val="818184"/>
                  </a:solidFill>
                  <a:prstDash val="solid"/>
                </a:ln>
                <a:solidFill>
                  <a:srgbClr val="818184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14761" y="2716530"/>
              <a:ext cx="3545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6600">
                    <a:solidFill>
                      <a:srgbClr val="66B021"/>
                    </a:solidFill>
                    <a:prstDash val="solid"/>
                  </a:ln>
                  <a:solidFill>
                    <a:srgbClr val="77B93A"/>
                  </a:solidFill>
                </a:rPr>
                <a:t>i</a:t>
              </a:r>
              <a:endParaRPr lang="en-US" sz="5400" b="1" cap="none" spc="0" dirty="0">
                <a:ln w="6600">
                  <a:solidFill>
                    <a:srgbClr val="66B021"/>
                  </a:solidFill>
                  <a:prstDash val="solid"/>
                </a:ln>
                <a:solidFill>
                  <a:srgbClr val="77B93A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7614" y="2716530"/>
              <a:ext cx="713658" cy="92333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400" b="1" dirty="0" smtClean="0">
                  <a:ln w="6600">
                    <a:solidFill>
                      <a:srgbClr val="66B021"/>
                    </a:solidFill>
                    <a:prstDash val="solid"/>
                  </a:ln>
                  <a:solidFill>
                    <a:srgbClr val="77B93A"/>
                  </a:solidFill>
                </a:rPr>
                <a:t>n</a:t>
              </a:r>
              <a:r>
                <a:rPr lang="en-US" sz="5400" b="1" dirty="0" smtClean="0">
                  <a:ln w="6600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 </a:t>
              </a:r>
              <a:endParaRPr lang="en-US" sz="5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3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Bank of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Sinoop</dc:creator>
  <cp:lastModifiedBy>Sinoop</cp:lastModifiedBy>
  <cp:revision>5</cp:revision>
  <dcterms:created xsi:type="dcterms:W3CDTF">2018-01-17T17:58:43Z</dcterms:created>
  <dcterms:modified xsi:type="dcterms:W3CDTF">2018-01-17T23:19:16Z</dcterms:modified>
</cp:coreProperties>
</file>