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B0B14-FF88-4EC6-AFC2-9681767AD3F9}" type="doc">
      <dgm:prSet loTypeId="urn:microsoft.com/office/officeart/2009/3/layout/StepUp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A82A0F-C007-44BB-A6A7-82C65B94D5AD}">
      <dgm:prSet phldrT="[文本]"/>
      <dgm:spPr/>
      <dgm:t>
        <a:bodyPr/>
        <a:lstStyle/>
        <a:p>
          <a:r>
            <a:rPr lang="zh-CN" altLang="en-US" dirty="0" smtClean="0"/>
            <a:t>实习生</a:t>
          </a:r>
          <a:endParaRPr lang="zh-CN" altLang="en-US" dirty="0"/>
        </a:p>
      </dgm:t>
    </dgm:pt>
    <dgm:pt modelId="{1817E90E-6148-40D0-AD60-86F35CE3229C}" type="parTrans" cxnId="{0C809FB5-8D2D-45C7-8891-21A957BBBA79}">
      <dgm:prSet/>
      <dgm:spPr/>
      <dgm:t>
        <a:bodyPr/>
        <a:lstStyle/>
        <a:p>
          <a:endParaRPr lang="zh-CN" altLang="en-US"/>
        </a:p>
      </dgm:t>
    </dgm:pt>
    <dgm:pt modelId="{B7305215-E323-4198-A724-D90F85F13601}" type="sibTrans" cxnId="{0C809FB5-8D2D-45C7-8891-21A957BBBA79}">
      <dgm:prSet/>
      <dgm:spPr/>
      <dgm:t>
        <a:bodyPr/>
        <a:lstStyle/>
        <a:p>
          <a:endParaRPr lang="zh-CN" altLang="en-US"/>
        </a:p>
      </dgm:t>
    </dgm:pt>
    <dgm:pt modelId="{2832FEAF-3639-4BCF-B4BB-7AB903134D67}">
      <dgm:prSet phldrT="[文本]"/>
      <dgm:spPr/>
      <dgm:t>
        <a:bodyPr/>
        <a:lstStyle/>
        <a:p>
          <a:r>
            <a:rPr lang="zh-CN" altLang="en-US" dirty="0" smtClean="0"/>
            <a:t>查看个人信息</a:t>
          </a:r>
          <a:endParaRPr lang="zh-CN" altLang="en-US" dirty="0"/>
        </a:p>
      </dgm:t>
    </dgm:pt>
    <dgm:pt modelId="{7EC218BC-3B76-4EF8-AB04-955450BFC077}" type="parTrans" cxnId="{F73301A1-D596-40E0-A330-0DE6FD110466}">
      <dgm:prSet/>
      <dgm:spPr/>
      <dgm:t>
        <a:bodyPr/>
        <a:lstStyle/>
        <a:p>
          <a:endParaRPr lang="zh-CN" altLang="en-US"/>
        </a:p>
      </dgm:t>
    </dgm:pt>
    <dgm:pt modelId="{3E1862F3-B76C-4BBD-B829-9988D11DD072}" type="sibTrans" cxnId="{F73301A1-D596-40E0-A330-0DE6FD110466}">
      <dgm:prSet/>
      <dgm:spPr/>
      <dgm:t>
        <a:bodyPr/>
        <a:lstStyle/>
        <a:p>
          <a:endParaRPr lang="zh-CN" altLang="en-US"/>
        </a:p>
      </dgm:t>
    </dgm:pt>
    <dgm:pt modelId="{E14D765B-5219-48BE-8F0C-1B6FC3C8AD69}">
      <dgm:prSet phldrT="[文本]"/>
      <dgm:spPr/>
      <dgm:t>
        <a:bodyPr/>
        <a:lstStyle/>
        <a:p>
          <a:r>
            <a:rPr lang="zh-CN" altLang="en-US" dirty="0" smtClean="0"/>
            <a:t>查看个人评价</a:t>
          </a:r>
          <a:endParaRPr lang="zh-CN" altLang="en-US" dirty="0"/>
        </a:p>
      </dgm:t>
    </dgm:pt>
    <dgm:pt modelId="{58BA39F9-94DC-4FC7-A8A4-2FE2F2BEB7D5}" type="parTrans" cxnId="{3D4CE570-4497-44BF-B508-D04BDFF76298}">
      <dgm:prSet/>
      <dgm:spPr/>
      <dgm:t>
        <a:bodyPr/>
        <a:lstStyle/>
        <a:p>
          <a:endParaRPr lang="zh-CN" altLang="en-US"/>
        </a:p>
      </dgm:t>
    </dgm:pt>
    <dgm:pt modelId="{66167405-980F-4FA2-82B7-76F8D9B9094A}" type="sibTrans" cxnId="{3D4CE570-4497-44BF-B508-D04BDFF76298}">
      <dgm:prSet/>
      <dgm:spPr/>
      <dgm:t>
        <a:bodyPr/>
        <a:lstStyle/>
        <a:p>
          <a:endParaRPr lang="zh-CN" altLang="en-US"/>
        </a:p>
      </dgm:t>
    </dgm:pt>
    <dgm:pt modelId="{6BBB74E2-CEBE-46A4-ADD2-788F8AD6028C}">
      <dgm:prSet phldrT="[文本]"/>
      <dgm:spPr/>
      <dgm:t>
        <a:bodyPr/>
        <a:lstStyle/>
        <a:p>
          <a:r>
            <a:rPr lang="zh-CN" altLang="en-US" dirty="0" smtClean="0"/>
            <a:t>面试官</a:t>
          </a:r>
          <a:endParaRPr lang="zh-CN" altLang="en-US" dirty="0"/>
        </a:p>
      </dgm:t>
    </dgm:pt>
    <dgm:pt modelId="{2201750E-2F36-4FE2-BDFC-A06D491153A5}" type="parTrans" cxnId="{FBF2CFCB-9DD1-48A5-9291-46FA47E90AD7}">
      <dgm:prSet/>
      <dgm:spPr/>
      <dgm:t>
        <a:bodyPr/>
        <a:lstStyle/>
        <a:p>
          <a:endParaRPr lang="zh-CN" altLang="en-US"/>
        </a:p>
      </dgm:t>
    </dgm:pt>
    <dgm:pt modelId="{D82105E4-BF36-4FE0-9BCE-21FDF2C5B4CE}" type="sibTrans" cxnId="{FBF2CFCB-9DD1-48A5-9291-46FA47E90AD7}">
      <dgm:prSet/>
      <dgm:spPr/>
      <dgm:t>
        <a:bodyPr/>
        <a:lstStyle/>
        <a:p>
          <a:endParaRPr lang="zh-CN" altLang="en-US"/>
        </a:p>
      </dgm:t>
    </dgm:pt>
    <dgm:pt modelId="{F9C2D551-81EC-4A7A-8295-30C4B6CBFB70}">
      <dgm:prSet phldrT="[文本]"/>
      <dgm:spPr/>
      <dgm:t>
        <a:bodyPr/>
        <a:lstStyle/>
        <a:p>
          <a:r>
            <a:rPr lang="zh-CN" altLang="en-US" dirty="0" smtClean="0"/>
            <a:t>筛选自己面试员工</a:t>
          </a:r>
          <a:endParaRPr lang="zh-CN" altLang="en-US" dirty="0"/>
        </a:p>
      </dgm:t>
    </dgm:pt>
    <dgm:pt modelId="{3458A8C0-AAB4-4B31-ADAE-690A7943D305}" type="parTrans" cxnId="{2A75B076-327B-42A1-ABC8-B7D314267C14}">
      <dgm:prSet/>
      <dgm:spPr/>
      <dgm:t>
        <a:bodyPr/>
        <a:lstStyle/>
        <a:p>
          <a:endParaRPr lang="zh-CN" altLang="en-US"/>
        </a:p>
      </dgm:t>
    </dgm:pt>
    <dgm:pt modelId="{79D7DFB8-A77C-42D3-BFDE-4EE72DEB96D8}" type="sibTrans" cxnId="{2A75B076-327B-42A1-ABC8-B7D314267C14}">
      <dgm:prSet/>
      <dgm:spPr/>
      <dgm:t>
        <a:bodyPr/>
        <a:lstStyle/>
        <a:p>
          <a:endParaRPr lang="zh-CN" altLang="en-US"/>
        </a:p>
      </dgm:t>
    </dgm:pt>
    <dgm:pt modelId="{8C4A922D-8224-4C4D-AF9D-E2787B6D7950}">
      <dgm:prSet phldrT="[文本]"/>
      <dgm:spPr/>
      <dgm:t>
        <a:bodyPr/>
        <a:lstStyle/>
        <a:p>
          <a:r>
            <a:rPr lang="zh-CN" altLang="en-US" dirty="0" smtClean="0"/>
            <a:t>查看自己面试排名</a:t>
          </a:r>
          <a:endParaRPr lang="zh-CN" altLang="en-US" dirty="0"/>
        </a:p>
      </dgm:t>
    </dgm:pt>
    <dgm:pt modelId="{033B8478-A70B-44FF-A0EC-AC73E0B4749B}" type="parTrans" cxnId="{F4F2FAD9-6023-4FC9-812E-B1BA86C7CDAC}">
      <dgm:prSet/>
      <dgm:spPr/>
      <dgm:t>
        <a:bodyPr/>
        <a:lstStyle/>
        <a:p>
          <a:endParaRPr lang="zh-CN" altLang="en-US"/>
        </a:p>
      </dgm:t>
    </dgm:pt>
    <dgm:pt modelId="{A86FF121-B8C6-4D8D-A37D-9B532767B8EC}" type="sibTrans" cxnId="{F4F2FAD9-6023-4FC9-812E-B1BA86C7CDAC}">
      <dgm:prSet/>
      <dgm:spPr/>
      <dgm:t>
        <a:bodyPr/>
        <a:lstStyle/>
        <a:p>
          <a:endParaRPr lang="zh-CN" altLang="en-US"/>
        </a:p>
      </dgm:t>
    </dgm:pt>
    <dgm:pt modelId="{CA4D5AEE-6B8E-4CA7-BBA6-EB1855E74B33}">
      <dgm:prSet phldrT="[文本]"/>
      <dgm:spPr/>
      <dgm:t>
        <a:bodyPr/>
        <a:lstStyle/>
        <a:p>
          <a:r>
            <a:rPr lang="zh-CN" altLang="en-US" dirty="0" smtClean="0"/>
            <a:t>查看面试员工信息</a:t>
          </a:r>
          <a:endParaRPr lang="zh-CN" altLang="en-US" dirty="0"/>
        </a:p>
      </dgm:t>
    </dgm:pt>
    <dgm:pt modelId="{49604492-DAF7-4DCA-9C8E-45A0607657F1}" type="parTrans" cxnId="{91CF8002-572F-471F-A5D0-45684C64F6A6}">
      <dgm:prSet/>
      <dgm:spPr/>
      <dgm:t>
        <a:bodyPr/>
        <a:lstStyle/>
        <a:p>
          <a:endParaRPr lang="zh-CN" altLang="en-US"/>
        </a:p>
      </dgm:t>
    </dgm:pt>
    <dgm:pt modelId="{840DD870-BCF0-43B7-A698-20DAE8728AE7}" type="sibTrans" cxnId="{91CF8002-572F-471F-A5D0-45684C64F6A6}">
      <dgm:prSet/>
      <dgm:spPr/>
      <dgm:t>
        <a:bodyPr/>
        <a:lstStyle/>
        <a:p>
          <a:endParaRPr lang="zh-CN" altLang="en-US"/>
        </a:p>
      </dgm:t>
    </dgm:pt>
    <dgm:pt modelId="{BD1BCEE5-345F-4DDA-982D-2E1DDB69A497}">
      <dgm:prSet phldrT="[文本]"/>
      <dgm:spPr/>
      <dgm:t>
        <a:bodyPr/>
        <a:lstStyle/>
        <a:p>
          <a:r>
            <a:rPr lang="zh-CN" altLang="en-US" dirty="0" smtClean="0"/>
            <a:t>查看个人分数</a:t>
          </a:r>
          <a:endParaRPr lang="zh-CN" altLang="en-US" dirty="0"/>
        </a:p>
      </dgm:t>
    </dgm:pt>
    <dgm:pt modelId="{2A3234F8-40EC-4154-8E64-4922FFFDFCBD}" type="parTrans" cxnId="{89D99FCB-BCFF-4075-8E8B-CE6D143AE1ED}">
      <dgm:prSet/>
      <dgm:spPr/>
      <dgm:t>
        <a:bodyPr/>
        <a:lstStyle/>
        <a:p>
          <a:endParaRPr lang="zh-CN" altLang="en-US"/>
        </a:p>
      </dgm:t>
    </dgm:pt>
    <dgm:pt modelId="{B0C50892-E2E3-44CE-9B5F-F13B342C4655}" type="sibTrans" cxnId="{89D99FCB-BCFF-4075-8E8B-CE6D143AE1ED}">
      <dgm:prSet/>
      <dgm:spPr/>
      <dgm:t>
        <a:bodyPr/>
        <a:lstStyle/>
        <a:p>
          <a:endParaRPr lang="zh-CN" altLang="en-US"/>
        </a:p>
      </dgm:t>
    </dgm:pt>
    <dgm:pt modelId="{958E2ED5-6A0B-4730-8135-72B50DC69D71}">
      <dgm:prSet phldrT="[文本]"/>
      <dgm:spPr/>
      <dgm:t>
        <a:bodyPr/>
        <a:lstStyle/>
        <a:p>
          <a:r>
            <a:rPr lang="zh-CN" altLang="en-US" dirty="0" smtClean="0"/>
            <a:t>经理</a:t>
          </a:r>
          <a:endParaRPr lang="zh-CN" altLang="en-US" dirty="0"/>
        </a:p>
      </dgm:t>
    </dgm:pt>
    <dgm:pt modelId="{E674052A-C2AC-4AD3-9C33-A4CB18861DA6}" type="parTrans" cxnId="{C20C534D-6AC3-4D08-B080-02004913D7AD}">
      <dgm:prSet/>
      <dgm:spPr/>
      <dgm:t>
        <a:bodyPr/>
        <a:lstStyle/>
        <a:p>
          <a:endParaRPr lang="zh-CN" altLang="en-US"/>
        </a:p>
      </dgm:t>
    </dgm:pt>
    <dgm:pt modelId="{86752148-1329-4B5C-BEBC-20AABB4867B0}" type="sibTrans" cxnId="{C20C534D-6AC3-4D08-B080-02004913D7AD}">
      <dgm:prSet/>
      <dgm:spPr/>
      <dgm:t>
        <a:bodyPr/>
        <a:lstStyle/>
        <a:p>
          <a:endParaRPr lang="zh-CN" altLang="en-US"/>
        </a:p>
      </dgm:t>
    </dgm:pt>
    <dgm:pt modelId="{2871921B-0F15-4164-88E1-47F468104F8F}">
      <dgm:prSet phldrT="[文本]"/>
      <dgm:spPr/>
      <dgm:t>
        <a:bodyPr/>
        <a:lstStyle/>
        <a:p>
          <a:r>
            <a:rPr lang="zh-CN" altLang="en-US" dirty="0" smtClean="0"/>
            <a:t>管理员</a:t>
          </a:r>
          <a:endParaRPr lang="zh-CN" altLang="en-US" dirty="0"/>
        </a:p>
      </dgm:t>
    </dgm:pt>
    <dgm:pt modelId="{9264BEDB-E098-4380-96C2-9AADFAD6AB6F}" type="parTrans" cxnId="{C0F6C609-1004-4938-B781-3C2E3ED1518D}">
      <dgm:prSet/>
      <dgm:spPr/>
      <dgm:t>
        <a:bodyPr/>
        <a:lstStyle/>
        <a:p>
          <a:endParaRPr lang="zh-CN" altLang="en-US"/>
        </a:p>
      </dgm:t>
    </dgm:pt>
    <dgm:pt modelId="{8F42F676-492B-47DF-90FD-9A6C8596F693}" type="sibTrans" cxnId="{C0F6C609-1004-4938-B781-3C2E3ED1518D}">
      <dgm:prSet/>
      <dgm:spPr/>
      <dgm:t>
        <a:bodyPr/>
        <a:lstStyle/>
        <a:p>
          <a:endParaRPr lang="zh-CN" altLang="en-US"/>
        </a:p>
      </dgm:t>
    </dgm:pt>
    <dgm:pt modelId="{F874916F-0AAF-4147-BD13-DD967618F973}">
      <dgm:prSet phldrT="[文本]"/>
      <dgm:spPr/>
      <dgm:t>
        <a:bodyPr/>
        <a:lstStyle/>
        <a:p>
          <a:r>
            <a:rPr lang="zh-CN" altLang="en-US" dirty="0" smtClean="0"/>
            <a:t>筛选所有员工</a:t>
          </a:r>
          <a:endParaRPr lang="zh-CN" altLang="en-US" dirty="0"/>
        </a:p>
      </dgm:t>
    </dgm:pt>
    <dgm:pt modelId="{E8D48B2A-6C7D-48D6-B263-A5A3D33713CA}" type="parTrans" cxnId="{C7994FEA-FFD6-4471-A0BF-871EA4E00F59}">
      <dgm:prSet/>
      <dgm:spPr/>
      <dgm:t>
        <a:bodyPr/>
        <a:lstStyle/>
        <a:p>
          <a:endParaRPr lang="zh-CN" altLang="en-US"/>
        </a:p>
      </dgm:t>
    </dgm:pt>
    <dgm:pt modelId="{7CAB114A-AF0C-49A2-9EF8-64ABA6650E2A}" type="sibTrans" cxnId="{C7994FEA-FFD6-4471-A0BF-871EA4E00F59}">
      <dgm:prSet/>
      <dgm:spPr/>
      <dgm:t>
        <a:bodyPr/>
        <a:lstStyle/>
        <a:p>
          <a:endParaRPr lang="zh-CN" altLang="en-US"/>
        </a:p>
      </dgm:t>
    </dgm:pt>
    <dgm:pt modelId="{10272B06-8FF3-4DBB-94E7-DC928FBC16E1}">
      <dgm:prSet phldrT="[文本]"/>
      <dgm:spPr/>
      <dgm:t>
        <a:bodyPr/>
        <a:lstStyle/>
        <a:p>
          <a:r>
            <a:rPr lang="zh-CN" altLang="en-US" dirty="0" smtClean="0"/>
            <a:t>查看所有排名</a:t>
          </a:r>
          <a:endParaRPr lang="zh-CN" altLang="en-US" dirty="0"/>
        </a:p>
      </dgm:t>
    </dgm:pt>
    <dgm:pt modelId="{9D6541CC-D4A9-44AC-9C10-BB4D48375B07}" type="parTrans" cxnId="{959DD91B-FE08-4313-8BBB-63EC7FEF584C}">
      <dgm:prSet/>
      <dgm:spPr/>
      <dgm:t>
        <a:bodyPr/>
        <a:lstStyle/>
        <a:p>
          <a:endParaRPr lang="zh-CN" altLang="en-US"/>
        </a:p>
      </dgm:t>
    </dgm:pt>
    <dgm:pt modelId="{09BF935D-DF62-435E-9D3C-46D1F1B40FA6}" type="sibTrans" cxnId="{959DD91B-FE08-4313-8BBB-63EC7FEF584C}">
      <dgm:prSet/>
      <dgm:spPr/>
      <dgm:t>
        <a:bodyPr/>
        <a:lstStyle/>
        <a:p>
          <a:endParaRPr lang="zh-CN" altLang="en-US"/>
        </a:p>
      </dgm:t>
    </dgm:pt>
    <dgm:pt modelId="{7AA6E6D3-4FFE-4CF3-9F29-5D206482FEF7}">
      <dgm:prSet phldrT="[文本]"/>
      <dgm:spPr/>
      <dgm:t>
        <a:bodyPr/>
        <a:lstStyle/>
        <a:p>
          <a:r>
            <a:rPr lang="zh-CN" altLang="en-US" dirty="0" smtClean="0"/>
            <a:t>查看所有员工信息</a:t>
          </a:r>
          <a:endParaRPr lang="zh-CN" altLang="en-US" dirty="0"/>
        </a:p>
      </dgm:t>
    </dgm:pt>
    <dgm:pt modelId="{3FD51567-DDEE-4E5C-B70C-CEA6D1A9D74A}" type="parTrans" cxnId="{F5C05EBC-8AAB-4657-AC6C-7140E21D1833}">
      <dgm:prSet/>
      <dgm:spPr/>
      <dgm:t>
        <a:bodyPr/>
        <a:lstStyle/>
        <a:p>
          <a:endParaRPr lang="zh-CN" altLang="en-US"/>
        </a:p>
      </dgm:t>
    </dgm:pt>
    <dgm:pt modelId="{8D3A9484-9914-41AC-888B-8C7627627926}" type="sibTrans" cxnId="{F5C05EBC-8AAB-4657-AC6C-7140E21D1833}">
      <dgm:prSet/>
      <dgm:spPr/>
      <dgm:t>
        <a:bodyPr/>
        <a:lstStyle/>
        <a:p>
          <a:endParaRPr lang="zh-CN" altLang="en-US"/>
        </a:p>
      </dgm:t>
    </dgm:pt>
    <dgm:pt modelId="{74A9D0D9-C22D-4238-AC07-4A529987767B}">
      <dgm:prSet phldrT="[文本]"/>
      <dgm:spPr/>
      <dgm:t>
        <a:bodyPr/>
        <a:lstStyle/>
        <a:p>
          <a:r>
            <a:rPr lang="zh-CN" altLang="en-US" dirty="0" smtClean="0"/>
            <a:t>导入历史数据</a:t>
          </a:r>
          <a:endParaRPr lang="zh-CN" altLang="en-US" dirty="0"/>
        </a:p>
      </dgm:t>
    </dgm:pt>
    <dgm:pt modelId="{F62EDB9A-6ECB-433F-8580-A9B511441C00}" type="parTrans" cxnId="{B7E09379-1A35-4E1D-84E4-C3ADA4B85C0D}">
      <dgm:prSet/>
      <dgm:spPr/>
      <dgm:t>
        <a:bodyPr/>
        <a:lstStyle/>
        <a:p>
          <a:endParaRPr lang="zh-CN" altLang="en-US"/>
        </a:p>
      </dgm:t>
    </dgm:pt>
    <dgm:pt modelId="{F319895D-A1D2-47E0-8425-A04FF5EE8CB0}" type="sibTrans" cxnId="{B7E09379-1A35-4E1D-84E4-C3ADA4B85C0D}">
      <dgm:prSet/>
      <dgm:spPr/>
      <dgm:t>
        <a:bodyPr/>
        <a:lstStyle/>
        <a:p>
          <a:endParaRPr lang="zh-CN" altLang="en-US"/>
        </a:p>
      </dgm:t>
    </dgm:pt>
    <dgm:pt modelId="{32437226-CCA2-4D82-9081-29C58A00350D}">
      <dgm:prSet phldrT="[文本]"/>
      <dgm:spPr/>
      <dgm:t>
        <a:bodyPr/>
        <a:lstStyle/>
        <a:p>
          <a:r>
            <a:rPr lang="zh-CN" altLang="en-US" dirty="0" smtClean="0"/>
            <a:t>修改学生信息</a:t>
          </a:r>
          <a:endParaRPr lang="zh-CN" altLang="en-US" dirty="0"/>
        </a:p>
      </dgm:t>
    </dgm:pt>
    <dgm:pt modelId="{48A4AFB6-824F-48D3-934D-C0C024695C7F}" type="parTrans" cxnId="{5FBA35B6-F5A9-479F-8969-C1C80FE5FF2A}">
      <dgm:prSet/>
      <dgm:spPr/>
      <dgm:t>
        <a:bodyPr/>
        <a:lstStyle/>
        <a:p>
          <a:endParaRPr lang="zh-CN" altLang="en-US"/>
        </a:p>
      </dgm:t>
    </dgm:pt>
    <dgm:pt modelId="{6F17DE84-1FE9-4753-BAF3-490365F5D263}" type="sibTrans" cxnId="{5FBA35B6-F5A9-479F-8969-C1C80FE5FF2A}">
      <dgm:prSet/>
      <dgm:spPr/>
      <dgm:t>
        <a:bodyPr/>
        <a:lstStyle/>
        <a:p>
          <a:endParaRPr lang="zh-CN" altLang="en-US"/>
        </a:p>
      </dgm:t>
    </dgm:pt>
    <dgm:pt modelId="{F9AF2887-474B-4B08-A4CC-816FA5737754}">
      <dgm:prSet phldrT="[文本]"/>
      <dgm:spPr/>
      <dgm:t>
        <a:bodyPr/>
        <a:lstStyle/>
        <a:p>
          <a:r>
            <a:rPr lang="zh-CN" altLang="en-US" dirty="0" smtClean="0"/>
            <a:t>录入学生成绩</a:t>
          </a:r>
          <a:endParaRPr lang="zh-CN" altLang="en-US" dirty="0"/>
        </a:p>
      </dgm:t>
    </dgm:pt>
    <dgm:pt modelId="{24A84ED5-2CAE-4571-9904-B7776B65CD7C}" type="parTrans" cxnId="{2A19A692-B61A-4F59-B8F5-D843C441173D}">
      <dgm:prSet/>
      <dgm:spPr/>
      <dgm:t>
        <a:bodyPr/>
        <a:lstStyle/>
        <a:p>
          <a:endParaRPr lang="zh-CN" altLang="en-US"/>
        </a:p>
      </dgm:t>
    </dgm:pt>
    <dgm:pt modelId="{537AF069-F85E-4646-BDC3-E45B71725519}" type="sibTrans" cxnId="{2A19A692-B61A-4F59-B8F5-D843C441173D}">
      <dgm:prSet/>
      <dgm:spPr/>
      <dgm:t>
        <a:bodyPr/>
        <a:lstStyle/>
        <a:p>
          <a:endParaRPr lang="zh-CN" altLang="en-US"/>
        </a:p>
      </dgm:t>
    </dgm:pt>
    <dgm:pt modelId="{8D2E32E7-8CE4-406C-A211-01462386D117}">
      <dgm:prSet phldrT="[文本]"/>
      <dgm:spPr/>
      <dgm:t>
        <a:bodyPr/>
        <a:lstStyle/>
        <a:p>
          <a:r>
            <a:rPr lang="zh-CN" altLang="en-US" dirty="0" smtClean="0"/>
            <a:t>经理所有权限</a:t>
          </a:r>
          <a:endParaRPr lang="zh-CN" altLang="en-US" dirty="0"/>
        </a:p>
      </dgm:t>
    </dgm:pt>
    <dgm:pt modelId="{9847ED46-1A94-4A58-98CF-07B756C4D98F}" type="parTrans" cxnId="{0D28D71F-F63D-42BE-A574-9444969044A5}">
      <dgm:prSet/>
      <dgm:spPr/>
      <dgm:t>
        <a:bodyPr/>
        <a:lstStyle/>
        <a:p>
          <a:endParaRPr lang="zh-CN" altLang="en-US"/>
        </a:p>
      </dgm:t>
    </dgm:pt>
    <dgm:pt modelId="{AC629F35-BFE1-40F7-909A-DEAF286001FF}" type="sibTrans" cxnId="{0D28D71F-F63D-42BE-A574-9444969044A5}">
      <dgm:prSet/>
      <dgm:spPr/>
      <dgm:t>
        <a:bodyPr/>
        <a:lstStyle/>
        <a:p>
          <a:endParaRPr lang="zh-CN" altLang="en-US"/>
        </a:p>
      </dgm:t>
    </dgm:pt>
    <dgm:pt modelId="{B7C0DB32-F8AF-42E8-97C0-F73F496C2E5F}">
      <dgm:prSet phldrT="[文本]"/>
      <dgm:spPr/>
      <dgm:t>
        <a:bodyPr/>
        <a:lstStyle/>
        <a:p>
          <a:r>
            <a:rPr lang="zh-CN" altLang="en-US" dirty="0" smtClean="0"/>
            <a:t>查看员工统计视图</a:t>
          </a:r>
          <a:endParaRPr lang="zh-CN" altLang="en-US" dirty="0"/>
        </a:p>
      </dgm:t>
    </dgm:pt>
    <dgm:pt modelId="{6E0A9299-B28E-44B8-B1C1-6EB8F9CEB8C0}" type="parTrans" cxnId="{70108077-65ED-4562-B810-74F10324339B}">
      <dgm:prSet/>
      <dgm:spPr/>
      <dgm:t>
        <a:bodyPr/>
        <a:lstStyle/>
        <a:p>
          <a:endParaRPr lang="zh-CN" altLang="en-US"/>
        </a:p>
      </dgm:t>
    </dgm:pt>
    <dgm:pt modelId="{CAF306E1-3B8F-42A2-A4A9-40265991D318}" type="sibTrans" cxnId="{70108077-65ED-4562-B810-74F10324339B}">
      <dgm:prSet/>
      <dgm:spPr/>
      <dgm:t>
        <a:bodyPr/>
        <a:lstStyle/>
        <a:p>
          <a:endParaRPr lang="zh-CN" altLang="en-US"/>
        </a:p>
      </dgm:t>
    </dgm:pt>
    <dgm:pt modelId="{998EE0F6-7F5E-4614-8CD3-62BD24816E42}" type="pres">
      <dgm:prSet presAssocID="{417B0B14-FF88-4EC6-AFC2-9681767AD3F9}" presName="rootnode" presStyleCnt="0">
        <dgm:presLayoutVars>
          <dgm:chMax/>
          <dgm:chPref/>
          <dgm:dir/>
          <dgm:animLvl val="lvl"/>
        </dgm:presLayoutVars>
      </dgm:prSet>
      <dgm:spPr/>
    </dgm:pt>
    <dgm:pt modelId="{1E52E870-33EC-42EE-9B51-76970298CCF2}" type="pres">
      <dgm:prSet presAssocID="{9CA82A0F-C007-44BB-A6A7-82C65B94D5AD}" presName="composite" presStyleCnt="0"/>
      <dgm:spPr/>
    </dgm:pt>
    <dgm:pt modelId="{3A198A9E-73A3-4D47-A261-12F39A40B067}" type="pres">
      <dgm:prSet presAssocID="{9CA82A0F-C007-44BB-A6A7-82C65B94D5AD}" presName="LShape" presStyleLbl="alignNode1" presStyleIdx="0" presStyleCnt="7"/>
      <dgm:spPr/>
    </dgm:pt>
    <dgm:pt modelId="{C7DBC0FD-2F33-4D46-AA64-5EA5BCBA4E4D}" type="pres">
      <dgm:prSet presAssocID="{9CA82A0F-C007-44BB-A6A7-82C65B94D5AD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B2B390-638A-4CBF-992B-082E8D594C7D}" type="pres">
      <dgm:prSet presAssocID="{9CA82A0F-C007-44BB-A6A7-82C65B94D5AD}" presName="Triangle" presStyleLbl="alignNode1" presStyleIdx="1" presStyleCnt="7"/>
      <dgm:spPr/>
    </dgm:pt>
    <dgm:pt modelId="{A9680F52-B8D8-4543-8F88-B9E09B32F9BE}" type="pres">
      <dgm:prSet presAssocID="{B7305215-E323-4198-A724-D90F85F13601}" presName="sibTrans" presStyleCnt="0"/>
      <dgm:spPr/>
    </dgm:pt>
    <dgm:pt modelId="{C3AE4B28-D429-4566-AA1D-82BA26A79B85}" type="pres">
      <dgm:prSet presAssocID="{B7305215-E323-4198-A724-D90F85F13601}" presName="space" presStyleCnt="0"/>
      <dgm:spPr/>
    </dgm:pt>
    <dgm:pt modelId="{ED5938D4-3710-46A9-AC2C-E1E9CF89DFAC}" type="pres">
      <dgm:prSet presAssocID="{6BBB74E2-CEBE-46A4-ADD2-788F8AD6028C}" presName="composite" presStyleCnt="0"/>
      <dgm:spPr/>
    </dgm:pt>
    <dgm:pt modelId="{2ABB5B56-8D5F-46B1-95D3-83AAD289B83D}" type="pres">
      <dgm:prSet presAssocID="{6BBB74E2-CEBE-46A4-ADD2-788F8AD6028C}" presName="LShape" presStyleLbl="alignNode1" presStyleIdx="2" presStyleCnt="7"/>
      <dgm:spPr/>
    </dgm:pt>
    <dgm:pt modelId="{343F2EDB-950B-48D0-9C63-B6FBD69F086E}" type="pres">
      <dgm:prSet presAssocID="{6BBB74E2-CEBE-46A4-ADD2-788F8AD6028C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FAC372-F23F-4AA5-9ADE-E27F19365C51}" type="pres">
      <dgm:prSet presAssocID="{6BBB74E2-CEBE-46A4-ADD2-788F8AD6028C}" presName="Triangle" presStyleLbl="alignNode1" presStyleIdx="3" presStyleCnt="7"/>
      <dgm:spPr/>
    </dgm:pt>
    <dgm:pt modelId="{88EB775B-CF67-4976-8DF7-20AE8AB20AFB}" type="pres">
      <dgm:prSet presAssocID="{D82105E4-BF36-4FE0-9BCE-21FDF2C5B4CE}" presName="sibTrans" presStyleCnt="0"/>
      <dgm:spPr/>
    </dgm:pt>
    <dgm:pt modelId="{3F761CE6-9559-4C96-A627-067D4FAAB1DD}" type="pres">
      <dgm:prSet presAssocID="{D82105E4-BF36-4FE0-9BCE-21FDF2C5B4CE}" presName="space" presStyleCnt="0"/>
      <dgm:spPr/>
    </dgm:pt>
    <dgm:pt modelId="{508B09A7-9EE3-4801-965F-8CCAD083B76A}" type="pres">
      <dgm:prSet presAssocID="{958E2ED5-6A0B-4730-8135-72B50DC69D71}" presName="composite" presStyleCnt="0"/>
      <dgm:spPr/>
    </dgm:pt>
    <dgm:pt modelId="{9C399C48-EE64-442E-A649-1A2B85CE0B6F}" type="pres">
      <dgm:prSet presAssocID="{958E2ED5-6A0B-4730-8135-72B50DC69D71}" presName="LShape" presStyleLbl="alignNode1" presStyleIdx="4" presStyleCnt="7"/>
      <dgm:spPr/>
    </dgm:pt>
    <dgm:pt modelId="{2C65F7FC-97B9-45BB-8BBF-855B1D3C6017}" type="pres">
      <dgm:prSet presAssocID="{958E2ED5-6A0B-4730-8135-72B50DC69D71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EBE36F-0D35-482F-AB26-A90FE81594A5}" type="pres">
      <dgm:prSet presAssocID="{958E2ED5-6A0B-4730-8135-72B50DC69D71}" presName="Triangle" presStyleLbl="alignNode1" presStyleIdx="5" presStyleCnt="7"/>
      <dgm:spPr/>
    </dgm:pt>
    <dgm:pt modelId="{9346381E-8A42-43D4-B32B-D4C253687812}" type="pres">
      <dgm:prSet presAssocID="{86752148-1329-4B5C-BEBC-20AABB4867B0}" presName="sibTrans" presStyleCnt="0"/>
      <dgm:spPr/>
    </dgm:pt>
    <dgm:pt modelId="{26ADC8EB-EF32-4FE3-B924-EDE1CD7B7FF7}" type="pres">
      <dgm:prSet presAssocID="{86752148-1329-4B5C-BEBC-20AABB4867B0}" presName="space" presStyleCnt="0"/>
      <dgm:spPr/>
    </dgm:pt>
    <dgm:pt modelId="{BA0BB9BE-B943-4940-8E79-F698C84BDD09}" type="pres">
      <dgm:prSet presAssocID="{2871921B-0F15-4164-88E1-47F468104F8F}" presName="composite" presStyleCnt="0"/>
      <dgm:spPr/>
    </dgm:pt>
    <dgm:pt modelId="{D01EEBC3-1FC0-4919-9C39-0ECC86BFFD22}" type="pres">
      <dgm:prSet presAssocID="{2871921B-0F15-4164-88E1-47F468104F8F}" presName="LShape" presStyleLbl="alignNode1" presStyleIdx="6" presStyleCnt="7"/>
      <dgm:spPr/>
    </dgm:pt>
    <dgm:pt modelId="{B9664337-A85A-4DB3-BF09-0DF351BD0AB8}" type="pres">
      <dgm:prSet presAssocID="{2871921B-0F15-4164-88E1-47F468104F8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BF2CFCB-9DD1-48A5-9291-46FA47E90AD7}" srcId="{417B0B14-FF88-4EC6-AFC2-9681767AD3F9}" destId="{6BBB74E2-CEBE-46A4-ADD2-788F8AD6028C}" srcOrd="1" destOrd="0" parTransId="{2201750E-2F36-4FE2-BDFC-A06D491153A5}" sibTransId="{D82105E4-BF36-4FE0-9BCE-21FDF2C5B4CE}"/>
    <dgm:cxn modelId="{C7994FEA-FFD6-4471-A0BF-871EA4E00F59}" srcId="{958E2ED5-6A0B-4730-8135-72B50DC69D71}" destId="{F874916F-0AAF-4147-BD13-DD967618F973}" srcOrd="0" destOrd="0" parTransId="{E8D48B2A-6C7D-48D6-B263-A5A3D33713CA}" sibTransId="{7CAB114A-AF0C-49A2-9EF8-64ABA6650E2A}"/>
    <dgm:cxn modelId="{A5BEA0C5-A830-44D7-BCC8-C993E5777CE5}" type="presOf" srcId="{958E2ED5-6A0B-4730-8135-72B50DC69D71}" destId="{2C65F7FC-97B9-45BB-8BBF-855B1D3C6017}" srcOrd="0" destOrd="0" presId="urn:microsoft.com/office/officeart/2009/3/layout/StepUpProcess"/>
    <dgm:cxn modelId="{A787DFE9-BBA7-44E6-90C2-2FA67981DACD}" type="presOf" srcId="{B7C0DB32-F8AF-42E8-97C0-F73F496C2E5F}" destId="{2C65F7FC-97B9-45BB-8BBF-855B1D3C6017}" srcOrd="0" destOrd="4" presId="urn:microsoft.com/office/officeart/2009/3/layout/StepUpProcess"/>
    <dgm:cxn modelId="{9CE85DE8-82D9-4F6D-9E6D-5ECDAE813A18}" type="presOf" srcId="{F874916F-0AAF-4147-BD13-DD967618F973}" destId="{2C65F7FC-97B9-45BB-8BBF-855B1D3C6017}" srcOrd="0" destOrd="1" presId="urn:microsoft.com/office/officeart/2009/3/layout/StepUpProcess"/>
    <dgm:cxn modelId="{7D36EC9D-F1FF-4BA1-9B1D-B3A4EFBE451F}" type="presOf" srcId="{8D2E32E7-8CE4-406C-A211-01462386D117}" destId="{B9664337-A85A-4DB3-BF09-0DF351BD0AB8}" srcOrd="0" destOrd="1" presId="urn:microsoft.com/office/officeart/2009/3/layout/StepUpProcess"/>
    <dgm:cxn modelId="{959DD91B-FE08-4313-8BBB-63EC7FEF584C}" srcId="{958E2ED5-6A0B-4730-8135-72B50DC69D71}" destId="{10272B06-8FF3-4DBB-94E7-DC928FBC16E1}" srcOrd="1" destOrd="0" parTransId="{9D6541CC-D4A9-44AC-9C10-BB4D48375B07}" sibTransId="{09BF935D-DF62-435E-9D3C-46D1F1B40FA6}"/>
    <dgm:cxn modelId="{B7E09379-1A35-4E1D-84E4-C3ADA4B85C0D}" srcId="{2871921B-0F15-4164-88E1-47F468104F8F}" destId="{74A9D0D9-C22D-4238-AC07-4A529987767B}" srcOrd="1" destOrd="0" parTransId="{F62EDB9A-6ECB-433F-8580-A9B511441C00}" sibTransId="{F319895D-A1D2-47E0-8425-A04FF5EE8CB0}"/>
    <dgm:cxn modelId="{F5C05EBC-8AAB-4657-AC6C-7140E21D1833}" srcId="{958E2ED5-6A0B-4730-8135-72B50DC69D71}" destId="{7AA6E6D3-4FFE-4CF3-9F29-5D206482FEF7}" srcOrd="2" destOrd="0" parTransId="{3FD51567-DDEE-4E5C-B70C-CEA6D1A9D74A}" sibTransId="{8D3A9484-9914-41AC-888B-8C7627627926}"/>
    <dgm:cxn modelId="{37FC36B2-92FA-4D70-8F62-2C0BCA1525C3}" type="presOf" srcId="{417B0B14-FF88-4EC6-AFC2-9681767AD3F9}" destId="{998EE0F6-7F5E-4614-8CD3-62BD24816E42}" srcOrd="0" destOrd="0" presId="urn:microsoft.com/office/officeart/2009/3/layout/StepUpProcess"/>
    <dgm:cxn modelId="{9416054A-7F51-4C15-950A-E45FE3D4E3BB}" type="presOf" srcId="{74A9D0D9-C22D-4238-AC07-4A529987767B}" destId="{B9664337-A85A-4DB3-BF09-0DF351BD0AB8}" srcOrd="0" destOrd="2" presId="urn:microsoft.com/office/officeart/2009/3/layout/StepUpProcess"/>
    <dgm:cxn modelId="{A3F1BFE3-68DD-438B-A86E-ECA17493CC1F}" type="presOf" srcId="{E14D765B-5219-48BE-8F0C-1B6FC3C8AD69}" destId="{C7DBC0FD-2F33-4D46-AA64-5EA5BCBA4E4D}" srcOrd="0" destOrd="2" presId="urn:microsoft.com/office/officeart/2009/3/layout/StepUpProcess"/>
    <dgm:cxn modelId="{C0F6C609-1004-4938-B781-3C2E3ED1518D}" srcId="{417B0B14-FF88-4EC6-AFC2-9681767AD3F9}" destId="{2871921B-0F15-4164-88E1-47F468104F8F}" srcOrd="3" destOrd="0" parTransId="{9264BEDB-E098-4380-96C2-9AADFAD6AB6F}" sibTransId="{8F42F676-492B-47DF-90FD-9A6C8596F693}"/>
    <dgm:cxn modelId="{C20C534D-6AC3-4D08-B080-02004913D7AD}" srcId="{417B0B14-FF88-4EC6-AFC2-9681767AD3F9}" destId="{958E2ED5-6A0B-4730-8135-72B50DC69D71}" srcOrd="2" destOrd="0" parTransId="{E674052A-C2AC-4AD3-9C33-A4CB18861DA6}" sibTransId="{86752148-1329-4B5C-BEBC-20AABB4867B0}"/>
    <dgm:cxn modelId="{91CF8002-572F-471F-A5D0-45684C64F6A6}" srcId="{6BBB74E2-CEBE-46A4-ADD2-788F8AD6028C}" destId="{CA4D5AEE-6B8E-4CA7-BBA6-EB1855E74B33}" srcOrd="2" destOrd="0" parTransId="{49604492-DAF7-4DCA-9C8E-45A0607657F1}" sibTransId="{840DD870-BCF0-43B7-A698-20DAE8728AE7}"/>
    <dgm:cxn modelId="{B70015CC-727B-494D-995B-B317440AB26A}" type="presOf" srcId="{7AA6E6D3-4FFE-4CF3-9F29-5D206482FEF7}" destId="{2C65F7FC-97B9-45BB-8BBF-855B1D3C6017}" srcOrd="0" destOrd="3" presId="urn:microsoft.com/office/officeart/2009/3/layout/StepUpProcess"/>
    <dgm:cxn modelId="{9F4AFBE1-4DE1-4E26-9AE1-59476B592144}" type="presOf" srcId="{6BBB74E2-CEBE-46A4-ADD2-788F8AD6028C}" destId="{343F2EDB-950B-48D0-9C63-B6FBD69F086E}" srcOrd="0" destOrd="0" presId="urn:microsoft.com/office/officeart/2009/3/layout/StepUpProcess"/>
    <dgm:cxn modelId="{FD9BB62F-5570-4E27-A86A-D9C54CD7612A}" type="presOf" srcId="{F9C2D551-81EC-4A7A-8295-30C4B6CBFB70}" destId="{343F2EDB-950B-48D0-9C63-B6FBD69F086E}" srcOrd="0" destOrd="1" presId="urn:microsoft.com/office/officeart/2009/3/layout/StepUpProcess"/>
    <dgm:cxn modelId="{3D4CE570-4497-44BF-B508-D04BDFF76298}" srcId="{9CA82A0F-C007-44BB-A6A7-82C65B94D5AD}" destId="{E14D765B-5219-48BE-8F0C-1B6FC3C8AD69}" srcOrd="1" destOrd="0" parTransId="{58BA39F9-94DC-4FC7-A8A4-2FE2F2BEB7D5}" sibTransId="{66167405-980F-4FA2-82B7-76F8D9B9094A}"/>
    <dgm:cxn modelId="{F4F2FAD9-6023-4FC9-812E-B1BA86C7CDAC}" srcId="{6BBB74E2-CEBE-46A4-ADD2-788F8AD6028C}" destId="{8C4A922D-8224-4C4D-AF9D-E2787B6D7950}" srcOrd="1" destOrd="0" parTransId="{033B8478-A70B-44FF-A0EC-AC73E0B4749B}" sibTransId="{A86FF121-B8C6-4D8D-A37D-9B532767B8EC}"/>
    <dgm:cxn modelId="{59A46AA9-ACC6-4412-BC2C-057D95D44D0E}" type="presOf" srcId="{9CA82A0F-C007-44BB-A6A7-82C65B94D5AD}" destId="{C7DBC0FD-2F33-4D46-AA64-5EA5BCBA4E4D}" srcOrd="0" destOrd="0" presId="urn:microsoft.com/office/officeart/2009/3/layout/StepUpProcess"/>
    <dgm:cxn modelId="{50DCAD9E-8D4D-4C78-AFA7-05406FF2A75D}" type="presOf" srcId="{CA4D5AEE-6B8E-4CA7-BBA6-EB1855E74B33}" destId="{343F2EDB-950B-48D0-9C63-B6FBD69F086E}" srcOrd="0" destOrd="3" presId="urn:microsoft.com/office/officeart/2009/3/layout/StepUpProcess"/>
    <dgm:cxn modelId="{0561731C-797E-4CA6-AC9C-E0213683DA75}" type="presOf" srcId="{8C4A922D-8224-4C4D-AF9D-E2787B6D7950}" destId="{343F2EDB-950B-48D0-9C63-B6FBD69F086E}" srcOrd="0" destOrd="2" presId="urn:microsoft.com/office/officeart/2009/3/layout/StepUpProcess"/>
    <dgm:cxn modelId="{5FBA35B6-F5A9-479F-8969-C1C80FE5FF2A}" srcId="{2871921B-0F15-4164-88E1-47F468104F8F}" destId="{32437226-CCA2-4D82-9081-29C58A00350D}" srcOrd="2" destOrd="0" parTransId="{48A4AFB6-824F-48D3-934D-C0C024695C7F}" sibTransId="{6F17DE84-1FE9-4753-BAF3-490365F5D263}"/>
    <dgm:cxn modelId="{0D28D71F-F63D-42BE-A574-9444969044A5}" srcId="{2871921B-0F15-4164-88E1-47F468104F8F}" destId="{8D2E32E7-8CE4-406C-A211-01462386D117}" srcOrd="0" destOrd="0" parTransId="{9847ED46-1A94-4A58-98CF-07B756C4D98F}" sibTransId="{AC629F35-BFE1-40F7-909A-DEAF286001FF}"/>
    <dgm:cxn modelId="{89D99FCB-BCFF-4075-8E8B-CE6D143AE1ED}" srcId="{9CA82A0F-C007-44BB-A6A7-82C65B94D5AD}" destId="{BD1BCEE5-345F-4DDA-982D-2E1DDB69A497}" srcOrd="2" destOrd="0" parTransId="{2A3234F8-40EC-4154-8E64-4922FFFDFCBD}" sibTransId="{B0C50892-E2E3-44CE-9B5F-F13B342C4655}"/>
    <dgm:cxn modelId="{F73301A1-D596-40E0-A330-0DE6FD110466}" srcId="{9CA82A0F-C007-44BB-A6A7-82C65B94D5AD}" destId="{2832FEAF-3639-4BCF-B4BB-7AB903134D67}" srcOrd="0" destOrd="0" parTransId="{7EC218BC-3B76-4EF8-AB04-955450BFC077}" sibTransId="{3E1862F3-B76C-4BBD-B829-9988D11DD072}"/>
    <dgm:cxn modelId="{74A4510D-9FE9-4BD6-8C41-00D51972729C}" type="presOf" srcId="{F9AF2887-474B-4B08-A4CC-816FA5737754}" destId="{B9664337-A85A-4DB3-BF09-0DF351BD0AB8}" srcOrd="0" destOrd="4" presId="urn:microsoft.com/office/officeart/2009/3/layout/StepUpProcess"/>
    <dgm:cxn modelId="{2A75B076-327B-42A1-ABC8-B7D314267C14}" srcId="{6BBB74E2-CEBE-46A4-ADD2-788F8AD6028C}" destId="{F9C2D551-81EC-4A7A-8295-30C4B6CBFB70}" srcOrd="0" destOrd="0" parTransId="{3458A8C0-AAB4-4B31-ADAE-690A7943D305}" sibTransId="{79D7DFB8-A77C-42D3-BFDE-4EE72DEB96D8}"/>
    <dgm:cxn modelId="{73485283-BA10-4414-8249-438E9347703B}" type="presOf" srcId="{BD1BCEE5-345F-4DDA-982D-2E1DDB69A497}" destId="{C7DBC0FD-2F33-4D46-AA64-5EA5BCBA4E4D}" srcOrd="0" destOrd="3" presId="urn:microsoft.com/office/officeart/2009/3/layout/StepUpProcess"/>
    <dgm:cxn modelId="{0C809FB5-8D2D-45C7-8891-21A957BBBA79}" srcId="{417B0B14-FF88-4EC6-AFC2-9681767AD3F9}" destId="{9CA82A0F-C007-44BB-A6A7-82C65B94D5AD}" srcOrd="0" destOrd="0" parTransId="{1817E90E-6148-40D0-AD60-86F35CE3229C}" sibTransId="{B7305215-E323-4198-A724-D90F85F13601}"/>
    <dgm:cxn modelId="{B41813F4-3AEA-4F6A-9C3E-B650C06E0298}" type="presOf" srcId="{2871921B-0F15-4164-88E1-47F468104F8F}" destId="{B9664337-A85A-4DB3-BF09-0DF351BD0AB8}" srcOrd="0" destOrd="0" presId="urn:microsoft.com/office/officeart/2009/3/layout/StepUpProcess"/>
    <dgm:cxn modelId="{2A19A692-B61A-4F59-B8F5-D843C441173D}" srcId="{2871921B-0F15-4164-88E1-47F468104F8F}" destId="{F9AF2887-474B-4B08-A4CC-816FA5737754}" srcOrd="3" destOrd="0" parTransId="{24A84ED5-2CAE-4571-9904-B7776B65CD7C}" sibTransId="{537AF069-F85E-4646-BDC3-E45B71725519}"/>
    <dgm:cxn modelId="{41C52018-7370-488E-ABCB-5575034F8BA7}" type="presOf" srcId="{2832FEAF-3639-4BCF-B4BB-7AB903134D67}" destId="{C7DBC0FD-2F33-4D46-AA64-5EA5BCBA4E4D}" srcOrd="0" destOrd="1" presId="urn:microsoft.com/office/officeart/2009/3/layout/StepUpProcess"/>
    <dgm:cxn modelId="{49FCBB43-C26D-40C7-BB23-223C7A7C6B21}" type="presOf" srcId="{10272B06-8FF3-4DBB-94E7-DC928FBC16E1}" destId="{2C65F7FC-97B9-45BB-8BBF-855B1D3C6017}" srcOrd="0" destOrd="2" presId="urn:microsoft.com/office/officeart/2009/3/layout/StepUpProcess"/>
    <dgm:cxn modelId="{70108077-65ED-4562-B810-74F10324339B}" srcId="{958E2ED5-6A0B-4730-8135-72B50DC69D71}" destId="{B7C0DB32-F8AF-42E8-97C0-F73F496C2E5F}" srcOrd="3" destOrd="0" parTransId="{6E0A9299-B28E-44B8-B1C1-6EB8F9CEB8C0}" sibTransId="{CAF306E1-3B8F-42A2-A4A9-40265991D318}"/>
    <dgm:cxn modelId="{D0ABE1AA-FCBA-49A2-82A6-77B4253C8B37}" type="presOf" srcId="{32437226-CCA2-4D82-9081-29C58A00350D}" destId="{B9664337-A85A-4DB3-BF09-0DF351BD0AB8}" srcOrd="0" destOrd="3" presId="urn:microsoft.com/office/officeart/2009/3/layout/StepUpProcess"/>
    <dgm:cxn modelId="{D07A8121-FC2C-41E7-8F1A-FB1A0B58B7AF}" type="presParOf" srcId="{998EE0F6-7F5E-4614-8CD3-62BD24816E42}" destId="{1E52E870-33EC-42EE-9B51-76970298CCF2}" srcOrd="0" destOrd="0" presId="urn:microsoft.com/office/officeart/2009/3/layout/StepUpProcess"/>
    <dgm:cxn modelId="{71172116-D031-43FF-9D0E-45A8B92A9C9C}" type="presParOf" srcId="{1E52E870-33EC-42EE-9B51-76970298CCF2}" destId="{3A198A9E-73A3-4D47-A261-12F39A40B067}" srcOrd="0" destOrd="0" presId="urn:microsoft.com/office/officeart/2009/3/layout/StepUpProcess"/>
    <dgm:cxn modelId="{2D39191A-219D-405D-BF44-3F955B31179E}" type="presParOf" srcId="{1E52E870-33EC-42EE-9B51-76970298CCF2}" destId="{C7DBC0FD-2F33-4D46-AA64-5EA5BCBA4E4D}" srcOrd="1" destOrd="0" presId="urn:microsoft.com/office/officeart/2009/3/layout/StepUpProcess"/>
    <dgm:cxn modelId="{4B4CCBBD-4887-4D83-BC05-B13D5047A1B3}" type="presParOf" srcId="{1E52E870-33EC-42EE-9B51-76970298CCF2}" destId="{1EB2B390-638A-4CBF-992B-082E8D594C7D}" srcOrd="2" destOrd="0" presId="urn:microsoft.com/office/officeart/2009/3/layout/StepUpProcess"/>
    <dgm:cxn modelId="{9326436E-C295-4E1C-B645-E0E7BED13435}" type="presParOf" srcId="{998EE0F6-7F5E-4614-8CD3-62BD24816E42}" destId="{A9680F52-B8D8-4543-8F88-B9E09B32F9BE}" srcOrd="1" destOrd="0" presId="urn:microsoft.com/office/officeart/2009/3/layout/StepUpProcess"/>
    <dgm:cxn modelId="{AE4D03B6-8D26-4739-8F64-ABEE18A28850}" type="presParOf" srcId="{A9680F52-B8D8-4543-8F88-B9E09B32F9BE}" destId="{C3AE4B28-D429-4566-AA1D-82BA26A79B85}" srcOrd="0" destOrd="0" presId="urn:microsoft.com/office/officeart/2009/3/layout/StepUpProcess"/>
    <dgm:cxn modelId="{9C7306B0-56AF-4B38-99E7-D912B4F55707}" type="presParOf" srcId="{998EE0F6-7F5E-4614-8CD3-62BD24816E42}" destId="{ED5938D4-3710-46A9-AC2C-E1E9CF89DFAC}" srcOrd="2" destOrd="0" presId="urn:microsoft.com/office/officeart/2009/3/layout/StepUpProcess"/>
    <dgm:cxn modelId="{66849091-183F-47C8-8D84-696CCB359207}" type="presParOf" srcId="{ED5938D4-3710-46A9-AC2C-E1E9CF89DFAC}" destId="{2ABB5B56-8D5F-46B1-95D3-83AAD289B83D}" srcOrd="0" destOrd="0" presId="urn:microsoft.com/office/officeart/2009/3/layout/StepUpProcess"/>
    <dgm:cxn modelId="{ACA2D79B-6DDB-4C0D-80F2-62141E8BA2CC}" type="presParOf" srcId="{ED5938D4-3710-46A9-AC2C-E1E9CF89DFAC}" destId="{343F2EDB-950B-48D0-9C63-B6FBD69F086E}" srcOrd="1" destOrd="0" presId="urn:microsoft.com/office/officeart/2009/3/layout/StepUpProcess"/>
    <dgm:cxn modelId="{8687C14E-AD6C-458A-B6EA-BBA63DB40480}" type="presParOf" srcId="{ED5938D4-3710-46A9-AC2C-E1E9CF89DFAC}" destId="{C9FAC372-F23F-4AA5-9ADE-E27F19365C51}" srcOrd="2" destOrd="0" presId="urn:microsoft.com/office/officeart/2009/3/layout/StepUpProcess"/>
    <dgm:cxn modelId="{C80B3650-7CD0-4C44-9048-DF737370F8E0}" type="presParOf" srcId="{998EE0F6-7F5E-4614-8CD3-62BD24816E42}" destId="{88EB775B-CF67-4976-8DF7-20AE8AB20AFB}" srcOrd="3" destOrd="0" presId="urn:microsoft.com/office/officeart/2009/3/layout/StepUpProcess"/>
    <dgm:cxn modelId="{C83101D9-E374-472D-90E0-B34D17EDC858}" type="presParOf" srcId="{88EB775B-CF67-4976-8DF7-20AE8AB20AFB}" destId="{3F761CE6-9559-4C96-A627-067D4FAAB1DD}" srcOrd="0" destOrd="0" presId="urn:microsoft.com/office/officeart/2009/3/layout/StepUpProcess"/>
    <dgm:cxn modelId="{AF0005B7-AB65-44AF-B74C-CCEA8663A617}" type="presParOf" srcId="{998EE0F6-7F5E-4614-8CD3-62BD24816E42}" destId="{508B09A7-9EE3-4801-965F-8CCAD083B76A}" srcOrd="4" destOrd="0" presId="urn:microsoft.com/office/officeart/2009/3/layout/StepUpProcess"/>
    <dgm:cxn modelId="{C3F749F8-66F3-48E6-A33F-E1A3E0B4459D}" type="presParOf" srcId="{508B09A7-9EE3-4801-965F-8CCAD083B76A}" destId="{9C399C48-EE64-442E-A649-1A2B85CE0B6F}" srcOrd="0" destOrd="0" presId="urn:microsoft.com/office/officeart/2009/3/layout/StepUpProcess"/>
    <dgm:cxn modelId="{023C5C4E-AD1C-4592-85E8-27AAC083CE9D}" type="presParOf" srcId="{508B09A7-9EE3-4801-965F-8CCAD083B76A}" destId="{2C65F7FC-97B9-45BB-8BBF-855B1D3C6017}" srcOrd="1" destOrd="0" presId="urn:microsoft.com/office/officeart/2009/3/layout/StepUpProcess"/>
    <dgm:cxn modelId="{4F37DE81-D171-42D9-81A0-513BB9B0B887}" type="presParOf" srcId="{508B09A7-9EE3-4801-965F-8CCAD083B76A}" destId="{F3EBE36F-0D35-482F-AB26-A90FE81594A5}" srcOrd="2" destOrd="0" presId="urn:microsoft.com/office/officeart/2009/3/layout/StepUpProcess"/>
    <dgm:cxn modelId="{09A5191B-1E3D-4787-81F4-D1AA4023B3A1}" type="presParOf" srcId="{998EE0F6-7F5E-4614-8CD3-62BD24816E42}" destId="{9346381E-8A42-43D4-B32B-D4C253687812}" srcOrd="5" destOrd="0" presId="urn:microsoft.com/office/officeart/2009/3/layout/StepUpProcess"/>
    <dgm:cxn modelId="{CB83D954-834A-47EC-8002-4AADE57C3F41}" type="presParOf" srcId="{9346381E-8A42-43D4-B32B-D4C253687812}" destId="{26ADC8EB-EF32-4FE3-B924-EDE1CD7B7FF7}" srcOrd="0" destOrd="0" presId="urn:microsoft.com/office/officeart/2009/3/layout/StepUpProcess"/>
    <dgm:cxn modelId="{2029F45B-C010-4442-8B8C-B854B9ED41D7}" type="presParOf" srcId="{998EE0F6-7F5E-4614-8CD3-62BD24816E42}" destId="{BA0BB9BE-B943-4940-8E79-F698C84BDD09}" srcOrd="6" destOrd="0" presId="urn:microsoft.com/office/officeart/2009/3/layout/StepUpProcess"/>
    <dgm:cxn modelId="{3234AF26-D596-4F8D-818B-DA496EFF67D1}" type="presParOf" srcId="{BA0BB9BE-B943-4940-8E79-F698C84BDD09}" destId="{D01EEBC3-1FC0-4919-9C39-0ECC86BFFD22}" srcOrd="0" destOrd="0" presId="urn:microsoft.com/office/officeart/2009/3/layout/StepUpProcess"/>
    <dgm:cxn modelId="{49925720-4317-4FB0-AE80-B6F7EA2DC743}" type="presParOf" srcId="{BA0BB9BE-B943-4940-8E79-F698C84BDD09}" destId="{B9664337-A85A-4DB3-BF09-0DF351BD0AB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62B917-F02E-432C-AD13-837987FFE9D1}" type="doc">
      <dgm:prSet loTypeId="urn:microsoft.com/office/officeart/2008/layout/RadialCluster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8D8C738-60DD-430F-A936-217FA9D82807}">
      <dgm:prSet phldrT="[文本]"/>
      <dgm:spPr/>
      <dgm:t>
        <a:bodyPr/>
        <a:lstStyle/>
        <a:p>
          <a:r>
            <a:rPr lang="zh-CN" altLang="en-US" dirty="0" smtClean="0"/>
            <a:t>筛选项</a:t>
          </a:r>
          <a:endParaRPr lang="zh-CN" altLang="en-US" dirty="0"/>
        </a:p>
      </dgm:t>
    </dgm:pt>
    <dgm:pt modelId="{CE9CC838-A255-41B6-ACB9-F03A10B411F1}" type="parTrans" cxnId="{B33FE47A-0770-49AD-B0E1-550856E19D05}">
      <dgm:prSet/>
      <dgm:spPr/>
      <dgm:t>
        <a:bodyPr/>
        <a:lstStyle/>
        <a:p>
          <a:endParaRPr lang="zh-CN" altLang="en-US"/>
        </a:p>
      </dgm:t>
    </dgm:pt>
    <dgm:pt modelId="{E6049C67-7716-45E5-BD61-C504A7DA1DED}" type="sibTrans" cxnId="{B33FE47A-0770-49AD-B0E1-550856E19D05}">
      <dgm:prSet/>
      <dgm:spPr/>
      <dgm:t>
        <a:bodyPr/>
        <a:lstStyle/>
        <a:p>
          <a:endParaRPr lang="zh-CN" altLang="en-US"/>
        </a:p>
      </dgm:t>
    </dgm:pt>
    <dgm:pt modelId="{38E0109F-6512-43CE-869B-D88CF63BF608}">
      <dgm:prSet phldrT="[文本]"/>
      <dgm:spPr/>
      <dgm:t>
        <a:bodyPr/>
        <a:lstStyle/>
        <a:p>
          <a:r>
            <a:rPr lang="zh-CN" altLang="en-US" i="1" dirty="0" smtClean="0"/>
            <a:t>面试官</a:t>
          </a:r>
          <a:endParaRPr lang="zh-CN" altLang="en-US" dirty="0"/>
        </a:p>
      </dgm:t>
    </dgm:pt>
    <dgm:pt modelId="{0C1BB008-669C-48C6-9AD0-A458E27C18DD}" type="parTrans" cxnId="{E42AD542-856C-44A1-94DF-D4F7124BCB6F}">
      <dgm:prSet/>
      <dgm:spPr/>
      <dgm:t>
        <a:bodyPr/>
        <a:lstStyle/>
        <a:p>
          <a:endParaRPr lang="zh-CN" altLang="en-US"/>
        </a:p>
      </dgm:t>
    </dgm:pt>
    <dgm:pt modelId="{E21BFBBC-580D-4A3B-8F71-6FDCEC68BFE5}" type="sibTrans" cxnId="{E42AD542-856C-44A1-94DF-D4F7124BCB6F}">
      <dgm:prSet/>
      <dgm:spPr/>
      <dgm:t>
        <a:bodyPr/>
        <a:lstStyle/>
        <a:p>
          <a:endParaRPr lang="zh-CN" altLang="en-US"/>
        </a:p>
      </dgm:t>
    </dgm:pt>
    <dgm:pt modelId="{919088D9-14D7-4DDF-A718-EFCDC59AFD0B}">
      <dgm:prSet phldrT="[文本]"/>
      <dgm:spPr/>
      <dgm:t>
        <a:bodyPr/>
        <a:lstStyle/>
        <a:p>
          <a:r>
            <a:rPr lang="zh-CN" altLang="en-US" i="1" dirty="0" smtClean="0"/>
            <a:t>应聘岗位</a:t>
          </a:r>
          <a:endParaRPr lang="zh-CN" altLang="en-US" dirty="0"/>
        </a:p>
      </dgm:t>
    </dgm:pt>
    <dgm:pt modelId="{F1BCDE4B-B3C1-4BF1-A38A-82C6613B1725}" type="parTrans" cxnId="{87F5D76B-D741-4760-A172-C5B49D40F5FC}">
      <dgm:prSet/>
      <dgm:spPr/>
      <dgm:t>
        <a:bodyPr/>
        <a:lstStyle/>
        <a:p>
          <a:endParaRPr lang="zh-CN" altLang="en-US"/>
        </a:p>
      </dgm:t>
    </dgm:pt>
    <dgm:pt modelId="{1EAB5E43-92BE-4F0A-ACB1-9349A4358875}" type="sibTrans" cxnId="{87F5D76B-D741-4760-A172-C5B49D40F5FC}">
      <dgm:prSet/>
      <dgm:spPr/>
      <dgm:t>
        <a:bodyPr/>
        <a:lstStyle/>
        <a:p>
          <a:endParaRPr lang="zh-CN" altLang="en-US"/>
        </a:p>
      </dgm:t>
    </dgm:pt>
    <dgm:pt modelId="{15F11832-82F7-4EB9-8B5E-63FF289C8C63}">
      <dgm:prSet phldrT="[文本]"/>
      <dgm:spPr/>
      <dgm:t>
        <a:bodyPr/>
        <a:lstStyle/>
        <a:p>
          <a:r>
            <a:rPr lang="zh-CN" altLang="en-US" dirty="0" smtClean="0"/>
            <a:t>学校及学历</a:t>
          </a:r>
          <a:endParaRPr lang="zh-CN" altLang="en-US" dirty="0"/>
        </a:p>
      </dgm:t>
    </dgm:pt>
    <dgm:pt modelId="{7DB62F7B-3630-4A33-A454-1F860576A454}" type="parTrans" cxnId="{2C256E0C-A400-45A0-91D2-0BB72EAEA467}">
      <dgm:prSet/>
      <dgm:spPr/>
      <dgm:t>
        <a:bodyPr/>
        <a:lstStyle/>
        <a:p>
          <a:endParaRPr lang="zh-CN" altLang="en-US"/>
        </a:p>
      </dgm:t>
    </dgm:pt>
    <dgm:pt modelId="{07B8D9B7-71EF-42F0-B70A-EB4401055AAC}" type="sibTrans" cxnId="{2C256E0C-A400-45A0-91D2-0BB72EAEA467}">
      <dgm:prSet/>
      <dgm:spPr/>
      <dgm:t>
        <a:bodyPr/>
        <a:lstStyle/>
        <a:p>
          <a:endParaRPr lang="zh-CN" altLang="en-US"/>
        </a:p>
      </dgm:t>
    </dgm:pt>
    <dgm:pt modelId="{A990D3FE-430E-4626-BAE9-19BDA69B3243}">
      <dgm:prSet phldrT="[文本]"/>
      <dgm:spPr/>
      <dgm:t>
        <a:bodyPr/>
        <a:lstStyle/>
        <a:p>
          <a:r>
            <a:rPr lang="zh-CN" altLang="en-US" i="1" smtClean="0"/>
            <a:t>专业</a:t>
          </a:r>
          <a:endParaRPr lang="zh-CN" altLang="en-US" dirty="0"/>
        </a:p>
      </dgm:t>
    </dgm:pt>
    <dgm:pt modelId="{D1CA5B6D-0A1B-4832-B2A5-53E5257CE471}" type="parTrans" cxnId="{2E336F32-477F-4C91-8400-117DA73F8136}">
      <dgm:prSet/>
      <dgm:spPr/>
      <dgm:t>
        <a:bodyPr/>
        <a:lstStyle/>
        <a:p>
          <a:endParaRPr lang="zh-CN" altLang="en-US"/>
        </a:p>
      </dgm:t>
    </dgm:pt>
    <dgm:pt modelId="{37250AA8-A119-4981-98EA-4CB17A15F95B}" type="sibTrans" cxnId="{2E336F32-477F-4C91-8400-117DA73F8136}">
      <dgm:prSet/>
      <dgm:spPr/>
      <dgm:t>
        <a:bodyPr/>
        <a:lstStyle/>
        <a:p>
          <a:endParaRPr lang="zh-CN" altLang="en-US"/>
        </a:p>
      </dgm:t>
    </dgm:pt>
    <dgm:pt modelId="{5DFE43AC-4027-4D57-86F4-5FCC3263947C}">
      <dgm:prSet phldrT="[文本]"/>
      <dgm:spPr/>
      <dgm:t>
        <a:bodyPr/>
        <a:lstStyle/>
        <a:p>
          <a:r>
            <a:rPr lang="zh-CN" altLang="en-US" dirty="0" smtClean="0"/>
            <a:t>性别</a:t>
          </a:r>
          <a:endParaRPr lang="zh-CN" altLang="en-US" dirty="0"/>
        </a:p>
      </dgm:t>
    </dgm:pt>
    <dgm:pt modelId="{5D3EFAEA-0C1C-464F-B850-9845678625D5}" type="parTrans" cxnId="{CA04A362-E0AE-41BC-BE4C-4FF81F1D8862}">
      <dgm:prSet/>
      <dgm:spPr/>
      <dgm:t>
        <a:bodyPr/>
        <a:lstStyle/>
        <a:p>
          <a:endParaRPr lang="zh-CN" altLang="en-US"/>
        </a:p>
      </dgm:t>
    </dgm:pt>
    <dgm:pt modelId="{757DD7AC-4372-4254-A168-9D88C0B62B18}" type="sibTrans" cxnId="{CA04A362-E0AE-41BC-BE4C-4FF81F1D8862}">
      <dgm:prSet/>
      <dgm:spPr/>
      <dgm:t>
        <a:bodyPr/>
        <a:lstStyle/>
        <a:p>
          <a:endParaRPr lang="zh-CN" altLang="en-US"/>
        </a:p>
      </dgm:t>
    </dgm:pt>
    <dgm:pt modelId="{69A9E089-3DF4-45FC-B808-9D2AF2FA5061}">
      <dgm:prSet phldrT="[文本]"/>
      <dgm:spPr/>
      <dgm:t>
        <a:bodyPr/>
        <a:lstStyle/>
        <a:p>
          <a:r>
            <a:rPr lang="zh-CN" altLang="en-US" i="1" smtClean="0"/>
            <a:t>入司时间</a:t>
          </a:r>
          <a:endParaRPr lang="zh-CN" altLang="en-US" dirty="0"/>
        </a:p>
      </dgm:t>
    </dgm:pt>
    <dgm:pt modelId="{010645B0-5FD7-4BD9-9721-A34EB2839376}" type="parTrans" cxnId="{02C59E09-73B4-4785-9BB4-61DCEDB94472}">
      <dgm:prSet/>
      <dgm:spPr/>
      <dgm:t>
        <a:bodyPr/>
        <a:lstStyle/>
        <a:p>
          <a:endParaRPr lang="zh-CN" altLang="en-US"/>
        </a:p>
      </dgm:t>
    </dgm:pt>
    <dgm:pt modelId="{EA2D0722-DBA5-4F82-91E9-1EEEFB8E1D19}" type="sibTrans" cxnId="{02C59E09-73B4-4785-9BB4-61DCEDB94472}">
      <dgm:prSet/>
      <dgm:spPr/>
      <dgm:t>
        <a:bodyPr/>
        <a:lstStyle/>
        <a:p>
          <a:endParaRPr lang="zh-CN" altLang="en-US"/>
        </a:p>
      </dgm:t>
    </dgm:pt>
    <dgm:pt modelId="{6D3ACFA3-41B8-451F-96A0-2FEC4529364A}">
      <dgm:prSet phldrT="[文本]"/>
      <dgm:spPr/>
      <dgm:t>
        <a:bodyPr/>
        <a:lstStyle/>
        <a:p>
          <a:r>
            <a:rPr lang="zh-CN" altLang="en-US" dirty="0" smtClean="0"/>
            <a:t>淘汰、特殊、严重不符合</a:t>
          </a:r>
          <a:endParaRPr lang="zh-CN" altLang="en-US" dirty="0"/>
        </a:p>
      </dgm:t>
    </dgm:pt>
    <dgm:pt modelId="{5CF62ABD-E321-4B3F-9882-81E3A46BB32D}" type="parTrans" cxnId="{61B20A46-0653-4585-88E8-FD6EC42EC354}">
      <dgm:prSet/>
      <dgm:spPr/>
      <dgm:t>
        <a:bodyPr/>
        <a:lstStyle/>
        <a:p>
          <a:endParaRPr lang="zh-CN" altLang="en-US"/>
        </a:p>
      </dgm:t>
    </dgm:pt>
    <dgm:pt modelId="{15DE8A5E-1BD7-4D63-A27E-A4457379A7C1}" type="sibTrans" cxnId="{61B20A46-0653-4585-88E8-FD6EC42EC354}">
      <dgm:prSet/>
      <dgm:spPr/>
      <dgm:t>
        <a:bodyPr/>
        <a:lstStyle/>
        <a:p>
          <a:endParaRPr lang="zh-CN" altLang="en-US"/>
        </a:p>
      </dgm:t>
    </dgm:pt>
    <dgm:pt modelId="{4FEFB58F-D8D6-4D03-AF1D-750BF962E1F8}" type="pres">
      <dgm:prSet presAssocID="{6762B917-F02E-432C-AD13-837987FFE9D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DBF4EF3-328F-40B5-8C4C-102F4934AF4C}" type="pres">
      <dgm:prSet presAssocID="{E8D8C738-60DD-430F-A936-217FA9D82807}" presName="singleCycle" presStyleCnt="0"/>
      <dgm:spPr/>
    </dgm:pt>
    <dgm:pt modelId="{3EFDBE8B-F68B-4C06-BC46-795971F8EFAF}" type="pres">
      <dgm:prSet presAssocID="{E8D8C738-60DD-430F-A936-217FA9D82807}" presName="singleCenter" presStyleLbl="node1" presStyleIdx="0" presStyleCnt="8">
        <dgm:presLayoutVars>
          <dgm:chMax val="7"/>
          <dgm:chPref val="7"/>
        </dgm:presLayoutVars>
      </dgm:prSet>
      <dgm:spPr/>
    </dgm:pt>
    <dgm:pt modelId="{E6AE4614-3C2D-4C6F-B39A-EFBF0CD856B7}" type="pres">
      <dgm:prSet presAssocID="{0C1BB008-669C-48C6-9AD0-A458E27C18DD}" presName="Name56" presStyleLbl="parChTrans1D2" presStyleIdx="0" presStyleCnt="7"/>
      <dgm:spPr/>
    </dgm:pt>
    <dgm:pt modelId="{9D6878A1-9DB4-4909-A7E1-07E149E38BBC}" type="pres">
      <dgm:prSet presAssocID="{38E0109F-6512-43CE-869B-D88CF63BF608}" presName="text0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A86C15-DC0F-41FE-9B3F-C3D7B6395911}" type="pres">
      <dgm:prSet presAssocID="{F1BCDE4B-B3C1-4BF1-A38A-82C6613B1725}" presName="Name56" presStyleLbl="parChTrans1D2" presStyleIdx="1" presStyleCnt="7"/>
      <dgm:spPr/>
    </dgm:pt>
    <dgm:pt modelId="{7EB407CA-9AD3-45E2-8120-295B00438BBE}" type="pres">
      <dgm:prSet presAssocID="{919088D9-14D7-4DDF-A718-EFCDC59AFD0B}" presName="text0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E33669-ACA5-492C-8A3A-9E32A430A59E}" type="pres">
      <dgm:prSet presAssocID="{7DB62F7B-3630-4A33-A454-1F860576A454}" presName="Name56" presStyleLbl="parChTrans1D2" presStyleIdx="2" presStyleCnt="7"/>
      <dgm:spPr/>
    </dgm:pt>
    <dgm:pt modelId="{6D9E7AAE-F1F9-459A-A513-2475043F1D32}" type="pres">
      <dgm:prSet presAssocID="{15F11832-82F7-4EB9-8B5E-63FF289C8C63}" presName="text0" presStyleLbl="node1" presStyleIdx="3" presStyleCnt="8">
        <dgm:presLayoutVars>
          <dgm:bulletEnabled val="1"/>
        </dgm:presLayoutVars>
      </dgm:prSet>
      <dgm:spPr/>
    </dgm:pt>
    <dgm:pt modelId="{3C1E9BE0-D692-442F-AF4A-EA63EA872897}" type="pres">
      <dgm:prSet presAssocID="{D1CA5B6D-0A1B-4832-B2A5-53E5257CE471}" presName="Name56" presStyleLbl="parChTrans1D2" presStyleIdx="3" presStyleCnt="7"/>
      <dgm:spPr/>
    </dgm:pt>
    <dgm:pt modelId="{88A01177-FA60-4671-9FDB-33FA5B94AF5C}" type="pres">
      <dgm:prSet presAssocID="{A990D3FE-430E-4626-BAE9-19BDA69B3243}" presName="text0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EBD769-64D2-4E90-A555-8307502214FC}" type="pres">
      <dgm:prSet presAssocID="{5D3EFAEA-0C1C-464F-B850-9845678625D5}" presName="Name56" presStyleLbl="parChTrans1D2" presStyleIdx="4" presStyleCnt="7"/>
      <dgm:spPr/>
    </dgm:pt>
    <dgm:pt modelId="{29E95E88-5D34-4893-BD2D-CE4FFF0EDA5B}" type="pres">
      <dgm:prSet presAssocID="{5DFE43AC-4027-4D57-86F4-5FCC3263947C}" presName="text0" presStyleLbl="node1" presStyleIdx="5" presStyleCnt="8">
        <dgm:presLayoutVars>
          <dgm:bulletEnabled val="1"/>
        </dgm:presLayoutVars>
      </dgm:prSet>
      <dgm:spPr/>
    </dgm:pt>
    <dgm:pt modelId="{03B29A75-47E4-4F83-B15E-82175FEE8F36}" type="pres">
      <dgm:prSet presAssocID="{010645B0-5FD7-4BD9-9721-A34EB2839376}" presName="Name56" presStyleLbl="parChTrans1D2" presStyleIdx="5" presStyleCnt="7"/>
      <dgm:spPr/>
    </dgm:pt>
    <dgm:pt modelId="{0323F663-D003-4435-935D-FF59FEB99631}" type="pres">
      <dgm:prSet presAssocID="{69A9E089-3DF4-45FC-B808-9D2AF2FA5061}" presName="text0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701FE0-9983-4E36-BF15-83AE1D20FF75}" type="pres">
      <dgm:prSet presAssocID="{5CF62ABD-E321-4B3F-9882-81E3A46BB32D}" presName="Name56" presStyleLbl="parChTrans1D2" presStyleIdx="6" presStyleCnt="7"/>
      <dgm:spPr/>
    </dgm:pt>
    <dgm:pt modelId="{582B719C-0D87-4D65-948B-F1E04C5E2881}" type="pres">
      <dgm:prSet presAssocID="{6D3ACFA3-41B8-451F-96A0-2FEC4529364A}" presName="text0" presStyleLbl="node1" presStyleIdx="7" presStyleCnt="8">
        <dgm:presLayoutVars>
          <dgm:bulletEnabled val="1"/>
        </dgm:presLayoutVars>
      </dgm:prSet>
      <dgm:spPr/>
    </dgm:pt>
  </dgm:ptLst>
  <dgm:cxnLst>
    <dgm:cxn modelId="{FBA3EA3E-5793-4A0F-B426-FF60F44DF4D7}" type="presOf" srcId="{0C1BB008-669C-48C6-9AD0-A458E27C18DD}" destId="{E6AE4614-3C2D-4C6F-B39A-EFBF0CD856B7}" srcOrd="0" destOrd="0" presId="urn:microsoft.com/office/officeart/2008/layout/RadialCluster"/>
    <dgm:cxn modelId="{02831330-CDF2-41B3-8490-26AF723EC907}" type="presOf" srcId="{6762B917-F02E-432C-AD13-837987FFE9D1}" destId="{4FEFB58F-D8D6-4D03-AF1D-750BF962E1F8}" srcOrd="0" destOrd="0" presId="urn:microsoft.com/office/officeart/2008/layout/RadialCluster"/>
    <dgm:cxn modelId="{C7712EF6-54AE-4104-8570-37F868BFD752}" type="presOf" srcId="{D1CA5B6D-0A1B-4832-B2A5-53E5257CE471}" destId="{3C1E9BE0-D692-442F-AF4A-EA63EA872897}" srcOrd="0" destOrd="0" presId="urn:microsoft.com/office/officeart/2008/layout/RadialCluster"/>
    <dgm:cxn modelId="{7FC1516D-7874-4E4D-8F89-3F6F5179609E}" type="presOf" srcId="{5DFE43AC-4027-4D57-86F4-5FCC3263947C}" destId="{29E95E88-5D34-4893-BD2D-CE4FFF0EDA5B}" srcOrd="0" destOrd="0" presId="urn:microsoft.com/office/officeart/2008/layout/RadialCluster"/>
    <dgm:cxn modelId="{E8FE892B-5B48-472D-8E0A-A0D024D9DEB4}" type="presOf" srcId="{69A9E089-3DF4-45FC-B808-9D2AF2FA5061}" destId="{0323F663-D003-4435-935D-FF59FEB99631}" srcOrd="0" destOrd="0" presId="urn:microsoft.com/office/officeart/2008/layout/RadialCluster"/>
    <dgm:cxn modelId="{E42AD542-856C-44A1-94DF-D4F7124BCB6F}" srcId="{E8D8C738-60DD-430F-A936-217FA9D82807}" destId="{38E0109F-6512-43CE-869B-D88CF63BF608}" srcOrd="0" destOrd="0" parTransId="{0C1BB008-669C-48C6-9AD0-A458E27C18DD}" sibTransId="{E21BFBBC-580D-4A3B-8F71-6FDCEC68BFE5}"/>
    <dgm:cxn modelId="{07E94A08-071C-4EE9-8825-4F3FC2239893}" type="presOf" srcId="{919088D9-14D7-4DDF-A718-EFCDC59AFD0B}" destId="{7EB407CA-9AD3-45E2-8120-295B00438BBE}" srcOrd="0" destOrd="0" presId="urn:microsoft.com/office/officeart/2008/layout/RadialCluster"/>
    <dgm:cxn modelId="{87F5D76B-D741-4760-A172-C5B49D40F5FC}" srcId="{E8D8C738-60DD-430F-A936-217FA9D82807}" destId="{919088D9-14D7-4DDF-A718-EFCDC59AFD0B}" srcOrd="1" destOrd="0" parTransId="{F1BCDE4B-B3C1-4BF1-A38A-82C6613B1725}" sibTransId="{1EAB5E43-92BE-4F0A-ACB1-9349A4358875}"/>
    <dgm:cxn modelId="{2E336F32-477F-4C91-8400-117DA73F8136}" srcId="{E8D8C738-60DD-430F-A936-217FA9D82807}" destId="{A990D3FE-430E-4626-BAE9-19BDA69B3243}" srcOrd="3" destOrd="0" parTransId="{D1CA5B6D-0A1B-4832-B2A5-53E5257CE471}" sibTransId="{37250AA8-A119-4981-98EA-4CB17A15F95B}"/>
    <dgm:cxn modelId="{233F1E64-E1A3-47D7-99C4-FBECED089AFF}" type="presOf" srcId="{38E0109F-6512-43CE-869B-D88CF63BF608}" destId="{9D6878A1-9DB4-4909-A7E1-07E149E38BBC}" srcOrd="0" destOrd="0" presId="urn:microsoft.com/office/officeart/2008/layout/RadialCluster"/>
    <dgm:cxn modelId="{707F5913-99FC-45D9-AB27-3E00887F26B3}" type="presOf" srcId="{6D3ACFA3-41B8-451F-96A0-2FEC4529364A}" destId="{582B719C-0D87-4D65-948B-F1E04C5E2881}" srcOrd="0" destOrd="0" presId="urn:microsoft.com/office/officeart/2008/layout/RadialCluster"/>
    <dgm:cxn modelId="{ED117D48-8E17-43D1-AFEC-B1CAA36D5F43}" type="presOf" srcId="{7DB62F7B-3630-4A33-A454-1F860576A454}" destId="{21E33669-ACA5-492C-8A3A-9E32A430A59E}" srcOrd="0" destOrd="0" presId="urn:microsoft.com/office/officeart/2008/layout/RadialCluster"/>
    <dgm:cxn modelId="{2C256E0C-A400-45A0-91D2-0BB72EAEA467}" srcId="{E8D8C738-60DD-430F-A936-217FA9D82807}" destId="{15F11832-82F7-4EB9-8B5E-63FF289C8C63}" srcOrd="2" destOrd="0" parTransId="{7DB62F7B-3630-4A33-A454-1F860576A454}" sibTransId="{07B8D9B7-71EF-42F0-B70A-EB4401055AAC}"/>
    <dgm:cxn modelId="{57F06227-A399-4C14-8AB9-34F58D726396}" type="presOf" srcId="{5D3EFAEA-0C1C-464F-B850-9845678625D5}" destId="{01EBD769-64D2-4E90-A555-8307502214FC}" srcOrd="0" destOrd="0" presId="urn:microsoft.com/office/officeart/2008/layout/RadialCluster"/>
    <dgm:cxn modelId="{CA04A362-E0AE-41BC-BE4C-4FF81F1D8862}" srcId="{E8D8C738-60DD-430F-A936-217FA9D82807}" destId="{5DFE43AC-4027-4D57-86F4-5FCC3263947C}" srcOrd="4" destOrd="0" parTransId="{5D3EFAEA-0C1C-464F-B850-9845678625D5}" sibTransId="{757DD7AC-4372-4254-A168-9D88C0B62B18}"/>
    <dgm:cxn modelId="{E0965D19-AB12-4332-B0DA-565534729CC1}" type="presOf" srcId="{15F11832-82F7-4EB9-8B5E-63FF289C8C63}" destId="{6D9E7AAE-F1F9-459A-A513-2475043F1D32}" srcOrd="0" destOrd="0" presId="urn:microsoft.com/office/officeart/2008/layout/RadialCluster"/>
    <dgm:cxn modelId="{C22E8920-A909-4D4B-8165-F31BCDFD60E3}" type="presOf" srcId="{F1BCDE4B-B3C1-4BF1-A38A-82C6613B1725}" destId="{6FA86C15-DC0F-41FE-9B3F-C3D7B6395911}" srcOrd="0" destOrd="0" presId="urn:microsoft.com/office/officeart/2008/layout/RadialCluster"/>
    <dgm:cxn modelId="{61B20A46-0653-4585-88E8-FD6EC42EC354}" srcId="{E8D8C738-60DD-430F-A936-217FA9D82807}" destId="{6D3ACFA3-41B8-451F-96A0-2FEC4529364A}" srcOrd="6" destOrd="0" parTransId="{5CF62ABD-E321-4B3F-9882-81E3A46BB32D}" sibTransId="{15DE8A5E-1BD7-4D63-A27E-A4457379A7C1}"/>
    <dgm:cxn modelId="{9E982D5A-D1B6-4ED6-AA61-CC18401B5CD2}" type="presOf" srcId="{E8D8C738-60DD-430F-A936-217FA9D82807}" destId="{3EFDBE8B-F68B-4C06-BC46-795971F8EFAF}" srcOrd="0" destOrd="0" presId="urn:microsoft.com/office/officeart/2008/layout/RadialCluster"/>
    <dgm:cxn modelId="{B33FE47A-0770-49AD-B0E1-550856E19D05}" srcId="{6762B917-F02E-432C-AD13-837987FFE9D1}" destId="{E8D8C738-60DD-430F-A936-217FA9D82807}" srcOrd="0" destOrd="0" parTransId="{CE9CC838-A255-41B6-ACB9-F03A10B411F1}" sibTransId="{E6049C67-7716-45E5-BD61-C504A7DA1DED}"/>
    <dgm:cxn modelId="{02C59E09-73B4-4785-9BB4-61DCEDB94472}" srcId="{E8D8C738-60DD-430F-A936-217FA9D82807}" destId="{69A9E089-3DF4-45FC-B808-9D2AF2FA5061}" srcOrd="5" destOrd="0" parTransId="{010645B0-5FD7-4BD9-9721-A34EB2839376}" sibTransId="{EA2D0722-DBA5-4F82-91E9-1EEEFB8E1D19}"/>
    <dgm:cxn modelId="{69347556-2DB6-4CE0-A331-38FF009E0D52}" type="presOf" srcId="{5CF62ABD-E321-4B3F-9882-81E3A46BB32D}" destId="{E1701FE0-9983-4E36-BF15-83AE1D20FF75}" srcOrd="0" destOrd="0" presId="urn:microsoft.com/office/officeart/2008/layout/RadialCluster"/>
    <dgm:cxn modelId="{A96A6E71-3158-4B2A-BC53-B1CC24AC47A2}" type="presOf" srcId="{A990D3FE-430E-4626-BAE9-19BDA69B3243}" destId="{88A01177-FA60-4671-9FDB-33FA5B94AF5C}" srcOrd="0" destOrd="0" presId="urn:microsoft.com/office/officeart/2008/layout/RadialCluster"/>
    <dgm:cxn modelId="{A0D2CC9F-AD87-412B-B46A-DEDDC3EA50AB}" type="presOf" srcId="{010645B0-5FD7-4BD9-9721-A34EB2839376}" destId="{03B29A75-47E4-4F83-B15E-82175FEE8F36}" srcOrd="0" destOrd="0" presId="urn:microsoft.com/office/officeart/2008/layout/RadialCluster"/>
    <dgm:cxn modelId="{C3A12DFD-5873-4C87-BE06-6F2DEA6CD089}" type="presParOf" srcId="{4FEFB58F-D8D6-4D03-AF1D-750BF962E1F8}" destId="{9DBF4EF3-328F-40B5-8C4C-102F4934AF4C}" srcOrd="0" destOrd="0" presId="urn:microsoft.com/office/officeart/2008/layout/RadialCluster"/>
    <dgm:cxn modelId="{D3EEC200-392E-42C0-A55B-4D473D109E41}" type="presParOf" srcId="{9DBF4EF3-328F-40B5-8C4C-102F4934AF4C}" destId="{3EFDBE8B-F68B-4C06-BC46-795971F8EFAF}" srcOrd="0" destOrd="0" presId="urn:microsoft.com/office/officeart/2008/layout/RadialCluster"/>
    <dgm:cxn modelId="{32982BFF-97E3-4117-BD76-E27319B07AF7}" type="presParOf" srcId="{9DBF4EF3-328F-40B5-8C4C-102F4934AF4C}" destId="{E6AE4614-3C2D-4C6F-B39A-EFBF0CD856B7}" srcOrd="1" destOrd="0" presId="urn:microsoft.com/office/officeart/2008/layout/RadialCluster"/>
    <dgm:cxn modelId="{97EF400A-BFDC-4408-91F4-07FE85CDB193}" type="presParOf" srcId="{9DBF4EF3-328F-40B5-8C4C-102F4934AF4C}" destId="{9D6878A1-9DB4-4909-A7E1-07E149E38BBC}" srcOrd="2" destOrd="0" presId="urn:microsoft.com/office/officeart/2008/layout/RadialCluster"/>
    <dgm:cxn modelId="{F34BEBB3-8FA0-484E-A1DF-9CCC19B3A394}" type="presParOf" srcId="{9DBF4EF3-328F-40B5-8C4C-102F4934AF4C}" destId="{6FA86C15-DC0F-41FE-9B3F-C3D7B6395911}" srcOrd="3" destOrd="0" presId="urn:microsoft.com/office/officeart/2008/layout/RadialCluster"/>
    <dgm:cxn modelId="{6964A4E4-F8DA-4B47-B9D5-461BB9B8FD26}" type="presParOf" srcId="{9DBF4EF3-328F-40B5-8C4C-102F4934AF4C}" destId="{7EB407CA-9AD3-45E2-8120-295B00438BBE}" srcOrd="4" destOrd="0" presId="urn:microsoft.com/office/officeart/2008/layout/RadialCluster"/>
    <dgm:cxn modelId="{D3E822F7-00F4-477F-8FAC-F7E157BB8398}" type="presParOf" srcId="{9DBF4EF3-328F-40B5-8C4C-102F4934AF4C}" destId="{21E33669-ACA5-492C-8A3A-9E32A430A59E}" srcOrd="5" destOrd="0" presId="urn:microsoft.com/office/officeart/2008/layout/RadialCluster"/>
    <dgm:cxn modelId="{01F26D03-C165-45BE-8B08-DD3874F08F2E}" type="presParOf" srcId="{9DBF4EF3-328F-40B5-8C4C-102F4934AF4C}" destId="{6D9E7AAE-F1F9-459A-A513-2475043F1D32}" srcOrd="6" destOrd="0" presId="urn:microsoft.com/office/officeart/2008/layout/RadialCluster"/>
    <dgm:cxn modelId="{7A77FBF3-92D1-4C80-90BC-90809E4C6EE2}" type="presParOf" srcId="{9DBF4EF3-328F-40B5-8C4C-102F4934AF4C}" destId="{3C1E9BE0-D692-442F-AF4A-EA63EA872897}" srcOrd="7" destOrd="0" presId="urn:microsoft.com/office/officeart/2008/layout/RadialCluster"/>
    <dgm:cxn modelId="{E65661E6-C47C-414C-87D2-D17928A11D77}" type="presParOf" srcId="{9DBF4EF3-328F-40B5-8C4C-102F4934AF4C}" destId="{88A01177-FA60-4671-9FDB-33FA5B94AF5C}" srcOrd="8" destOrd="0" presId="urn:microsoft.com/office/officeart/2008/layout/RadialCluster"/>
    <dgm:cxn modelId="{1888404F-6FB9-41E4-89C7-9C411911BCB2}" type="presParOf" srcId="{9DBF4EF3-328F-40B5-8C4C-102F4934AF4C}" destId="{01EBD769-64D2-4E90-A555-8307502214FC}" srcOrd="9" destOrd="0" presId="urn:microsoft.com/office/officeart/2008/layout/RadialCluster"/>
    <dgm:cxn modelId="{FFC24985-2547-4D1F-ACAE-AD6D6978C34D}" type="presParOf" srcId="{9DBF4EF3-328F-40B5-8C4C-102F4934AF4C}" destId="{29E95E88-5D34-4893-BD2D-CE4FFF0EDA5B}" srcOrd="10" destOrd="0" presId="urn:microsoft.com/office/officeart/2008/layout/RadialCluster"/>
    <dgm:cxn modelId="{00EC25E9-966B-4AF1-BA2C-9529F0B1C58F}" type="presParOf" srcId="{9DBF4EF3-328F-40B5-8C4C-102F4934AF4C}" destId="{03B29A75-47E4-4F83-B15E-82175FEE8F36}" srcOrd="11" destOrd="0" presId="urn:microsoft.com/office/officeart/2008/layout/RadialCluster"/>
    <dgm:cxn modelId="{E835AC4D-F5C0-49D2-A9FC-982200679ED6}" type="presParOf" srcId="{9DBF4EF3-328F-40B5-8C4C-102F4934AF4C}" destId="{0323F663-D003-4435-935D-FF59FEB99631}" srcOrd="12" destOrd="0" presId="urn:microsoft.com/office/officeart/2008/layout/RadialCluster"/>
    <dgm:cxn modelId="{D560C626-C12F-4BAA-A3D0-4BD92AF413C1}" type="presParOf" srcId="{9DBF4EF3-328F-40B5-8C4C-102F4934AF4C}" destId="{E1701FE0-9983-4E36-BF15-83AE1D20FF75}" srcOrd="13" destOrd="0" presId="urn:microsoft.com/office/officeart/2008/layout/RadialCluster"/>
    <dgm:cxn modelId="{23053BC1-64C2-40D6-9A0C-A700E02869D6}" type="presParOf" srcId="{9DBF4EF3-328F-40B5-8C4C-102F4934AF4C}" destId="{582B719C-0D87-4D65-948B-F1E04C5E2881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1630AD-38A2-450A-940E-BC394A635CFC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145CE2-9B2A-408A-B7ED-3A12FBBEAD0A}">
      <dgm:prSet phldrT="[文本]"/>
      <dgm:spPr/>
      <dgm:t>
        <a:bodyPr/>
        <a:lstStyle/>
        <a:p>
          <a:r>
            <a:rPr lang="zh-CN" altLang="en-US" dirty="0" smtClean="0"/>
            <a:t>功能创新</a:t>
          </a:r>
          <a:endParaRPr lang="zh-CN" altLang="en-US" dirty="0"/>
        </a:p>
      </dgm:t>
    </dgm:pt>
    <dgm:pt modelId="{15A5EF27-2B1E-4C99-A4F2-D3E1D211F83F}" type="parTrans" cxnId="{712FF3C6-4839-44F4-966D-6BE93F2F6F2C}">
      <dgm:prSet/>
      <dgm:spPr/>
      <dgm:t>
        <a:bodyPr/>
        <a:lstStyle/>
        <a:p>
          <a:endParaRPr lang="zh-CN" altLang="en-US"/>
        </a:p>
      </dgm:t>
    </dgm:pt>
    <dgm:pt modelId="{3832DA34-E3D2-42B1-8830-7C16362C4E85}" type="sibTrans" cxnId="{712FF3C6-4839-44F4-966D-6BE93F2F6F2C}">
      <dgm:prSet/>
      <dgm:spPr/>
      <dgm:t>
        <a:bodyPr/>
        <a:lstStyle/>
        <a:p>
          <a:endParaRPr lang="zh-CN" altLang="en-US"/>
        </a:p>
      </dgm:t>
    </dgm:pt>
    <dgm:pt modelId="{A636678F-88C1-47B8-913A-2886F2A60640}">
      <dgm:prSet phldrT="[文本]"/>
      <dgm:spPr/>
      <dgm:t>
        <a:bodyPr/>
        <a:lstStyle/>
        <a:p>
          <a:r>
            <a:rPr lang="zh-CN" altLang="en-US" dirty="0" smtClean="0"/>
            <a:t>安全</a:t>
          </a:r>
          <a:endParaRPr lang="zh-CN" altLang="en-US" dirty="0"/>
        </a:p>
      </dgm:t>
    </dgm:pt>
    <dgm:pt modelId="{725CA098-BD59-4460-990A-D6F0CC3F81A8}" type="parTrans" cxnId="{CD6B8C07-C79C-478C-A82A-D617B49BA123}">
      <dgm:prSet/>
      <dgm:spPr/>
      <dgm:t>
        <a:bodyPr/>
        <a:lstStyle/>
        <a:p>
          <a:endParaRPr lang="zh-CN" altLang="en-US"/>
        </a:p>
      </dgm:t>
    </dgm:pt>
    <dgm:pt modelId="{6CC2F2C8-6113-4289-BCCA-CE588DECBE9F}" type="sibTrans" cxnId="{CD6B8C07-C79C-478C-A82A-D617B49BA123}">
      <dgm:prSet/>
      <dgm:spPr/>
      <dgm:t>
        <a:bodyPr/>
        <a:lstStyle/>
        <a:p>
          <a:endParaRPr lang="zh-CN" altLang="en-US"/>
        </a:p>
      </dgm:t>
    </dgm:pt>
    <dgm:pt modelId="{DF31526F-8065-4694-9A0B-E5EB82F1B709}">
      <dgm:prSet phldrT="[文本]"/>
      <dgm:spPr/>
      <dgm:t>
        <a:bodyPr/>
        <a:lstStyle/>
        <a:p>
          <a:r>
            <a:rPr lang="zh-CN" altLang="en-US" dirty="0" smtClean="0"/>
            <a:t>通用</a:t>
          </a:r>
          <a:endParaRPr lang="zh-CN" altLang="en-US" dirty="0"/>
        </a:p>
      </dgm:t>
    </dgm:pt>
    <dgm:pt modelId="{AEB2C997-7D92-4CAC-B17F-AF3570BDF4EF}" type="parTrans" cxnId="{1E68AEBF-DF02-4DE3-B531-E600694C90CF}">
      <dgm:prSet/>
      <dgm:spPr/>
      <dgm:t>
        <a:bodyPr/>
        <a:lstStyle/>
        <a:p>
          <a:endParaRPr lang="zh-CN" altLang="en-US"/>
        </a:p>
      </dgm:t>
    </dgm:pt>
    <dgm:pt modelId="{AC74F1E8-4A56-4E84-9322-C6B79BD45097}" type="sibTrans" cxnId="{1E68AEBF-DF02-4DE3-B531-E600694C90CF}">
      <dgm:prSet/>
      <dgm:spPr/>
      <dgm:t>
        <a:bodyPr/>
        <a:lstStyle/>
        <a:p>
          <a:endParaRPr lang="zh-CN" altLang="en-US"/>
        </a:p>
      </dgm:t>
    </dgm:pt>
    <dgm:pt modelId="{8A7CF132-00FA-43D5-88D5-23CE8B603292}">
      <dgm:prSet phldrT="[文本]"/>
      <dgm:spPr/>
      <dgm:t>
        <a:bodyPr/>
        <a:lstStyle/>
        <a:p>
          <a:r>
            <a:rPr lang="zh-CN" altLang="en-US" dirty="0" smtClean="0"/>
            <a:t>统一</a:t>
          </a:r>
          <a:endParaRPr lang="zh-CN" altLang="en-US" dirty="0"/>
        </a:p>
      </dgm:t>
    </dgm:pt>
    <dgm:pt modelId="{A8152CA0-77A4-499D-B017-B361FD1A5DC9}" type="parTrans" cxnId="{DDD40407-09B1-4E2C-9210-1792E70B9888}">
      <dgm:prSet/>
      <dgm:spPr/>
      <dgm:t>
        <a:bodyPr/>
        <a:lstStyle/>
        <a:p>
          <a:endParaRPr lang="zh-CN" altLang="en-US"/>
        </a:p>
      </dgm:t>
    </dgm:pt>
    <dgm:pt modelId="{60B8C0BA-63BD-4C54-8FAE-A3E604768120}" type="sibTrans" cxnId="{DDD40407-09B1-4E2C-9210-1792E70B9888}">
      <dgm:prSet/>
      <dgm:spPr/>
      <dgm:t>
        <a:bodyPr/>
        <a:lstStyle/>
        <a:p>
          <a:endParaRPr lang="zh-CN" altLang="en-US"/>
        </a:p>
      </dgm:t>
    </dgm:pt>
    <dgm:pt modelId="{25E7247C-168A-4C1E-B97F-7EC7B7CFB7AE}">
      <dgm:prSet phldrT="[文本]"/>
      <dgm:spPr/>
      <dgm:t>
        <a:bodyPr/>
        <a:lstStyle/>
        <a:p>
          <a:r>
            <a:rPr lang="zh-CN" altLang="en-US" dirty="0" smtClean="0"/>
            <a:t>智能</a:t>
          </a:r>
          <a:endParaRPr lang="zh-CN" altLang="en-US" dirty="0"/>
        </a:p>
      </dgm:t>
    </dgm:pt>
    <dgm:pt modelId="{3301115B-1F21-49AC-A622-85F20DE75D77}" type="parTrans" cxnId="{C9B99F2B-8CE9-4600-822F-B5D3A48E2345}">
      <dgm:prSet/>
      <dgm:spPr/>
      <dgm:t>
        <a:bodyPr/>
        <a:lstStyle/>
        <a:p>
          <a:endParaRPr lang="zh-CN" altLang="en-US"/>
        </a:p>
      </dgm:t>
    </dgm:pt>
    <dgm:pt modelId="{70848740-F634-47A9-B26C-9BA1E0BA5A43}" type="sibTrans" cxnId="{C9B99F2B-8CE9-4600-822F-B5D3A48E2345}">
      <dgm:prSet/>
      <dgm:spPr/>
      <dgm:t>
        <a:bodyPr/>
        <a:lstStyle/>
        <a:p>
          <a:endParaRPr lang="zh-CN" altLang="en-US"/>
        </a:p>
      </dgm:t>
    </dgm:pt>
    <dgm:pt modelId="{0CC8C0CC-C4D6-4A3B-B93D-8167EEF3C6BC}" type="pres">
      <dgm:prSet presAssocID="{241630AD-38A2-450A-940E-BC394A635CF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528D62C-FA90-4915-81C9-5E593773E20C}" type="pres">
      <dgm:prSet presAssocID="{FC145CE2-9B2A-408A-B7ED-3A12FBBEAD0A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BB2E293C-9804-4F54-8DCE-AFCD467AA5E2}" type="pres">
      <dgm:prSet presAssocID="{A636678F-88C1-47B8-913A-2886F2A60640}" presName="node" presStyleLbl="node1" presStyleIdx="0" presStyleCnt="4">
        <dgm:presLayoutVars>
          <dgm:bulletEnabled val="1"/>
        </dgm:presLayoutVars>
      </dgm:prSet>
      <dgm:spPr/>
    </dgm:pt>
    <dgm:pt modelId="{07618715-FE12-4CA2-8CA4-B53FE3D97810}" type="pres">
      <dgm:prSet presAssocID="{A636678F-88C1-47B8-913A-2886F2A60640}" presName="dummy" presStyleCnt="0"/>
      <dgm:spPr/>
    </dgm:pt>
    <dgm:pt modelId="{08992968-564F-4393-A5C1-2EB774971AE3}" type="pres">
      <dgm:prSet presAssocID="{6CC2F2C8-6113-4289-BCCA-CE588DECBE9F}" presName="sibTrans" presStyleLbl="sibTrans2D1" presStyleIdx="0" presStyleCnt="4"/>
      <dgm:spPr/>
    </dgm:pt>
    <dgm:pt modelId="{65B24372-D492-4B94-90B5-9BEF889AA2EF}" type="pres">
      <dgm:prSet presAssocID="{DF31526F-8065-4694-9A0B-E5EB82F1B709}" presName="node" presStyleLbl="node1" presStyleIdx="1" presStyleCnt="4">
        <dgm:presLayoutVars>
          <dgm:bulletEnabled val="1"/>
        </dgm:presLayoutVars>
      </dgm:prSet>
      <dgm:spPr/>
    </dgm:pt>
    <dgm:pt modelId="{6CB5E2E0-95D4-409A-A170-DA668C2A21D4}" type="pres">
      <dgm:prSet presAssocID="{DF31526F-8065-4694-9A0B-E5EB82F1B709}" presName="dummy" presStyleCnt="0"/>
      <dgm:spPr/>
    </dgm:pt>
    <dgm:pt modelId="{8BD98FD2-16E1-40B7-AEF7-CAB8D345D4B9}" type="pres">
      <dgm:prSet presAssocID="{AC74F1E8-4A56-4E84-9322-C6B79BD45097}" presName="sibTrans" presStyleLbl="sibTrans2D1" presStyleIdx="1" presStyleCnt="4"/>
      <dgm:spPr/>
    </dgm:pt>
    <dgm:pt modelId="{C78F9FEB-5BE0-4466-878D-EE0F201035E6}" type="pres">
      <dgm:prSet presAssocID="{8A7CF132-00FA-43D5-88D5-23CE8B603292}" presName="node" presStyleLbl="node1" presStyleIdx="2" presStyleCnt="4">
        <dgm:presLayoutVars>
          <dgm:bulletEnabled val="1"/>
        </dgm:presLayoutVars>
      </dgm:prSet>
      <dgm:spPr/>
    </dgm:pt>
    <dgm:pt modelId="{67B4B9F8-01FD-4BDB-AF8D-E753E697ECF1}" type="pres">
      <dgm:prSet presAssocID="{8A7CF132-00FA-43D5-88D5-23CE8B603292}" presName="dummy" presStyleCnt="0"/>
      <dgm:spPr/>
    </dgm:pt>
    <dgm:pt modelId="{37951250-0B1B-4CB3-B321-49CA69260D4D}" type="pres">
      <dgm:prSet presAssocID="{60B8C0BA-63BD-4C54-8FAE-A3E604768120}" presName="sibTrans" presStyleLbl="sibTrans2D1" presStyleIdx="2" presStyleCnt="4"/>
      <dgm:spPr/>
    </dgm:pt>
    <dgm:pt modelId="{3995484F-CE3D-4D52-8892-CBA96AB44193}" type="pres">
      <dgm:prSet presAssocID="{25E7247C-168A-4C1E-B97F-7EC7B7CFB7AE}" presName="node" presStyleLbl="node1" presStyleIdx="3" presStyleCnt="4">
        <dgm:presLayoutVars>
          <dgm:bulletEnabled val="1"/>
        </dgm:presLayoutVars>
      </dgm:prSet>
      <dgm:spPr/>
    </dgm:pt>
    <dgm:pt modelId="{D1EA570F-A07B-4600-B0A2-E2A7D78DF008}" type="pres">
      <dgm:prSet presAssocID="{25E7247C-168A-4C1E-B97F-7EC7B7CFB7AE}" presName="dummy" presStyleCnt="0"/>
      <dgm:spPr/>
    </dgm:pt>
    <dgm:pt modelId="{68482F6E-D594-417F-B245-CD9904D575FC}" type="pres">
      <dgm:prSet presAssocID="{70848740-F634-47A9-B26C-9BA1E0BA5A43}" presName="sibTrans" presStyleLbl="sibTrans2D1" presStyleIdx="3" presStyleCnt="4"/>
      <dgm:spPr/>
    </dgm:pt>
  </dgm:ptLst>
  <dgm:cxnLst>
    <dgm:cxn modelId="{F72A4F4B-B397-452A-A558-5802528CCE71}" type="presOf" srcId="{A636678F-88C1-47B8-913A-2886F2A60640}" destId="{BB2E293C-9804-4F54-8DCE-AFCD467AA5E2}" srcOrd="0" destOrd="0" presId="urn:microsoft.com/office/officeart/2005/8/layout/radial6"/>
    <dgm:cxn modelId="{CAE474FA-8EF3-43EB-AD11-91099C67A9C7}" type="presOf" srcId="{241630AD-38A2-450A-940E-BC394A635CFC}" destId="{0CC8C0CC-C4D6-4A3B-B93D-8167EEF3C6BC}" srcOrd="0" destOrd="0" presId="urn:microsoft.com/office/officeart/2005/8/layout/radial6"/>
    <dgm:cxn modelId="{885B9BB6-9CE7-4ACE-AEB0-D5D306CEF3CC}" type="presOf" srcId="{DF31526F-8065-4694-9A0B-E5EB82F1B709}" destId="{65B24372-D492-4B94-90B5-9BEF889AA2EF}" srcOrd="0" destOrd="0" presId="urn:microsoft.com/office/officeart/2005/8/layout/radial6"/>
    <dgm:cxn modelId="{C13D9F28-A427-4F35-BCD5-5AFF4ECE67D7}" type="presOf" srcId="{AC74F1E8-4A56-4E84-9322-C6B79BD45097}" destId="{8BD98FD2-16E1-40B7-AEF7-CAB8D345D4B9}" srcOrd="0" destOrd="0" presId="urn:microsoft.com/office/officeart/2005/8/layout/radial6"/>
    <dgm:cxn modelId="{C9B99F2B-8CE9-4600-822F-B5D3A48E2345}" srcId="{FC145CE2-9B2A-408A-B7ED-3A12FBBEAD0A}" destId="{25E7247C-168A-4C1E-B97F-7EC7B7CFB7AE}" srcOrd="3" destOrd="0" parTransId="{3301115B-1F21-49AC-A622-85F20DE75D77}" sibTransId="{70848740-F634-47A9-B26C-9BA1E0BA5A43}"/>
    <dgm:cxn modelId="{1E68AEBF-DF02-4DE3-B531-E600694C90CF}" srcId="{FC145CE2-9B2A-408A-B7ED-3A12FBBEAD0A}" destId="{DF31526F-8065-4694-9A0B-E5EB82F1B709}" srcOrd="1" destOrd="0" parTransId="{AEB2C997-7D92-4CAC-B17F-AF3570BDF4EF}" sibTransId="{AC74F1E8-4A56-4E84-9322-C6B79BD45097}"/>
    <dgm:cxn modelId="{3EC0F139-9039-425C-AED3-3D15231A8F87}" type="presOf" srcId="{60B8C0BA-63BD-4C54-8FAE-A3E604768120}" destId="{37951250-0B1B-4CB3-B321-49CA69260D4D}" srcOrd="0" destOrd="0" presId="urn:microsoft.com/office/officeart/2005/8/layout/radial6"/>
    <dgm:cxn modelId="{CD6B8C07-C79C-478C-A82A-D617B49BA123}" srcId="{FC145CE2-9B2A-408A-B7ED-3A12FBBEAD0A}" destId="{A636678F-88C1-47B8-913A-2886F2A60640}" srcOrd="0" destOrd="0" parTransId="{725CA098-BD59-4460-990A-D6F0CC3F81A8}" sibTransId="{6CC2F2C8-6113-4289-BCCA-CE588DECBE9F}"/>
    <dgm:cxn modelId="{5BAA6590-6FCA-4ECE-BBBC-68C0B5F85730}" type="presOf" srcId="{6CC2F2C8-6113-4289-BCCA-CE588DECBE9F}" destId="{08992968-564F-4393-A5C1-2EB774971AE3}" srcOrd="0" destOrd="0" presId="urn:microsoft.com/office/officeart/2005/8/layout/radial6"/>
    <dgm:cxn modelId="{54FE7FBF-F182-42E6-A657-A509C9D9494D}" type="presOf" srcId="{70848740-F634-47A9-B26C-9BA1E0BA5A43}" destId="{68482F6E-D594-417F-B245-CD9904D575FC}" srcOrd="0" destOrd="0" presId="urn:microsoft.com/office/officeart/2005/8/layout/radial6"/>
    <dgm:cxn modelId="{DDD40407-09B1-4E2C-9210-1792E70B9888}" srcId="{FC145CE2-9B2A-408A-B7ED-3A12FBBEAD0A}" destId="{8A7CF132-00FA-43D5-88D5-23CE8B603292}" srcOrd="2" destOrd="0" parTransId="{A8152CA0-77A4-499D-B017-B361FD1A5DC9}" sibTransId="{60B8C0BA-63BD-4C54-8FAE-A3E604768120}"/>
    <dgm:cxn modelId="{06D11993-98BB-4B3E-BF59-F7082F007CFB}" type="presOf" srcId="{8A7CF132-00FA-43D5-88D5-23CE8B603292}" destId="{C78F9FEB-5BE0-4466-878D-EE0F201035E6}" srcOrd="0" destOrd="0" presId="urn:microsoft.com/office/officeart/2005/8/layout/radial6"/>
    <dgm:cxn modelId="{712FF3C6-4839-44F4-966D-6BE93F2F6F2C}" srcId="{241630AD-38A2-450A-940E-BC394A635CFC}" destId="{FC145CE2-9B2A-408A-B7ED-3A12FBBEAD0A}" srcOrd="0" destOrd="0" parTransId="{15A5EF27-2B1E-4C99-A4F2-D3E1D211F83F}" sibTransId="{3832DA34-E3D2-42B1-8830-7C16362C4E85}"/>
    <dgm:cxn modelId="{58271919-FCA9-4C30-8F54-9492ED970263}" type="presOf" srcId="{25E7247C-168A-4C1E-B97F-7EC7B7CFB7AE}" destId="{3995484F-CE3D-4D52-8892-CBA96AB44193}" srcOrd="0" destOrd="0" presId="urn:microsoft.com/office/officeart/2005/8/layout/radial6"/>
    <dgm:cxn modelId="{2F44000E-65EB-4419-AE38-7370AC914074}" type="presOf" srcId="{FC145CE2-9B2A-408A-B7ED-3A12FBBEAD0A}" destId="{E528D62C-FA90-4915-81C9-5E593773E20C}" srcOrd="0" destOrd="0" presId="urn:microsoft.com/office/officeart/2005/8/layout/radial6"/>
    <dgm:cxn modelId="{A9B78601-CA79-47B9-A103-0F227C65FE17}" type="presParOf" srcId="{0CC8C0CC-C4D6-4A3B-B93D-8167EEF3C6BC}" destId="{E528D62C-FA90-4915-81C9-5E593773E20C}" srcOrd="0" destOrd="0" presId="urn:microsoft.com/office/officeart/2005/8/layout/radial6"/>
    <dgm:cxn modelId="{C017FBB8-0C5C-43E4-BEB1-5840DBB88598}" type="presParOf" srcId="{0CC8C0CC-C4D6-4A3B-B93D-8167EEF3C6BC}" destId="{BB2E293C-9804-4F54-8DCE-AFCD467AA5E2}" srcOrd="1" destOrd="0" presId="urn:microsoft.com/office/officeart/2005/8/layout/radial6"/>
    <dgm:cxn modelId="{2463B1DD-B049-455D-89D0-16CFB46A414D}" type="presParOf" srcId="{0CC8C0CC-C4D6-4A3B-B93D-8167EEF3C6BC}" destId="{07618715-FE12-4CA2-8CA4-B53FE3D97810}" srcOrd="2" destOrd="0" presId="urn:microsoft.com/office/officeart/2005/8/layout/radial6"/>
    <dgm:cxn modelId="{1841F7D6-9FC1-4F82-A227-21DF81B9DB18}" type="presParOf" srcId="{0CC8C0CC-C4D6-4A3B-B93D-8167EEF3C6BC}" destId="{08992968-564F-4393-A5C1-2EB774971AE3}" srcOrd="3" destOrd="0" presId="urn:microsoft.com/office/officeart/2005/8/layout/radial6"/>
    <dgm:cxn modelId="{7E202491-852B-475F-860B-58E039B6A971}" type="presParOf" srcId="{0CC8C0CC-C4D6-4A3B-B93D-8167EEF3C6BC}" destId="{65B24372-D492-4B94-90B5-9BEF889AA2EF}" srcOrd="4" destOrd="0" presId="urn:microsoft.com/office/officeart/2005/8/layout/radial6"/>
    <dgm:cxn modelId="{0C22E821-BB96-4BAE-80F4-341A3FD01A11}" type="presParOf" srcId="{0CC8C0CC-C4D6-4A3B-B93D-8167EEF3C6BC}" destId="{6CB5E2E0-95D4-409A-A170-DA668C2A21D4}" srcOrd="5" destOrd="0" presId="urn:microsoft.com/office/officeart/2005/8/layout/radial6"/>
    <dgm:cxn modelId="{40280618-C71D-4B90-8D71-0363A14484ED}" type="presParOf" srcId="{0CC8C0CC-C4D6-4A3B-B93D-8167EEF3C6BC}" destId="{8BD98FD2-16E1-40B7-AEF7-CAB8D345D4B9}" srcOrd="6" destOrd="0" presId="urn:microsoft.com/office/officeart/2005/8/layout/radial6"/>
    <dgm:cxn modelId="{C52C807D-1C97-493B-B3A8-5951ECAC0303}" type="presParOf" srcId="{0CC8C0CC-C4D6-4A3B-B93D-8167EEF3C6BC}" destId="{C78F9FEB-5BE0-4466-878D-EE0F201035E6}" srcOrd="7" destOrd="0" presId="urn:microsoft.com/office/officeart/2005/8/layout/radial6"/>
    <dgm:cxn modelId="{5C1EF94C-5150-4F29-9B07-7DD7BA084DD8}" type="presParOf" srcId="{0CC8C0CC-C4D6-4A3B-B93D-8167EEF3C6BC}" destId="{67B4B9F8-01FD-4BDB-AF8D-E753E697ECF1}" srcOrd="8" destOrd="0" presId="urn:microsoft.com/office/officeart/2005/8/layout/radial6"/>
    <dgm:cxn modelId="{FDCA3CF5-B58D-4A04-B769-7D6A3FAC0475}" type="presParOf" srcId="{0CC8C0CC-C4D6-4A3B-B93D-8167EEF3C6BC}" destId="{37951250-0B1B-4CB3-B321-49CA69260D4D}" srcOrd="9" destOrd="0" presId="urn:microsoft.com/office/officeart/2005/8/layout/radial6"/>
    <dgm:cxn modelId="{B6FE71E7-F4A2-43C0-981C-41FD124B68BC}" type="presParOf" srcId="{0CC8C0CC-C4D6-4A3B-B93D-8167EEF3C6BC}" destId="{3995484F-CE3D-4D52-8892-CBA96AB44193}" srcOrd="10" destOrd="0" presId="urn:microsoft.com/office/officeart/2005/8/layout/radial6"/>
    <dgm:cxn modelId="{B16B472F-AAD9-45DE-B91D-EB12679D2505}" type="presParOf" srcId="{0CC8C0CC-C4D6-4A3B-B93D-8167EEF3C6BC}" destId="{D1EA570F-A07B-4600-B0A2-E2A7D78DF008}" srcOrd="11" destOrd="0" presId="urn:microsoft.com/office/officeart/2005/8/layout/radial6"/>
    <dgm:cxn modelId="{5521B29D-B8B0-46EA-8E62-82AEA9BA1B5D}" type="presParOf" srcId="{0CC8C0CC-C4D6-4A3B-B93D-8167EEF3C6BC}" destId="{68482F6E-D594-417F-B245-CD9904D575F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BBC9EB-A8A1-4E71-8209-EAEB5094DF2B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A6B714-D439-4302-9C1B-45101A527503}">
      <dgm:prSet phldrT="[文本]"/>
      <dgm:spPr/>
      <dgm:t>
        <a:bodyPr/>
        <a:lstStyle/>
        <a:p>
          <a:r>
            <a:rPr lang="zh-CN" altLang="en-US" dirty="0" smtClean="0"/>
            <a:t>后端</a:t>
          </a:r>
          <a:endParaRPr lang="zh-CN" altLang="en-US" dirty="0"/>
        </a:p>
      </dgm:t>
    </dgm:pt>
    <dgm:pt modelId="{A8C7F69C-DB20-449D-9B50-ABD381D30A19}" type="parTrans" cxnId="{ECD55257-060E-4408-B71F-9CA99B861EF2}">
      <dgm:prSet/>
      <dgm:spPr/>
      <dgm:t>
        <a:bodyPr/>
        <a:lstStyle/>
        <a:p>
          <a:endParaRPr lang="zh-CN" altLang="en-US"/>
        </a:p>
      </dgm:t>
    </dgm:pt>
    <dgm:pt modelId="{94B4435B-8B9A-4D9C-AD66-FC4B67012B2E}" type="sibTrans" cxnId="{ECD55257-060E-4408-B71F-9CA99B861EF2}">
      <dgm:prSet/>
      <dgm:spPr/>
      <dgm:t>
        <a:bodyPr/>
        <a:lstStyle/>
        <a:p>
          <a:endParaRPr lang="zh-CN" altLang="en-US"/>
        </a:p>
      </dgm:t>
    </dgm:pt>
    <dgm:pt modelId="{C5F9003A-0954-4F52-A4E2-2A8FB0D6026F}">
      <dgm:prSet phldrT="[文本]"/>
      <dgm:spPr/>
      <dgm:t>
        <a:bodyPr/>
        <a:lstStyle/>
        <a:p>
          <a:r>
            <a:rPr lang="en-US" altLang="zh-CN" dirty="0" smtClean="0"/>
            <a:t>Spring boot</a:t>
          </a:r>
          <a:endParaRPr lang="zh-CN" altLang="en-US" dirty="0"/>
        </a:p>
      </dgm:t>
    </dgm:pt>
    <dgm:pt modelId="{DC2170BA-127F-494E-BDBA-83B94CB440C7}" type="parTrans" cxnId="{BF227687-8B19-4974-BBA1-D0376FB2CC3F}">
      <dgm:prSet/>
      <dgm:spPr/>
      <dgm:t>
        <a:bodyPr/>
        <a:lstStyle/>
        <a:p>
          <a:endParaRPr lang="zh-CN" altLang="en-US"/>
        </a:p>
      </dgm:t>
    </dgm:pt>
    <dgm:pt modelId="{80254ED0-7683-49FA-AB75-26C247B4E771}" type="sibTrans" cxnId="{BF227687-8B19-4974-BBA1-D0376FB2CC3F}">
      <dgm:prSet/>
      <dgm:spPr/>
      <dgm:t>
        <a:bodyPr/>
        <a:lstStyle/>
        <a:p>
          <a:endParaRPr lang="zh-CN" altLang="en-US"/>
        </a:p>
      </dgm:t>
    </dgm:pt>
    <dgm:pt modelId="{4FD5841E-31CB-41E2-B208-61FE2DF46874}">
      <dgm:prSet phldrT="[文本]"/>
      <dgm:spPr/>
      <dgm:t>
        <a:bodyPr/>
        <a:lstStyle/>
        <a:p>
          <a:r>
            <a:rPr lang="en-US" altLang="zh-CN" dirty="0" err="1" smtClean="0"/>
            <a:t>Mybatis</a:t>
          </a:r>
          <a:endParaRPr lang="zh-CN" altLang="en-US" dirty="0"/>
        </a:p>
      </dgm:t>
    </dgm:pt>
    <dgm:pt modelId="{E87D0E43-EDF8-455A-95AA-91B4CFD9437D}" type="parTrans" cxnId="{382E6C75-5807-4184-9008-517382ECF13F}">
      <dgm:prSet/>
      <dgm:spPr/>
      <dgm:t>
        <a:bodyPr/>
        <a:lstStyle/>
        <a:p>
          <a:endParaRPr lang="zh-CN" altLang="en-US"/>
        </a:p>
      </dgm:t>
    </dgm:pt>
    <dgm:pt modelId="{2CAB6A5E-D06B-466C-95B7-19D972155B70}" type="sibTrans" cxnId="{382E6C75-5807-4184-9008-517382ECF13F}">
      <dgm:prSet/>
      <dgm:spPr/>
      <dgm:t>
        <a:bodyPr/>
        <a:lstStyle/>
        <a:p>
          <a:endParaRPr lang="zh-CN" altLang="en-US"/>
        </a:p>
      </dgm:t>
    </dgm:pt>
    <dgm:pt modelId="{14F1D429-3E6D-4B74-9CC4-1A6658ADE942}">
      <dgm:prSet phldrT="[文本]"/>
      <dgm:spPr/>
      <dgm:t>
        <a:bodyPr/>
        <a:lstStyle/>
        <a:p>
          <a:r>
            <a:rPr lang="en-US" altLang="zh-CN" dirty="0" smtClean="0"/>
            <a:t>POI</a:t>
          </a:r>
          <a:endParaRPr lang="zh-CN" altLang="en-US" dirty="0"/>
        </a:p>
      </dgm:t>
    </dgm:pt>
    <dgm:pt modelId="{EFDCB8D8-0793-4A5E-8914-A4365F727FB2}" type="parTrans" cxnId="{9A7C23D7-D1DC-4BA2-9637-511544D4A514}">
      <dgm:prSet/>
      <dgm:spPr/>
      <dgm:t>
        <a:bodyPr/>
        <a:lstStyle/>
        <a:p>
          <a:endParaRPr lang="zh-CN" altLang="en-US"/>
        </a:p>
      </dgm:t>
    </dgm:pt>
    <dgm:pt modelId="{1C4E9660-C924-43ED-A0F7-1AFF81A3CEFF}" type="sibTrans" cxnId="{9A7C23D7-D1DC-4BA2-9637-511544D4A514}">
      <dgm:prSet/>
      <dgm:spPr/>
      <dgm:t>
        <a:bodyPr/>
        <a:lstStyle/>
        <a:p>
          <a:endParaRPr lang="zh-CN" altLang="en-US"/>
        </a:p>
      </dgm:t>
    </dgm:pt>
    <dgm:pt modelId="{66D2C8B6-8AFE-45D1-97C1-26B584F34A7F}">
      <dgm:prSet phldrT="[文本]"/>
      <dgm:spPr/>
      <dgm:t>
        <a:bodyPr/>
        <a:lstStyle/>
        <a:p>
          <a:r>
            <a:rPr lang="en-US" altLang="zh-CN" dirty="0" smtClean="0"/>
            <a:t>Spring AOP</a:t>
          </a:r>
          <a:endParaRPr lang="zh-CN" altLang="en-US" dirty="0"/>
        </a:p>
      </dgm:t>
    </dgm:pt>
    <dgm:pt modelId="{3AE83A11-4C2F-44CB-9386-D13AA5608A81}" type="parTrans" cxnId="{E5C0BA90-B09F-4FCE-A48F-1AACB71B02E8}">
      <dgm:prSet/>
      <dgm:spPr/>
      <dgm:t>
        <a:bodyPr/>
        <a:lstStyle/>
        <a:p>
          <a:endParaRPr lang="zh-CN" altLang="en-US"/>
        </a:p>
      </dgm:t>
    </dgm:pt>
    <dgm:pt modelId="{8C70C73E-CF12-4743-B9A2-AC35C3C5134E}" type="sibTrans" cxnId="{E5C0BA90-B09F-4FCE-A48F-1AACB71B02E8}">
      <dgm:prSet/>
      <dgm:spPr/>
      <dgm:t>
        <a:bodyPr/>
        <a:lstStyle/>
        <a:p>
          <a:endParaRPr lang="zh-CN" altLang="en-US"/>
        </a:p>
      </dgm:t>
    </dgm:pt>
    <dgm:pt modelId="{F24DAA60-03F4-446E-B0CD-BA816C60D63E}">
      <dgm:prSet phldrT="[文本]"/>
      <dgm:spPr/>
      <dgm:t>
        <a:bodyPr/>
        <a:lstStyle/>
        <a:p>
          <a:r>
            <a:rPr lang="en-US" altLang="zh-CN" dirty="0" smtClean="0"/>
            <a:t>Spring Security</a:t>
          </a:r>
          <a:endParaRPr lang="zh-CN" altLang="en-US" dirty="0"/>
        </a:p>
      </dgm:t>
    </dgm:pt>
    <dgm:pt modelId="{6E210899-EF29-4E41-A943-027D971DFE86}" type="parTrans" cxnId="{0B784CC2-66D4-485E-901E-AE31B4C59F34}">
      <dgm:prSet/>
      <dgm:spPr/>
      <dgm:t>
        <a:bodyPr/>
        <a:lstStyle/>
        <a:p>
          <a:endParaRPr lang="zh-CN" altLang="en-US"/>
        </a:p>
      </dgm:t>
    </dgm:pt>
    <dgm:pt modelId="{3639F9EA-035A-4675-AB27-A288ED0719DE}" type="sibTrans" cxnId="{0B784CC2-66D4-485E-901E-AE31B4C59F34}">
      <dgm:prSet/>
      <dgm:spPr/>
      <dgm:t>
        <a:bodyPr/>
        <a:lstStyle/>
        <a:p>
          <a:endParaRPr lang="zh-CN" altLang="en-US"/>
        </a:p>
      </dgm:t>
    </dgm:pt>
    <dgm:pt modelId="{4BB08301-26B0-4D39-8ABD-4E6A688AE989}">
      <dgm:prSet phldrT="[文本]"/>
      <dgm:spPr/>
      <dgm:t>
        <a:bodyPr/>
        <a:lstStyle/>
        <a:p>
          <a:r>
            <a:rPr lang="en-US" altLang="en-US" dirty="0" err="1" smtClean="0"/>
            <a:t>HikariCP</a:t>
          </a:r>
          <a:endParaRPr lang="zh-CN" altLang="en-US" dirty="0"/>
        </a:p>
      </dgm:t>
    </dgm:pt>
    <dgm:pt modelId="{F9D57582-B6FA-4172-84B1-0C901180FB97}" type="parTrans" cxnId="{028FA5E9-C5A4-4DCD-819D-838448D497A7}">
      <dgm:prSet/>
      <dgm:spPr/>
      <dgm:t>
        <a:bodyPr/>
        <a:lstStyle/>
        <a:p>
          <a:endParaRPr lang="zh-CN" altLang="en-US"/>
        </a:p>
      </dgm:t>
    </dgm:pt>
    <dgm:pt modelId="{42D8BCD5-9B85-4085-80CE-1522AA29E9A0}" type="sibTrans" cxnId="{028FA5E9-C5A4-4DCD-819D-838448D497A7}">
      <dgm:prSet/>
      <dgm:spPr/>
      <dgm:t>
        <a:bodyPr/>
        <a:lstStyle/>
        <a:p>
          <a:endParaRPr lang="zh-CN" altLang="en-US"/>
        </a:p>
      </dgm:t>
    </dgm:pt>
    <dgm:pt modelId="{3E2C5B8F-7ED0-4C83-844D-A03EBEFFFD46}">
      <dgm:prSet phldrT="[文本]"/>
      <dgm:spPr/>
      <dgm:t>
        <a:bodyPr/>
        <a:lstStyle/>
        <a:p>
          <a:r>
            <a:rPr lang="en-US" altLang="en-US" dirty="0" err="1" smtClean="0"/>
            <a:t>pagehelper</a:t>
          </a:r>
          <a:endParaRPr lang="zh-CN" altLang="en-US" dirty="0"/>
        </a:p>
      </dgm:t>
    </dgm:pt>
    <dgm:pt modelId="{5512B601-79BB-4414-BB75-D6BD06F85B2F}" type="parTrans" cxnId="{253932CC-EE5E-4A3A-B7AD-896327532720}">
      <dgm:prSet/>
      <dgm:spPr/>
      <dgm:t>
        <a:bodyPr/>
        <a:lstStyle/>
        <a:p>
          <a:endParaRPr lang="zh-CN" altLang="en-US"/>
        </a:p>
      </dgm:t>
    </dgm:pt>
    <dgm:pt modelId="{275272AC-0FE5-41C9-954D-A1C4AB20C615}" type="sibTrans" cxnId="{253932CC-EE5E-4A3A-B7AD-896327532720}">
      <dgm:prSet/>
      <dgm:spPr/>
      <dgm:t>
        <a:bodyPr/>
        <a:lstStyle/>
        <a:p>
          <a:endParaRPr lang="zh-CN" altLang="en-US"/>
        </a:p>
      </dgm:t>
    </dgm:pt>
    <dgm:pt modelId="{BC38A06C-E963-4549-90FB-26142DDAA4E2}" type="pres">
      <dgm:prSet presAssocID="{17BBC9EB-A8A1-4E71-8209-EAEB5094DF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A5E06F-3295-489D-94EC-B4DF657535DA}" type="pres">
      <dgm:prSet presAssocID="{FBA6B714-D439-4302-9C1B-45101A527503}" presName="hierRoot1" presStyleCnt="0">
        <dgm:presLayoutVars>
          <dgm:hierBranch val="init"/>
        </dgm:presLayoutVars>
      </dgm:prSet>
      <dgm:spPr/>
    </dgm:pt>
    <dgm:pt modelId="{3AD52D4F-9EC0-4B50-AE49-20392B3AB8EB}" type="pres">
      <dgm:prSet presAssocID="{FBA6B714-D439-4302-9C1B-45101A527503}" presName="rootComposite1" presStyleCnt="0"/>
      <dgm:spPr/>
    </dgm:pt>
    <dgm:pt modelId="{B8454C59-2AD9-4CE2-AF53-0D957F42C03F}" type="pres">
      <dgm:prSet presAssocID="{FBA6B714-D439-4302-9C1B-45101A527503}" presName="rootText1" presStyleLbl="node0" presStyleIdx="0" presStyleCnt="1">
        <dgm:presLayoutVars>
          <dgm:chPref val="3"/>
        </dgm:presLayoutVars>
      </dgm:prSet>
      <dgm:spPr/>
    </dgm:pt>
    <dgm:pt modelId="{568F039B-0470-4EDE-8FEC-80AE50C0294A}" type="pres">
      <dgm:prSet presAssocID="{FBA6B714-D439-4302-9C1B-45101A527503}" presName="rootConnector1" presStyleLbl="node1" presStyleIdx="0" presStyleCnt="0"/>
      <dgm:spPr/>
    </dgm:pt>
    <dgm:pt modelId="{EB6D26D2-E1BB-482A-9DA9-D9E075E3DAAF}" type="pres">
      <dgm:prSet presAssocID="{FBA6B714-D439-4302-9C1B-45101A527503}" presName="hierChild2" presStyleCnt="0"/>
      <dgm:spPr/>
    </dgm:pt>
    <dgm:pt modelId="{438BC18E-CB79-45AF-BE14-6CA91181F7FA}" type="pres">
      <dgm:prSet presAssocID="{DC2170BA-127F-494E-BDBA-83B94CB440C7}" presName="Name37" presStyleLbl="parChTrans1D2" presStyleIdx="0" presStyleCnt="3"/>
      <dgm:spPr/>
    </dgm:pt>
    <dgm:pt modelId="{19183A83-242A-4D71-AFD9-A3A3B4CC9668}" type="pres">
      <dgm:prSet presAssocID="{C5F9003A-0954-4F52-A4E2-2A8FB0D6026F}" presName="hierRoot2" presStyleCnt="0">
        <dgm:presLayoutVars>
          <dgm:hierBranch val="init"/>
        </dgm:presLayoutVars>
      </dgm:prSet>
      <dgm:spPr/>
    </dgm:pt>
    <dgm:pt modelId="{8A0EC6ED-CCEC-44F4-B8C8-0BAFC09E3C9B}" type="pres">
      <dgm:prSet presAssocID="{C5F9003A-0954-4F52-A4E2-2A8FB0D6026F}" presName="rootComposite" presStyleCnt="0"/>
      <dgm:spPr/>
    </dgm:pt>
    <dgm:pt modelId="{AADAC50E-BABD-4BE4-AAAB-4408A9F6091D}" type="pres">
      <dgm:prSet presAssocID="{C5F9003A-0954-4F52-A4E2-2A8FB0D6026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C3D031-06C7-447F-9562-32DAACB91932}" type="pres">
      <dgm:prSet presAssocID="{C5F9003A-0954-4F52-A4E2-2A8FB0D6026F}" presName="rootConnector" presStyleLbl="node2" presStyleIdx="0" presStyleCnt="3"/>
      <dgm:spPr/>
    </dgm:pt>
    <dgm:pt modelId="{5059EB4E-328B-4FDF-9BE4-695BF7090420}" type="pres">
      <dgm:prSet presAssocID="{C5F9003A-0954-4F52-A4E2-2A8FB0D6026F}" presName="hierChild4" presStyleCnt="0"/>
      <dgm:spPr/>
    </dgm:pt>
    <dgm:pt modelId="{A041929D-6328-450F-94AB-0807A2229407}" type="pres">
      <dgm:prSet presAssocID="{3AE83A11-4C2F-44CB-9386-D13AA5608A81}" presName="Name37" presStyleLbl="parChTrans1D3" presStyleIdx="0" presStyleCnt="4"/>
      <dgm:spPr/>
    </dgm:pt>
    <dgm:pt modelId="{DB959C6B-E8C4-4AB0-B6BC-845A839C843A}" type="pres">
      <dgm:prSet presAssocID="{66D2C8B6-8AFE-45D1-97C1-26B584F34A7F}" presName="hierRoot2" presStyleCnt="0">
        <dgm:presLayoutVars>
          <dgm:hierBranch val="init"/>
        </dgm:presLayoutVars>
      </dgm:prSet>
      <dgm:spPr/>
    </dgm:pt>
    <dgm:pt modelId="{FC141DFE-6F4D-491B-ACB4-39D1FFE03D2E}" type="pres">
      <dgm:prSet presAssocID="{66D2C8B6-8AFE-45D1-97C1-26B584F34A7F}" presName="rootComposite" presStyleCnt="0"/>
      <dgm:spPr/>
    </dgm:pt>
    <dgm:pt modelId="{FDAE21FE-C63F-4C92-B34B-3262228E4C89}" type="pres">
      <dgm:prSet presAssocID="{66D2C8B6-8AFE-45D1-97C1-26B584F34A7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210BA07-4033-47EB-A31D-DCCD20EF0B73}" type="pres">
      <dgm:prSet presAssocID="{66D2C8B6-8AFE-45D1-97C1-26B584F34A7F}" presName="rootConnector" presStyleLbl="node3" presStyleIdx="0" presStyleCnt="4"/>
      <dgm:spPr/>
    </dgm:pt>
    <dgm:pt modelId="{97D67AF8-E0C8-4251-BF81-7F07714FF53E}" type="pres">
      <dgm:prSet presAssocID="{66D2C8B6-8AFE-45D1-97C1-26B584F34A7F}" presName="hierChild4" presStyleCnt="0"/>
      <dgm:spPr/>
    </dgm:pt>
    <dgm:pt modelId="{4B1724EA-C54A-415D-913C-E8CACB9523AB}" type="pres">
      <dgm:prSet presAssocID="{66D2C8B6-8AFE-45D1-97C1-26B584F34A7F}" presName="hierChild5" presStyleCnt="0"/>
      <dgm:spPr/>
    </dgm:pt>
    <dgm:pt modelId="{5EAEDD4D-144F-4706-81AD-B37C1FFB154E}" type="pres">
      <dgm:prSet presAssocID="{6E210899-EF29-4E41-A943-027D971DFE86}" presName="Name37" presStyleLbl="parChTrans1D3" presStyleIdx="1" presStyleCnt="4"/>
      <dgm:spPr/>
    </dgm:pt>
    <dgm:pt modelId="{E6691F15-AB58-4F8F-B2C1-5565B9E905BC}" type="pres">
      <dgm:prSet presAssocID="{F24DAA60-03F4-446E-B0CD-BA816C60D63E}" presName="hierRoot2" presStyleCnt="0">
        <dgm:presLayoutVars>
          <dgm:hierBranch val="init"/>
        </dgm:presLayoutVars>
      </dgm:prSet>
      <dgm:spPr/>
    </dgm:pt>
    <dgm:pt modelId="{E541B025-E3FC-4D4F-BBF6-7F4394746FAA}" type="pres">
      <dgm:prSet presAssocID="{F24DAA60-03F4-446E-B0CD-BA816C60D63E}" presName="rootComposite" presStyleCnt="0"/>
      <dgm:spPr/>
    </dgm:pt>
    <dgm:pt modelId="{70C0A442-0245-4946-8714-031EBCA8AE3E}" type="pres">
      <dgm:prSet presAssocID="{F24DAA60-03F4-446E-B0CD-BA816C60D63E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24BBDC-DD1D-49E2-BF57-0B65A5F336B3}" type="pres">
      <dgm:prSet presAssocID="{F24DAA60-03F4-446E-B0CD-BA816C60D63E}" presName="rootConnector" presStyleLbl="node3" presStyleIdx="1" presStyleCnt="4"/>
      <dgm:spPr/>
    </dgm:pt>
    <dgm:pt modelId="{43C680A0-A95F-47E8-B0A9-BC75ABBC7B9C}" type="pres">
      <dgm:prSet presAssocID="{F24DAA60-03F4-446E-B0CD-BA816C60D63E}" presName="hierChild4" presStyleCnt="0"/>
      <dgm:spPr/>
    </dgm:pt>
    <dgm:pt modelId="{1CDE1B32-069C-4446-9232-F416D32D5370}" type="pres">
      <dgm:prSet presAssocID="{F24DAA60-03F4-446E-B0CD-BA816C60D63E}" presName="hierChild5" presStyleCnt="0"/>
      <dgm:spPr/>
    </dgm:pt>
    <dgm:pt modelId="{413CCC9C-45D3-4F4B-A8E9-B025AFAACFC1}" type="pres">
      <dgm:prSet presAssocID="{C5F9003A-0954-4F52-A4E2-2A8FB0D6026F}" presName="hierChild5" presStyleCnt="0"/>
      <dgm:spPr/>
    </dgm:pt>
    <dgm:pt modelId="{C3398E94-4394-46CD-A3D2-5859A80624EE}" type="pres">
      <dgm:prSet presAssocID="{E87D0E43-EDF8-455A-95AA-91B4CFD9437D}" presName="Name37" presStyleLbl="parChTrans1D2" presStyleIdx="1" presStyleCnt="3"/>
      <dgm:spPr/>
    </dgm:pt>
    <dgm:pt modelId="{613210CC-D063-42D8-8C8E-3B04BCF98540}" type="pres">
      <dgm:prSet presAssocID="{4FD5841E-31CB-41E2-B208-61FE2DF46874}" presName="hierRoot2" presStyleCnt="0">
        <dgm:presLayoutVars>
          <dgm:hierBranch val="init"/>
        </dgm:presLayoutVars>
      </dgm:prSet>
      <dgm:spPr/>
    </dgm:pt>
    <dgm:pt modelId="{AFD7D023-C27B-42BD-965F-0B8B31A6F584}" type="pres">
      <dgm:prSet presAssocID="{4FD5841E-31CB-41E2-B208-61FE2DF46874}" presName="rootComposite" presStyleCnt="0"/>
      <dgm:spPr/>
    </dgm:pt>
    <dgm:pt modelId="{EB3F705E-E86C-4A84-ABFE-D70E0206F550}" type="pres">
      <dgm:prSet presAssocID="{4FD5841E-31CB-41E2-B208-61FE2DF46874}" presName="rootText" presStyleLbl="node2" presStyleIdx="1" presStyleCnt="3">
        <dgm:presLayoutVars>
          <dgm:chPref val="3"/>
        </dgm:presLayoutVars>
      </dgm:prSet>
      <dgm:spPr/>
    </dgm:pt>
    <dgm:pt modelId="{F4BD11F9-C3B1-42E7-9931-BC6B4AD7B82F}" type="pres">
      <dgm:prSet presAssocID="{4FD5841E-31CB-41E2-B208-61FE2DF46874}" presName="rootConnector" presStyleLbl="node2" presStyleIdx="1" presStyleCnt="3"/>
      <dgm:spPr/>
    </dgm:pt>
    <dgm:pt modelId="{E6F473B5-C292-4300-A40D-5FD1FC7DFE11}" type="pres">
      <dgm:prSet presAssocID="{4FD5841E-31CB-41E2-B208-61FE2DF46874}" presName="hierChild4" presStyleCnt="0"/>
      <dgm:spPr/>
    </dgm:pt>
    <dgm:pt modelId="{D3B88833-02E5-4C58-9FDA-023D31EB4895}" type="pres">
      <dgm:prSet presAssocID="{F9D57582-B6FA-4172-84B1-0C901180FB97}" presName="Name37" presStyleLbl="parChTrans1D3" presStyleIdx="2" presStyleCnt="4"/>
      <dgm:spPr/>
    </dgm:pt>
    <dgm:pt modelId="{9FE25B68-8DF3-4474-AF80-CF3DFCCE6782}" type="pres">
      <dgm:prSet presAssocID="{4BB08301-26B0-4D39-8ABD-4E6A688AE989}" presName="hierRoot2" presStyleCnt="0">
        <dgm:presLayoutVars>
          <dgm:hierBranch val="init"/>
        </dgm:presLayoutVars>
      </dgm:prSet>
      <dgm:spPr/>
    </dgm:pt>
    <dgm:pt modelId="{83EFC1A3-062C-4D84-9E1A-3FDA3ED0F02B}" type="pres">
      <dgm:prSet presAssocID="{4BB08301-26B0-4D39-8ABD-4E6A688AE989}" presName="rootComposite" presStyleCnt="0"/>
      <dgm:spPr/>
    </dgm:pt>
    <dgm:pt modelId="{DDC14BA8-5D28-4EE0-A281-CFE08C57B0E4}" type="pres">
      <dgm:prSet presAssocID="{4BB08301-26B0-4D39-8ABD-4E6A688AE989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A9C7E3-16B9-4DE9-B26F-D338BFE48FAA}" type="pres">
      <dgm:prSet presAssocID="{4BB08301-26B0-4D39-8ABD-4E6A688AE989}" presName="rootConnector" presStyleLbl="node3" presStyleIdx="2" presStyleCnt="4"/>
      <dgm:spPr/>
    </dgm:pt>
    <dgm:pt modelId="{47CE508E-A64A-45AF-8E2C-13D29F328E4A}" type="pres">
      <dgm:prSet presAssocID="{4BB08301-26B0-4D39-8ABD-4E6A688AE989}" presName="hierChild4" presStyleCnt="0"/>
      <dgm:spPr/>
    </dgm:pt>
    <dgm:pt modelId="{65DC3C88-AAC4-479C-957E-730C26ECAA72}" type="pres">
      <dgm:prSet presAssocID="{4BB08301-26B0-4D39-8ABD-4E6A688AE989}" presName="hierChild5" presStyleCnt="0"/>
      <dgm:spPr/>
    </dgm:pt>
    <dgm:pt modelId="{74F23F3A-4961-4753-A84A-B9DCE3E25EE5}" type="pres">
      <dgm:prSet presAssocID="{5512B601-79BB-4414-BB75-D6BD06F85B2F}" presName="Name37" presStyleLbl="parChTrans1D3" presStyleIdx="3" presStyleCnt="4"/>
      <dgm:spPr/>
    </dgm:pt>
    <dgm:pt modelId="{DADC61AE-EF70-43A5-9717-5654F3C8843F}" type="pres">
      <dgm:prSet presAssocID="{3E2C5B8F-7ED0-4C83-844D-A03EBEFFFD46}" presName="hierRoot2" presStyleCnt="0">
        <dgm:presLayoutVars>
          <dgm:hierBranch val="init"/>
        </dgm:presLayoutVars>
      </dgm:prSet>
      <dgm:spPr/>
    </dgm:pt>
    <dgm:pt modelId="{B967C0F6-DAE4-45E1-A5D7-5E01F0629B06}" type="pres">
      <dgm:prSet presAssocID="{3E2C5B8F-7ED0-4C83-844D-A03EBEFFFD46}" presName="rootComposite" presStyleCnt="0"/>
      <dgm:spPr/>
    </dgm:pt>
    <dgm:pt modelId="{06DAD38F-733E-42BF-B9DC-5924BDBAFF50}" type="pres">
      <dgm:prSet presAssocID="{3E2C5B8F-7ED0-4C83-844D-A03EBEFFFD46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412F27-0F7B-4097-BC7E-1F2910B2EF6A}" type="pres">
      <dgm:prSet presAssocID="{3E2C5B8F-7ED0-4C83-844D-A03EBEFFFD46}" presName="rootConnector" presStyleLbl="node3" presStyleIdx="3" presStyleCnt="4"/>
      <dgm:spPr/>
    </dgm:pt>
    <dgm:pt modelId="{B71181CA-1677-42E4-85C3-1E6FA03629DC}" type="pres">
      <dgm:prSet presAssocID="{3E2C5B8F-7ED0-4C83-844D-A03EBEFFFD46}" presName="hierChild4" presStyleCnt="0"/>
      <dgm:spPr/>
    </dgm:pt>
    <dgm:pt modelId="{6C67A451-91A3-4C90-9E54-8392551B6F4F}" type="pres">
      <dgm:prSet presAssocID="{3E2C5B8F-7ED0-4C83-844D-A03EBEFFFD46}" presName="hierChild5" presStyleCnt="0"/>
      <dgm:spPr/>
    </dgm:pt>
    <dgm:pt modelId="{F55995DC-3446-47C2-A253-B80AF490884C}" type="pres">
      <dgm:prSet presAssocID="{4FD5841E-31CB-41E2-B208-61FE2DF46874}" presName="hierChild5" presStyleCnt="0"/>
      <dgm:spPr/>
    </dgm:pt>
    <dgm:pt modelId="{05ECF565-FADB-4725-8EE9-F2C68AF2EEC1}" type="pres">
      <dgm:prSet presAssocID="{EFDCB8D8-0793-4A5E-8914-A4365F727FB2}" presName="Name37" presStyleLbl="parChTrans1D2" presStyleIdx="2" presStyleCnt="3"/>
      <dgm:spPr/>
    </dgm:pt>
    <dgm:pt modelId="{D911004F-EA04-47E2-93E2-D62C7762CD01}" type="pres">
      <dgm:prSet presAssocID="{14F1D429-3E6D-4B74-9CC4-1A6658ADE942}" presName="hierRoot2" presStyleCnt="0">
        <dgm:presLayoutVars>
          <dgm:hierBranch val="init"/>
        </dgm:presLayoutVars>
      </dgm:prSet>
      <dgm:spPr/>
    </dgm:pt>
    <dgm:pt modelId="{75C3C10D-FEE2-4DE3-B105-ADD67407BB48}" type="pres">
      <dgm:prSet presAssocID="{14F1D429-3E6D-4B74-9CC4-1A6658ADE942}" presName="rootComposite" presStyleCnt="0"/>
      <dgm:spPr/>
    </dgm:pt>
    <dgm:pt modelId="{F9A65263-60CC-45CD-B225-84BF7342AC87}" type="pres">
      <dgm:prSet presAssocID="{14F1D429-3E6D-4B74-9CC4-1A6658ADE94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232A6D-6223-48B7-9318-44E7A27EF50A}" type="pres">
      <dgm:prSet presAssocID="{14F1D429-3E6D-4B74-9CC4-1A6658ADE942}" presName="rootConnector" presStyleLbl="node2" presStyleIdx="2" presStyleCnt="3"/>
      <dgm:spPr/>
    </dgm:pt>
    <dgm:pt modelId="{5D458667-7038-4421-9E86-AEB0C7DA1EC2}" type="pres">
      <dgm:prSet presAssocID="{14F1D429-3E6D-4B74-9CC4-1A6658ADE942}" presName="hierChild4" presStyleCnt="0"/>
      <dgm:spPr/>
    </dgm:pt>
    <dgm:pt modelId="{7C1EECCC-8038-4BDF-B578-C5102C484164}" type="pres">
      <dgm:prSet presAssocID="{14F1D429-3E6D-4B74-9CC4-1A6658ADE942}" presName="hierChild5" presStyleCnt="0"/>
      <dgm:spPr/>
    </dgm:pt>
    <dgm:pt modelId="{A62238C3-782C-4241-B91B-25AA7AEB4132}" type="pres">
      <dgm:prSet presAssocID="{FBA6B714-D439-4302-9C1B-45101A527503}" presName="hierChild3" presStyleCnt="0"/>
      <dgm:spPr/>
    </dgm:pt>
  </dgm:ptLst>
  <dgm:cxnLst>
    <dgm:cxn modelId="{BF227687-8B19-4974-BBA1-D0376FB2CC3F}" srcId="{FBA6B714-D439-4302-9C1B-45101A527503}" destId="{C5F9003A-0954-4F52-A4E2-2A8FB0D6026F}" srcOrd="0" destOrd="0" parTransId="{DC2170BA-127F-494E-BDBA-83B94CB440C7}" sibTransId="{80254ED0-7683-49FA-AB75-26C247B4E771}"/>
    <dgm:cxn modelId="{5980D87E-8BB4-40D7-86B7-CB64DE4449C6}" type="presOf" srcId="{14F1D429-3E6D-4B74-9CC4-1A6658ADE942}" destId="{EB232A6D-6223-48B7-9318-44E7A27EF50A}" srcOrd="1" destOrd="0" presId="urn:microsoft.com/office/officeart/2005/8/layout/orgChart1"/>
    <dgm:cxn modelId="{05CAB4C4-2582-4D0F-B75B-4EF3ABCC410B}" type="presOf" srcId="{F24DAA60-03F4-446E-B0CD-BA816C60D63E}" destId="{70C0A442-0245-4946-8714-031EBCA8AE3E}" srcOrd="0" destOrd="0" presId="urn:microsoft.com/office/officeart/2005/8/layout/orgChart1"/>
    <dgm:cxn modelId="{028FA5E9-C5A4-4DCD-819D-838448D497A7}" srcId="{4FD5841E-31CB-41E2-B208-61FE2DF46874}" destId="{4BB08301-26B0-4D39-8ABD-4E6A688AE989}" srcOrd="0" destOrd="0" parTransId="{F9D57582-B6FA-4172-84B1-0C901180FB97}" sibTransId="{42D8BCD5-9B85-4085-80CE-1522AA29E9A0}"/>
    <dgm:cxn modelId="{2B43B8AC-C5B5-4DD6-9A45-1A671DEFDCF2}" type="presOf" srcId="{66D2C8B6-8AFE-45D1-97C1-26B584F34A7F}" destId="{C210BA07-4033-47EB-A31D-DCCD20EF0B73}" srcOrd="1" destOrd="0" presId="urn:microsoft.com/office/officeart/2005/8/layout/orgChart1"/>
    <dgm:cxn modelId="{5A7D863A-0ED6-4804-84EB-A5AF26E5287F}" type="presOf" srcId="{4BB08301-26B0-4D39-8ABD-4E6A688AE989}" destId="{DDC14BA8-5D28-4EE0-A281-CFE08C57B0E4}" srcOrd="0" destOrd="0" presId="urn:microsoft.com/office/officeart/2005/8/layout/orgChart1"/>
    <dgm:cxn modelId="{F613B028-56B4-4099-AEA5-B40BA786E85E}" type="presOf" srcId="{4BB08301-26B0-4D39-8ABD-4E6A688AE989}" destId="{42A9C7E3-16B9-4DE9-B26F-D338BFE48FAA}" srcOrd="1" destOrd="0" presId="urn:microsoft.com/office/officeart/2005/8/layout/orgChart1"/>
    <dgm:cxn modelId="{ADBAE4EA-3D66-4FA8-B954-F2AAEF0BF2DE}" type="presOf" srcId="{17BBC9EB-A8A1-4E71-8209-EAEB5094DF2B}" destId="{BC38A06C-E963-4549-90FB-26142DDAA4E2}" srcOrd="0" destOrd="0" presId="urn:microsoft.com/office/officeart/2005/8/layout/orgChart1"/>
    <dgm:cxn modelId="{0B784CC2-66D4-485E-901E-AE31B4C59F34}" srcId="{C5F9003A-0954-4F52-A4E2-2A8FB0D6026F}" destId="{F24DAA60-03F4-446E-B0CD-BA816C60D63E}" srcOrd="1" destOrd="0" parTransId="{6E210899-EF29-4E41-A943-027D971DFE86}" sibTransId="{3639F9EA-035A-4675-AB27-A288ED0719DE}"/>
    <dgm:cxn modelId="{C0564C9F-FA92-4B9E-9F40-1DA6B1E4F7D4}" type="presOf" srcId="{4FD5841E-31CB-41E2-B208-61FE2DF46874}" destId="{EB3F705E-E86C-4A84-ABFE-D70E0206F550}" srcOrd="0" destOrd="0" presId="urn:microsoft.com/office/officeart/2005/8/layout/orgChart1"/>
    <dgm:cxn modelId="{4AB9661F-0A52-450F-BEE3-FF76CD0615AB}" type="presOf" srcId="{C5F9003A-0954-4F52-A4E2-2A8FB0D6026F}" destId="{00C3D031-06C7-447F-9562-32DAACB91932}" srcOrd="1" destOrd="0" presId="urn:microsoft.com/office/officeart/2005/8/layout/orgChart1"/>
    <dgm:cxn modelId="{7B046E61-C11A-4FB9-A85B-9F77F109EE50}" type="presOf" srcId="{F24DAA60-03F4-446E-B0CD-BA816C60D63E}" destId="{1324BBDC-DD1D-49E2-BF57-0B65A5F336B3}" srcOrd="1" destOrd="0" presId="urn:microsoft.com/office/officeart/2005/8/layout/orgChart1"/>
    <dgm:cxn modelId="{6C5D5F1B-79D2-4F31-A872-3C8257B6F84E}" type="presOf" srcId="{3E2C5B8F-7ED0-4C83-844D-A03EBEFFFD46}" destId="{06DAD38F-733E-42BF-B9DC-5924BDBAFF50}" srcOrd="0" destOrd="0" presId="urn:microsoft.com/office/officeart/2005/8/layout/orgChart1"/>
    <dgm:cxn modelId="{FB437263-1BAC-4957-97DA-65DC00269E5A}" type="presOf" srcId="{3E2C5B8F-7ED0-4C83-844D-A03EBEFFFD46}" destId="{68412F27-0F7B-4097-BC7E-1F2910B2EF6A}" srcOrd="1" destOrd="0" presId="urn:microsoft.com/office/officeart/2005/8/layout/orgChart1"/>
    <dgm:cxn modelId="{518EDAC0-84F3-431E-B16F-6BC5E73FE18E}" type="presOf" srcId="{FBA6B714-D439-4302-9C1B-45101A527503}" destId="{568F039B-0470-4EDE-8FEC-80AE50C0294A}" srcOrd="1" destOrd="0" presId="urn:microsoft.com/office/officeart/2005/8/layout/orgChart1"/>
    <dgm:cxn modelId="{253932CC-EE5E-4A3A-B7AD-896327532720}" srcId="{4FD5841E-31CB-41E2-B208-61FE2DF46874}" destId="{3E2C5B8F-7ED0-4C83-844D-A03EBEFFFD46}" srcOrd="1" destOrd="0" parTransId="{5512B601-79BB-4414-BB75-D6BD06F85B2F}" sibTransId="{275272AC-0FE5-41C9-954D-A1C4AB20C615}"/>
    <dgm:cxn modelId="{E5C0BA90-B09F-4FCE-A48F-1AACB71B02E8}" srcId="{C5F9003A-0954-4F52-A4E2-2A8FB0D6026F}" destId="{66D2C8B6-8AFE-45D1-97C1-26B584F34A7F}" srcOrd="0" destOrd="0" parTransId="{3AE83A11-4C2F-44CB-9386-D13AA5608A81}" sibTransId="{8C70C73E-CF12-4743-B9A2-AC35C3C5134E}"/>
    <dgm:cxn modelId="{ECD55257-060E-4408-B71F-9CA99B861EF2}" srcId="{17BBC9EB-A8A1-4E71-8209-EAEB5094DF2B}" destId="{FBA6B714-D439-4302-9C1B-45101A527503}" srcOrd="0" destOrd="0" parTransId="{A8C7F69C-DB20-449D-9B50-ABD381D30A19}" sibTransId="{94B4435B-8B9A-4D9C-AD66-FC4B67012B2E}"/>
    <dgm:cxn modelId="{382E6C75-5807-4184-9008-517382ECF13F}" srcId="{FBA6B714-D439-4302-9C1B-45101A527503}" destId="{4FD5841E-31CB-41E2-B208-61FE2DF46874}" srcOrd="1" destOrd="0" parTransId="{E87D0E43-EDF8-455A-95AA-91B4CFD9437D}" sibTransId="{2CAB6A5E-D06B-466C-95B7-19D972155B70}"/>
    <dgm:cxn modelId="{6EBD8E3E-5CDD-4E50-8F86-AA4BFF5F39CC}" type="presOf" srcId="{3AE83A11-4C2F-44CB-9386-D13AA5608A81}" destId="{A041929D-6328-450F-94AB-0807A2229407}" srcOrd="0" destOrd="0" presId="urn:microsoft.com/office/officeart/2005/8/layout/orgChart1"/>
    <dgm:cxn modelId="{EA73E259-5961-4723-A1AD-68D68F99A744}" type="presOf" srcId="{FBA6B714-D439-4302-9C1B-45101A527503}" destId="{B8454C59-2AD9-4CE2-AF53-0D957F42C03F}" srcOrd="0" destOrd="0" presId="urn:microsoft.com/office/officeart/2005/8/layout/orgChart1"/>
    <dgm:cxn modelId="{F2F9BFCC-55DD-443A-B176-5BD272FD87C7}" type="presOf" srcId="{C5F9003A-0954-4F52-A4E2-2A8FB0D6026F}" destId="{AADAC50E-BABD-4BE4-AAAB-4408A9F6091D}" srcOrd="0" destOrd="0" presId="urn:microsoft.com/office/officeart/2005/8/layout/orgChart1"/>
    <dgm:cxn modelId="{B1680818-6B30-48F1-8FED-46CA8219EDB6}" type="presOf" srcId="{5512B601-79BB-4414-BB75-D6BD06F85B2F}" destId="{74F23F3A-4961-4753-A84A-B9DCE3E25EE5}" srcOrd="0" destOrd="0" presId="urn:microsoft.com/office/officeart/2005/8/layout/orgChart1"/>
    <dgm:cxn modelId="{DD20FEE7-F5EE-4006-8E68-7BAB09CBE161}" type="presOf" srcId="{14F1D429-3E6D-4B74-9CC4-1A6658ADE942}" destId="{F9A65263-60CC-45CD-B225-84BF7342AC87}" srcOrd="0" destOrd="0" presId="urn:microsoft.com/office/officeart/2005/8/layout/orgChart1"/>
    <dgm:cxn modelId="{6C95AD44-2DBB-4B62-A121-36B94F18D049}" type="presOf" srcId="{EFDCB8D8-0793-4A5E-8914-A4365F727FB2}" destId="{05ECF565-FADB-4725-8EE9-F2C68AF2EEC1}" srcOrd="0" destOrd="0" presId="urn:microsoft.com/office/officeart/2005/8/layout/orgChart1"/>
    <dgm:cxn modelId="{6F286DE8-BF1D-45D3-A500-15F04824DA94}" type="presOf" srcId="{66D2C8B6-8AFE-45D1-97C1-26B584F34A7F}" destId="{FDAE21FE-C63F-4C92-B34B-3262228E4C89}" srcOrd="0" destOrd="0" presId="urn:microsoft.com/office/officeart/2005/8/layout/orgChart1"/>
    <dgm:cxn modelId="{2BC0A935-E969-48BC-ABEC-D6A9F875B128}" type="presOf" srcId="{F9D57582-B6FA-4172-84B1-0C901180FB97}" destId="{D3B88833-02E5-4C58-9FDA-023D31EB4895}" srcOrd="0" destOrd="0" presId="urn:microsoft.com/office/officeart/2005/8/layout/orgChart1"/>
    <dgm:cxn modelId="{9A7C23D7-D1DC-4BA2-9637-511544D4A514}" srcId="{FBA6B714-D439-4302-9C1B-45101A527503}" destId="{14F1D429-3E6D-4B74-9CC4-1A6658ADE942}" srcOrd="2" destOrd="0" parTransId="{EFDCB8D8-0793-4A5E-8914-A4365F727FB2}" sibTransId="{1C4E9660-C924-43ED-A0F7-1AFF81A3CEFF}"/>
    <dgm:cxn modelId="{65C2F2C8-CAD4-4C9A-822F-F6271E183DDA}" type="presOf" srcId="{DC2170BA-127F-494E-BDBA-83B94CB440C7}" destId="{438BC18E-CB79-45AF-BE14-6CA91181F7FA}" srcOrd="0" destOrd="0" presId="urn:microsoft.com/office/officeart/2005/8/layout/orgChart1"/>
    <dgm:cxn modelId="{CA17A5E9-AA0E-4DD7-A02E-713AC37E604B}" type="presOf" srcId="{4FD5841E-31CB-41E2-B208-61FE2DF46874}" destId="{F4BD11F9-C3B1-42E7-9931-BC6B4AD7B82F}" srcOrd="1" destOrd="0" presId="urn:microsoft.com/office/officeart/2005/8/layout/orgChart1"/>
    <dgm:cxn modelId="{009B3D84-135B-4FE9-B932-C0021D453390}" type="presOf" srcId="{E87D0E43-EDF8-455A-95AA-91B4CFD9437D}" destId="{C3398E94-4394-46CD-A3D2-5859A80624EE}" srcOrd="0" destOrd="0" presId="urn:microsoft.com/office/officeart/2005/8/layout/orgChart1"/>
    <dgm:cxn modelId="{98C0C51A-180C-44FA-91E1-80283274E30F}" type="presOf" srcId="{6E210899-EF29-4E41-A943-027D971DFE86}" destId="{5EAEDD4D-144F-4706-81AD-B37C1FFB154E}" srcOrd="0" destOrd="0" presId="urn:microsoft.com/office/officeart/2005/8/layout/orgChart1"/>
    <dgm:cxn modelId="{EDA8CF9F-60B6-4CD1-BCFA-5A8DFB647164}" type="presParOf" srcId="{BC38A06C-E963-4549-90FB-26142DDAA4E2}" destId="{0CA5E06F-3295-489D-94EC-B4DF657535DA}" srcOrd="0" destOrd="0" presId="urn:microsoft.com/office/officeart/2005/8/layout/orgChart1"/>
    <dgm:cxn modelId="{D6BEF8B9-07E3-48DB-B759-497137A78745}" type="presParOf" srcId="{0CA5E06F-3295-489D-94EC-B4DF657535DA}" destId="{3AD52D4F-9EC0-4B50-AE49-20392B3AB8EB}" srcOrd="0" destOrd="0" presId="urn:microsoft.com/office/officeart/2005/8/layout/orgChart1"/>
    <dgm:cxn modelId="{3A4F23AA-4A2C-4BB2-B3E7-B71740F34F57}" type="presParOf" srcId="{3AD52D4F-9EC0-4B50-AE49-20392B3AB8EB}" destId="{B8454C59-2AD9-4CE2-AF53-0D957F42C03F}" srcOrd="0" destOrd="0" presId="urn:microsoft.com/office/officeart/2005/8/layout/orgChart1"/>
    <dgm:cxn modelId="{D815739C-218B-4972-9BEF-AE8EEDBCC8E0}" type="presParOf" srcId="{3AD52D4F-9EC0-4B50-AE49-20392B3AB8EB}" destId="{568F039B-0470-4EDE-8FEC-80AE50C0294A}" srcOrd="1" destOrd="0" presId="urn:microsoft.com/office/officeart/2005/8/layout/orgChart1"/>
    <dgm:cxn modelId="{CAC63E0C-6564-4A3E-BB62-42E940B63057}" type="presParOf" srcId="{0CA5E06F-3295-489D-94EC-B4DF657535DA}" destId="{EB6D26D2-E1BB-482A-9DA9-D9E075E3DAAF}" srcOrd="1" destOrd="0" presId="urn:microsoft.com/office/officeart/2005/8/layout/orgChart1"/>
    <dgm:cxn modelId="{9CD43577-DFE2-489B-B790-AE68FBD5F45C}" type="presParOf" srcId="{EB6D26D2-E1BB-482A-9DA9-D9E075E3DAAF}" destId="{438BC18E-CB79-45AF-BE14-6CA91181F7FA}" srcOrd="0" destOrd="0" presId="urn:microsoft.com/office/officeart/2005/8/layout/orgChart1"/>
    <dgm:cxn modelId="{6F6D88AA-00AE-476B-A251-970F759B1314}" type="presParOf" srcId="{EB6D26D2-E1BB-482A-9DA9-D9E075E3DAAF}" destId="{19183A83-242A-4D71-AFD9-A3A3B4CC9668}" srcOrd="1" destOrd="0" presId="urn:microsoft.com/office/officeart/2005/8/layout/orgChart1"/>
    <dgm:cxn modelId="{6CA9A2AF-4D10-4EFD-B84B-0CECDEA2B584}" type="presParOf" srcId="{19183A83-242A-4D71-AFD9-A3A3B4CC9668}" destId="{8A0EC6ED-CCEC-44F4-B8C8-0BAFC09E3C9B}" srcOrd="0" destOrd="0" presId="urn:microsoft.com/office/officeart/2005/8/layout/orgChart1"/>
    <dgm:cxn modelId="{6FFC48D6-5973-4AEB-9441-6A9AC4A7ECAC}" type="presParOf" srcId="{8A0EC6ED-CCEC-44F4-B8C8-0BAFC09E3C9B}" destId="{AADAC50E-BABD-4BE4-AAAB-4408A9F6091D}" srcOrd="0" destOrd="0" presId="urn:microsoft.com/office/officeart/2005/8/layout/orgChart1"/>
    <dgm:cxn modelId="{88B7C24A-FEB2-403E-9035-5CEB95022EDC}" type="presParOf" srcId="{8A0EC6ED-CCEC-44F4-B8C8-0BAFC09E3C9B}" destId="{00C3D031-06C7-447F-9562-32DAACB91932}" srcOrd="1" destOrd="0" presId="urn:microsoft.com/office/officeart/2005/8/layout/orgChart1"/>
    <dgm:cxn modelId="{4BB06789-1C67-4BA7-BF6F-CD48F9BE8EB3}" type="presParOf" srcId="{19183A83-242A-4D71-AFD9-A3A3B4CC9668}" destId="{5059EB4E-328B-4FDF-9BE4-695BF7090420}" srcOrd="1" destOrd="0" presId="urn:microsoft.com/office/officeart/2005/8/layout/orgChart1"/>
    <dgm:cxn modelId="{002A413F-ED1B-4419-9EEB-2D30EADB3351}" type="presParOf" srcId="{5059EB4E-328B-4FDF-9BE4-695BF7090420}" destId="{A041929D-6328-450F-94AB-0807A2229407}" srcOrd="0" destOrd="0" presId="urn:microsoft.com/office/officeart/2005/8/layout/orgChart1"/>
    <dgm:cxn modelId="{AA410AAD-9CD7-4DBF-A2C3-4BF43662F52C}" type="presParOf" srcId="{5059EB4E-328B-4FDF-9BE4-695BF7090420}" destId="{DB959C6B-E8C4-4AB0-B6BC-845A839C843A}" srcOrd="1" destOrd="0" presId="urn:microsoft.com/office/officeart/2005/8/layout/orgChart1"/>
    <dgm:cxn modelId="{8C8A0C31-83C0-4B40-B7CF-591EAA6206F0}" type="presParOf" srcId="{DB959C6B-E8C4-4AB0-B6BC-845A839C843A}" destId="{FC141DFE-6F4D-491B-ACB4-39D1FFE03D2E}" srcOrd="0" destOrd="0" presId="urn:microsoft.com/office/officeart/2005/8/layout/orgChart1"/>
    <dgm:cxn modelId="{6DE54A85-E6DE-4D35-80CC-E5294FAC6BD3}" type="presParOf" srcId="{FC141DFE-6F4D-491B-ACB4-39D1FFE03D2E}" destId="{FDAE21FE-C63F-4C92-B34B-3262228E4C89}" srcOrd="0" destOrd="0" presId="urn:microsoft.com/office/officeart/2005/8/layout/orgChart1"/>
    <dgm:cxn modelId="{61990738-F4C9-46F8-9E96-BFC4E997386C}" type="presParOf" srcId="{FC141DFE-6F4D-491B-ACB4-39D1FFE03D2E}" destId="{C210BA07-4033-47EB-A31D-DCCD20EF0B73}" srcOrd="1" destOrd="0" presId="urn:microsoft.com/office/officeart/2005/8/layout/orgChart1"/>
    <dgm:cxn modelId="{116AEE6F-F952-4010-9C45-A608051F4134}" type="presParOf" srcId="{DB959C6B-E8C4-4AB0-B6BC-845A839C843A}" destId="{97D67AF8-E0C8-4251-BF81-7F07714FF53E}" srcOrd="1" destOrd="0" presId="urn:microsoft.com/office/officeart/2005/8/layout/orgChart1"/>
    <dgm:cxn modelId="{A272D2F9-5AD2-45AC-90E7-5E33F44BCD5F}" type="presParOf" srcId="{DB959C6B-E8C4-4AB0-B6BC-845A839C843A}" destId="{4B1724EA-C54A-415D-913C-E8CACB9523AB}" srcOrd="2" destOrd="0" presId="urn:microsoft.com/office/officeart/2005/8/layout/orgChart1"/>
    <dgm:cxn modelId="{49185F5E-1725-48EE-BEEF-4E07A7CA589F}" type="presParOf" srcId="{5059EB4E-328B-4FDF-9BE4-695BF7090420}" destId="{5EAEDD4D-144F-4706-81AD-B37C1FFB154E}" srcOrd="2" destOrd="0" presId="urn:microsoft.com/office/officeart/2005/8/layout/orgChart1"/>
    <dgm:cxn modelId="{9702E604-A0C9-47C0-8891-CE484C8A5A4E}" type="presParOf" srcId="{5059EB4E-328B-4FDF-9BE4-695BF7090420}" destId="{E6691F15-AB58-4F8F-B2C1-5565B9E905BC}" srcOrd="3" destOrd="0" presId="urn:microsoft.com/office/officeart/2005/8/layout/orgChart1"/>
    <dgm:cxn modelId="{9D00D5C6-CE72-444C-88CD-6C7BA2366269}" type="presParOf" srcId="{E6691F15-AB58-4F8F-B2C1-5565B9E905BC}" destId="{E541B025-E3FC-4D4F-BBF6-7F4394746FAA}" srcOrd="0" destOrd="0" presId="urn:microsoft.com/office/officeart/2005/8/layout/orgChart1"/>
    <dgm:cxn modelId="{8121324A-7080-4649-A3E3-CB4DDBFAB2F6}" type="presParOf" srcId="{E541B025-E3FC-4D4F-BBF6-7F4394746FAA}" destId="{70C0A442-0245-4946-8714-031EBCA8AE3E}" srcOrd="0" destOrd="0" presId="urn:microsoft.com/office/officeart/2005/8/layout/orgChart1"/>
    <dgm:cxn modelId="{6909F778-2529-4684-B17F-53051AA5AEC8}" type="presParOf" srcId="{E541B025-E3FC-4D4F-BBF6-7F4394746FAA}" destId="{1324BBDC-DD1D-49E2-BF57-0B65A5F336B3}" srcOrd="1" destOrd="0" presId="urn:microsoft.com/office/officeart/2005/8/layout/orgChart1"/>
    <dgm:cxn modelId="{17297AA2-E820-4B96-9058-83E211BF1531}" type="presParOf" srcId="{E6691F15-AB58-4F8F-B2C1-5565B9E905BC}" destId="{43C680A0-A95F-47E8-B0A9-BC75ABBC7B9C}" srcOrd="1" destOrd="0" presId="urn:microsoft.com/office/officeart/2005/8/layout/orgChart1"/>
    <dgm:cxn modelId="{1B031248-14C2-4BC8-BAFB-3596E9508973}" type="presParOf" srcId="{E6691F15-AB58-4F8F-B2C1-5565B9E905BC}" destId="{1CDE1B32-069C-4446-9232-F416D32D5370}" srcOrd="2" destOrd="0" presId="urn:microsoft.com/office/officeart/2005/8/layout/orgChart1"/>
    <dgm:cxn modelId="{9EE698EF-3483-4C36-9328-ED9E890D62FD}" type="presParOf" srcId="{19183A83-242A-4D71-AFD9-A3A3B4CC9668}" destId="{413CCC9C-45D3-4F4B-A8E9-B025AFAACFC1}" srcOrd="2" destOrd="0" presId="urn:microsoft.com/office/officeart/2005/8/layout/orgChart1"/>
    <dgm:cxn modelId="{31A0EA42-261A-47A4-9735-79EBC46FA129}" type="presParOf" srcId="{EB6D26D2-E1BB-482A-9DA9-D9E075E3DAAF}" destId="{C3398E94-4394-46CD-A3D2-5859A80624EE}" srcOrd="2" destOrd="0" presId="urn:microsoft.com/office/officeart/2005/8/layout/orgChart1"/>
    <dgm:cxn modelId="{946BE28D-13FA-4F26-8D51-A1F776CD99EB}" type="presParOf" srcId="{EB6D26D2-E1BB-482A-9DA9-D9E075E3DAAF}" destId="{613210CC-D063-42D8-8C8E-3B04BCF98540}" srcOrd="3" destOrd="0" presId="urn:microsoft.com/office/officeart/2005/8/layout/orgChart1"/>
    <dgm:cxn modelId="{FA7BDF4C-A20D-4CD2-8F82-AC086BC6F47E}" type="presParOf" srcId="{613210CC-D063-42D8-8C8E-3B04BCF98540}" destId="{AFD7D023-C27B-42BD-965F-0B8B31A6F584}" srcOrd="0" destOrd="0" presId="urn:microsoft.com/office/officeart/2005/8/layout/orgChart1"/>
    <dgm:cxn modelId="{83EDD004-1751-4687-A2B6-75FED926919D}" type="presParOf" srcId="{AFD7D023-C27B-42BD-965F-0B8B31A6F584}" destId="{EB3F705E-E86C-4A84-ABFE-D70E0206F550}" srcOrd="0" destOrd="0" presId="urn:microsoft.com/office/officeart/2005/8/layout/orgChart1"/>
    <dgm:cxn modelId="{314F1832-E128-486D-A3A2-806B30F07B1D}" type="presParOf" srcId="{AFD7D023-C27B-42BD-965F-0B8B31A6F584}" destId="{F4BD11F9-C3B1-42E7-9931-BC6B4AD7B82F}" srcOrd="1" destOrd="0" presId="urn:microsoft.com/office/officeart/2005/8/layout/orgChart1"/>
    <dgm:cxn modelId="{FB1F4E6B-EA4D-4397-BFE7-448911C880FD}" type="presParOf" srcId="{613210CC-D063-42D8-8C8E-3B04BCF98540}" destId="{E6F473B5-C292-4300-A40D-5FD1FC7DFE11}" srcOrd="1" destOrd="0" presId="urn:microsoft.com/office/officeart/2005/8/layout/orgChart1"/>
    <dgm:cxn modelId="{9DC0DD5B-AF74-49F5-B75E-9B23B0E35CF9}" type="presParOf" srcId="{E6F473B5-C292-4300-A40D-5FD1FC7DFE11}" destId="{D3B88833-02E5-4C58-9FDA-023D31EB4895}" srcOrd="0" destOrd="0" presId="urn:microsoft.com/office/officeart/2005/8/layout/orgChart1"/>
    <dgm:cxn modelId="{AD0C2BE0-0997-43A0-90A6-470C30466DBA}" type="presParOf" srcId="{E6F473B5-C292-4300-A40D-5FD1FC7DFE11}" destId="{9FE25B68-8DF3-4474-AF80-CF3DFCCE6782}" srcOrd="1" destOrd="0" presId="urn:microsoft.com/office/officeart/2005/8/layout/orgChart1"/>
    <dgm:cxn modelId="{359E6FC2-41E5-4C33-8B07-14D9C22EE68B}" type="presParOf" srcId="{9FE25B68-8DF3-4474-AF80-CF3DFCCE6782}" destId="{83EFC1A3-062C-4D84-9E1A-3FDA3ED0F02B}" srcOrd="0" destOrd="0" presId="urn:microsoft.com/office/officeart/2005/8/layout/orgChart1"/>
    <dgm:cxn modelId="{284A8A0C-2E71-4748-AFFB-A4F924324C2A}" type="presParOf" srcId="{83EFC1A3-062C-4D84-9E1A-3FDA3ED0F02B}" destId="{DDC14BA8-5D28-4EE0-A281-CFE08C57B0E4}" srcOrd="0" destOrd="0" presId="urn:microsoft.com/office/officeart/2005/8/layout/orgChart1"/>
    <dgm:cxn modelId="{C3567EE1-4A8A-4E11-BDF9-4747537EF994}" type="presParOf" srcId="{83EFC1A3-062C-4D84-9E1A-3FDA3ED0F02B}" destId="{42A9C7E3-16B9-4DE9-B26F-D338BFE48FAA}" srcOrd="1" destOrd="0" presId="urn:microsoft.com/office/officeart/2005/8/layout/orgChart1"/>
    <dgm:cxn modelId="{4F622D30-A614-4CC3-9241-5D5853D32B8A}" type="presParOf" srcId="{9FE25B68-8DF3-4474-AF80-CF3DFCCE6782}" destId="{47CE508E-A64A-45AF-8E2C-13D29F328E4A}" srcOrd="1" destOrd="0" presId="urn:microsoft.com/office/officeart/2005/8/layout/orgChart1"/>
    <dgm:cxn modelId="{55915F5A-C331-4863-B295-01864696A618}" type="presParOf" srcId="{9FE25B68-8DF3-4474-AF80-CF3DFCCE6782}" destId="{65DC3C88-AAC4-479C-957E-730C26ECAA72}" srcOrd="2" destOrd="0" presId="urn:microsoft.com/office/officeart/2005/8/layout/orgChart1"/>
    <dgm:cxn modelId="{606F802C-1011-41B4-A1A3-6476A0EA12C8}" type="presParOf" srcId="{E6F473B5-C292-4300-A40D-5FD1FC7DFE11}" destId="{74F23F3A-4961-4753-A84A-B9DCE3E25EE5}" srcOrd="2" destOrd="0" presId="urn:microsoft.com/office/officeart/2005/8/layout/orgChart1"/>
    <dgm:cxn modelId="{B952F50A-B9A9-46E0-A575-08C1A706E4BA}" type="presParOf" srcId="{E6F473B5-C292-4300-A40D-5FD1FC7DFE11}" destId="{DADC61AE-EF70-43A5-9717-5654F3C8843F}" srcOrd="3" destOrd="0" presId="urn:microsoft.com/office/officeart/2005/8/layout/orgChart1"/>
    <dgm:cxn modelId="{D26509D4-3F1E-45E0-A9DD-FB2E1C2C5A67}" type="presParOf" srcId="{DADC61AE-EF70-43A5-9717-5654F3C8843F}" destId="{B967C0F6-DAE4-45E1-A5D7-5E01F0629B06}" srcOrd="0" destOrd="0" presId="urn:microsoft.com/office/officeart/2005/8/layout/orgChart1"/>
    <dgm:cxn modelId="{E2636FA6-FD11-43BE-8B34-DDD2DAD9D58A}" type="presParOf" srcId="{B967C0F6-DAE4-45E1-A5D7-5E01F0629B06}" destId="{06DAD38F-733E-42BF-B9DC-5924BDBAFF50}" srcOrd="0" destOrd="0" presId="urn:microsoft.com/office/officeart/2005/8/layout/orgChart1"/>
    <dgm:cxn modelId="{696DE14F-A9DF-4C14-BA7E-5850A699E2A0}" type="presParOf" srcId="{B967C0F6-DAE4-45E1-A5D7-5E01F0629B06}" destId="{68412F27-0F7B-4097-BC7E-1F2910B2EF6A}" srcOrd="1" destOrd="0" presId="urn:microsoft.com/office/officeart/2005/8/layout/orgChart1"/>
    <dgm:cxn modelId="{3EB198C5-94D2-4F44-801C-D0BCD5A28F9A}" type="presParOf" srcId="{DADC61AE-EF70-43A5-9717-5654F3C8843F}" destId="{B71181CA-1677-42E4-85C3-1E6FA03629DC}" srcOrd="1" destOrd="0" presId="urn:microsoft.com/office/officeart/2005/8/layout/orgChart1"/>
    <dgm:cxn modelId="{1F499B98-4019-414C-9852-BE7722C016A2}" type="presParOf" srcId="{DADC61AE-EF70-43A5-9717-5654F3C8843F}" destId="{6C67A451-91A3-4C90-9E54-8392551B6F4F}" srcOrd="2" destOrd="0" presId="urn:microsoft.com/office/officeart/2005/8/layout/orgChart1"/>
    <dgm:cxn modelId="{BE411BE4-8801-47F7-AA8F-8AC5C8453FF3}" type="presParOf" srcId="{613210CC-D063-42D8-8C8E-3B04BCF98540}" destId="{F55995DC-3446-47C2-A253-B80AF490884C}" srcOrd="2" destOrd="0" presId="urn:microsoft.com/office/officeart/2005/8/layout/orgChart1"/>
    <dgm:cxn modelId="{6060D955-1B3B-4652-B632-3CE51B5D451B}" type="presParOf" srcId="{EB6D26D2-E1BB-482A-9DA9-D9E075E3DAAF}" destId="{05ECF565-FADB-4725-8EE9-F2C68AF2EEC1}" srcOrd="4" destOrd="0" presId="urn:microsoft.com/office/officeart/2005/8/layout/orgChart1"/>
    <dgm:cxn modelId="{0C3D439B-B209-45CC-B5AB-42ED38C9F6F0}" type="presParOf" srcId="{EB6D26D2-E1BB-482A-9DA9-D9E075E3DAAF}" destId="{D911004F-EA04-47E2-93E2-D62C7762CD01}" srcOrd="5" destOrd="0" presId="urn:microsoft.com/office/officeart/2005/8/layout/orgChart1"/>
    <dgm:cxn modelId="{167AE4A3-6E86-4381-8BC6-B18E3EFA83B8}" type="presParOf" srcId="{D911004F-EA04-47E2-93E2-D62C7762CD01}" destId="{75C3C10D-FEE2-4DE3-B105-ADD67407BB48}" srcOrd="0" destOrd="0" presId="urn:microsoft.com/office/officeart/2005/8/layout/orgChart1"/>
    <dgm:cxn modelId="{676D2BCA-AF80-467B-A537-C4A4F7E533BC}" type="presParOf" srcId="{75C3C10D-FEE2-4DE3-B105-ADD67407BB48}" destId="{F9A65263-60CC-45CD-B225-84BF7342AC87}" srcOrd="0" destOrd="0" presId="urn:microsoft.com/office/officeart/2005/8/layout/orgChart1"/>
    <dgm:cxn modelId="{7E805452-90FC-4B4F-9224-EAB83C076732}" type="presParOf" srcId="{75C3C10D-FEE2-4DE3-B105-ADD67407BB48}" destId="{EB232A6D-6223-48B7-9318-44E7A27EF50A}" srcOrd="1" destOrd="0" presId="urn:microsoft.com/office/officeart/2005/8/layout/orgChart1"/>
    <dgm:cxn modelId="{0D785C81-24CA-49C2-AA03-A70136845189}" type="presParOf" srcId="{D911004F-EA04-47E2-93E2-D62C7762CD01}" destId="{5D458667-7038-4421-9E86-AEB0C7DA1EC2}" srcOrd="1" destOrd="0" presId="urn:microsoft.com/office/officeart/2005/8/layout/orgChart1"/>
    <dgm:cxn modelId="{0FE80A46-BBF3-45E4-8041-70DA61E92E0C}" type="presParOf" srcId="{D911004F-EA04-47E2-93E2-D62C7762CD01}" destId="{7C1EECCC-8038-4BDF-B578-C5102C484164}" srcOrd="2" destOrd="0" presId="urn:microsoft.com/office/officeart/2005/8/layout/orgChart1"/>
    <dgm:cxn modelId="{F240894A-B440-4FFD-8158-5868F99094E8}" type="presParOf" srcId="{0CA5E06F-3295-489D-94EC-B4DF657535DA}" destId="{A62238C3-782C-4241-B91B-25AA7AEB41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4435A0-8A6E-40D7-AF43-464791DC531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AAF9D4-C42F-4AE2-AB76-A58CDA0365FA}">
      <dgm:prSet phldrT="[文本]"/>
      <dgm:spPr/>
      <dgm:t>
        <a:bodyPr/>
        <a:lstStyle/>
        <a:p>
          <a:r>
            <a:rPr lang="zh-CN" altLang="en-US" dirty="0" smtClean="0"/>
            <a:t>前端</a:t>
          </a:r>
          <a:endParaRPr lang="zh-CN" altLang="en-US" dirty="0"/>
        </a:p>
      </dgm:t>
    </dgm:pt>
    <dgm:pt modelId="{9C309D9C-52CD-40F1-B80D-D3ADD732F55C}" type="parTrans" cxnId="{B26621C8-36DB-4990-BC72-53E94954F6E2}">
      <dgm:prSet/>
      <dgm:spPr/>
      <dgm:t>
        <a:bodyPr/>
        <a:lstStyle/>
        <a:p>
          <a:endParaRPr lang="zh-CN" altLang="en-US"/>
        </a:p>
      </dgm:t>
    </dgm:pt>
    <dgm:pt modelId="{3394C3B0-4AB0-4050-BB11-551D7C6DBCF4}" type="sibTrans" cxnId="{B26621C8-36DB-4990-BC72-53E94954F6E2}">
      <dgm:prSet/>
      <dgm:spPr/>
      <dgm:t>
        <a:bodyPr/>
        <a:lstStyle/>
        <a:p>
          <a:endParaRPr lang="zh-CN" altLang="en-US"/>
        </a:p>
      </dgm:t>
    </dgm:pt>
    <dgm:pt modelId="{E9D63CB0-8C11-4EA5-A979-175410647121}">
      <dgm:prSet phldrT="[文本]"/>
      <dgm:spPr/>
      <dgm:t>
        <a:bodyPr/>
        <a:lstStyle/>
        <a:p>
          <a:r>
            <a:rPr lang="en-US" altLang="en-US" dirty="0" err="1" smtClean="0"/>
            <a:t>echarts</a:t>
          </a:r>
          <a:endParaRPr lang="zh-CN" altLang="en-US" dirty="0"/>
        </a:p>
      </dgm:t>
    </dgm:pt>
    <dgm:pt modelId="{3510C59E-8AF2-4A81-BCE6-5B71F6BD6954}" type="parTrans" cxnId="{13B3221A-581F-43EA-8ED3-C1048A17DBB9}">
      <dgm:prSet/>
      <dgm:spPr/>
      <dgm:t>
        <a:bodyPr/>
        <a:lstStyle/>
        <a:p>
          <a:endParaRPr lang="zh-CN" altLang="en-US"/>
        </a:p>
      </dgm:t>
    </dgm:pt>
    <dgm:pt modelId="{48C7B5D7-E61F-4548-9660-F1ED540AC19E}" type="sibTrans" cxnId="{13B3221A-581F-43EA-8ED3-C1048A17DBB9}">
      <dgm:prSet/>
      <dgm:spPr/>
      <dgm:t>
        <a:bodyPr/>
        <a:lstStyle/>
        <a:p>
          <a:endParaRPr lang="zh-CN" altLang="en-US"/>
        </a:p>
      </dgm:t>
    </dgm:pt>
    <dgm:pt modelId="{D0519007-26D1-4991-B449-E033B77CF31A}">
      <dgm:prSet phldrT="[文本]"/>
      <dgm:spPr/>
      <dgm:t>
        <a:bodyPr/>
        <a:lstStyle/>
        <a:p>
          <a:r>
            <a:rPr lang="en-US" altLang="zh-CN" dirty="0" err="1" smtClean="0"/>
            <a:t>Vue</a:t>
          </a:r>
          <a:endParaRPr lang="zh-CN" altLang="en-US" dirty="0"/>
        </a:p>
      </dgm:t>
    </dgm:pt>
    <dgm:pt modelId="{54FE10F6-8C10-4C22-900D-1A4E7B6E1751}" type="parTrans" cxnId="{659576AD-F7BE-40CA-BA0D-CDE0777FDE3B}">
      <dgm:prSet/>
      <dgm:spPr/>
      <dgm:t>
        <a:bodyPr/>
        <a:lstStyle/>
        <a:p>
          <a:endParaRPr lang="zh-CN" altLang="en-US"/>
        </a:p>
      </dgm:t>
    </dgm:pt>
    <dgm:pt modelId="{5DFC6FD7-84A8-498A-BECB-037907067BF3}" type="sibTrans" cxnId="{659576AD-F7BE-40CA-BA0D-CDE0777FDE3B}">
      <dgm:prSet/>
      <dgm:spPr/>
      <dgm:t>
        <a:bodyPr/>
        <a:lstStyle/>
        <a:p>
          <a:endParaRPr lang="zh-CN" altLang="en-US"/>
        </a:p>
      </dgm:t>
    </dgm:pt>
    <dgm:pt modelId="{220764D6-D8BD-4D35-83CA-EC294E7A8252}">
      <dgm:prSet phldrT="[文本]"/>
      <dgm:spPr/>
      <dgm:t>
        <a:bodyPr/>
        <a:lstStyle/>
        <a:p>
          <a:r>
            <a:rPr lang="en-US" altLang="zh-CN" dirty="0" err="1" smtClean="0"/>
            <a:t>axios</a:t>
          </a:r>
          <a:endParaRPr lang="zh-CN" altLang="en-US" dirty="0"/>
        </a:p>
      </dgm:t>
    </dgm:pt>
    <dgm:pt modelId="{E1518E7D-6417-452A-8245-027F175C6A43}" type="parTrans" cxnId="{D5D5C786-E746-4B1E-81A3-2E8FF7235D3F}">
      <dgm:prSet/>
      <dgm:spPr/>
      <dgm:t>
        <a:bodyPr/>
        <a:lstStyle/>
        <a:p>
          <a:endParaRPr lang="zh-CN" altLang="en-US"/>
        </a:p>
      </dgm:t>
    </dgm:pt>
    <dgm:pt modelId="{F3C73A3E-D3FC-4BEA-BB95-40CF339CFA42}" type="sibTrans" cxnId="{D5D5C786-E746-4B1E-81A3-2E8FF7235D3F}">
      <dgm:prSet/>
      <dgm:spPr/>
      <dgm:t>
        <a:bodyPr/>
        <a:lstStyle/>
        <a:p>
          <a:endParaRPr lang="zh-CN" altLang="en-US"/>
        </a:p>
      </dgm:t>
    </dgm:pt>
    <dgm:pt modelId="{2BAF3302-3A09-40B6-B7C9-293FD5F59EC5}" type="pres">
      <dgm:prSet presAssocID="{424435A0-8A6E-40D7-AF43-464791DC53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AC279FE-F564-40A2-8678-B49E32A76F9A}" type="pres">
      <dgm:prSet presAssocID="{E5AAF9D4-C42F-4AE2-AB76-A58CDA0365FA}" presName="hierRoot1" presStyleCnt="0">
        <dgm:presLayoutVars>
          <dgm:hierBranch val="init"/>
        </dgm:presLayoutVars>
      </dgm:prSet>
      <dgm:spPr/>
    </dgm:pt>
    <dgm:pt modelId="{39DED938-444D-4211-98A3-F7AEE8F8021F}" type="pres">
      <dgm:prSet presAssocID="{E5AAF9D4-C42F-4AE2-AB76-A58CDA0365FA}" presName="rootComposite1" presStyleCnt="0"/>
      <dgm:spPr/>
    </dgm:pt>
    <dgm:pt modelId="{AB0836C2-C2BE-4DE0-813F-A34BC204C0AD}" type="pres">
      <dgm:prSet presAssocID="{E5AAF9D4-C42F-4AE2-AB76-A58CDA0365F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223597-F85E-43DF-981F-2EB1995A625E}" type="pres">
      <dgm:prSet presAssocID="{E5AAF9D4-C42F-4AE2-AB76-A58CDA0365FA}" presName="rootConnector1" presStyleLbl="node1" presStyleIdx="0" presStyleCnt="0"/>
      <dgm:spPr/>
    </dgm:pt>
    <dgm:pt modelId="{81E90537-D339-47AE-A25B-67AA096F6690}" type="pres">
      <dgm:prSet presAssocID="{E5AAF9D4-C42F-4AE2-AB76-A58CDA0365FA}" presName="hierChild2" presStyleCnt="0"/>
      <dgm:spPr/>
    </dgm:pt>
    <dgm:pt modelId="{BFD11983-38A2-4BB3-9B7B-A89FEEF76054}" type="pres">
      <dgm:prSet presAssocID="{3510C59E-8AF2-4A81-BCE6-5B71F6BD6954}" presName="Name37" presStyleLbl="parChTrans1D2" presStyleIdx="0" presStyleCnt="2"/>
      <dgm:spPr/>
    </dgm:pt>
    <dgm:pt modelId="{AAA88E54-1EE3-498C-B552-3BB600C89549}" type="pres">
      <dgm:prSet presAssocID="{E9D63CB0-8C11-4EA5-A979-175410647121}" presName="hierRoot2" presStyleCnt="0">
        <dgm:presLayoutVars>
          <dgm:hierBranch val="init"/>
        </dgm:presLayoutVars>
      </dgm:prSet>
      <dgm:spPr/>
    </dgm:pt>
    <dgm:pt modelId="{36270317-0E74-4AE4-8330-15356AB5B1CB}" type="pres">
      <dgm:prSet presAssocID="{E9D63CB0-8C11-4EA5-A979-175410647121}" presName="rootComposite" presStyleCnt="0"/>
      <dgm:spPr/>
    </dgm:pt>
    <dgm:pt modelId="{C0382500-1C0B-4844-942B-5D5310A5176A}" type="pres">
      <dgm:prSet presAssocID="{E9D63CB0-8C11-4EA5-A979-17541064712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58D0F5-ACBE-41D4-9523-49FBA4F0AF46}" type="pres">
      <dgm:prSet presAssocID="{E9D63CB0-8C11-4EA5-A979-175410647121}" presName="rootConnector" presStyleLbl="node2" presStyleIdx="0" presStyleCnt="2"/>
      <dgm:spPr/>
    </dgm:pt>
    <dgm:pt modelId="{9E1226F9-FCE0-4190-B60C-76DF2C8F9C65}" type="pres">
      <dgm:prSet presAssocID="{E9D63CB0-8C11-4EA5-A979-175410647121}" presName="hierChild4" presStyleCnt="0"/>
      <dgm:spPr/>
    </dgm:pt>
    <dgm:pt modelId="{712132C8-C2B0-42EC-89AD-8DABA6D93C12}" type="pres">
      <dgm:prSet presAssocID="{E9D63CB0-8C11-4EA5-A979-175410647121}" presName="hierChild5" presStyleCnt="0"/>
      <dgm:spPr/>
    </dgm:pt>
    <dgm:pt modelId="{DCFD6322-E8C0-4D24-A9AB-25BC65F5315E}" type="pres">
      <dgm:prSet presAssocID="{54FE10F6-8C10-4C22-900D-1A4E7B6E1751}" presName="Name37" presStyleLbl="parChTrans1D2" presStyleIdx="1" presStyleCnt="2"/>
      <dgm:spPr/>
    </dgm:pt>
    <dgm:pt modelId="{3F50AD2A-CCB2-4B27-AF00-ECE2F14019A5}" type="pres">
      <dgm:prSet presAssocID="{D0519007-26D1-4991-B449-E033B77CF31A}" presName="hierRoot2" presStyleCnt="0">
        <dgm:presLayoutVars>
          <dgm:hierBranch val="init"/>
        </dgm:presLayoutVars>
      </dgm:prSet>
      <dgm:spPr/>
    </dgm:pt>
    <dgm:pt modelId="{FE26FE59-5556-447D-94BE-5D2630362672}" type="pres">
      <dgm:prSet presAssocID="{D0519007-26D1-4991-B449-E033B77CF31A}" presName="rootComposite" presStyleCnt="0"/>
      <dgm:spPr/>
    </dgm:pt>
    <dgm:pt modelId="{FFDC79FF-6051-42A2-8931-6228CCA64B5A}" type="pres">
      <dgm:prSet presAssocID="{D0519007-26D1-4991-B449-E033B77CF31A}" presName="rootText" presStyleLbl="node2" presStyleIdx="1" presStyleCnt="2">
        <dgm:presLayoutVars>
          <dgm:chPref val="3"/>
        </dgm:presLayoutVars>
      </dgm:prSet>
      <dgm:spPr/>
    </dgm:pt>
    <dgm:pt modelId="{C6C42A2F-2053-4F3D-ACFF-A5653BFE534E}" type="pres">
      <dgm:prSet presAssocID="{D0519007-26D1-4991-B449-E033B77CF31A}" presName="rootConnector" presStyleLbl="node2" presStyleIdx="1" presStyleCnt="2"/>
      <dgm:spPr/>
    </dgm:pt>
    <dgm:pt modelId="{99AB1922-2A38-490C-A481-BEE677BFF7DD}" type="pres">
      <dgm:prSet presAssocID="{D0519007-26D1-4991-B449-E033B77CF31A}" presName="hierChild4" presStyleCnt="0"/>
      <dgm:spPr/>
    </dgm:pt>
    <dgm:pt modelId="{4B303C30-9750-4C5F-A4F3-91889D973F84}" type="pres">
      <dgm:prSet presAssocID="{E1518E7D-6417-452A-8245-027F175C6A43}" presName="Name37" presStyleLbl="parChTrans1D3" presStyleIdx="0" presStyleCnt="1"/>
      <dgm:spPr/>
    </dgm:pt>
    <dgm:pt modelId="{D0FE2F7A-3B9C-46DB-9A79-A353CE533ECD}" type="pres">
      <dgm:prSet presAssocID="{220764D6-D8BD-4D35-83CA-EC294E7A8252}" presName="hierRoot2" presStyleCnt="0">
        <dgm:presLayoutVars>
          <dgm:hierBranch val="init"/>
        </dgm:presLayoutVars>
      </dgm:prSet>
      <dgm:spPr/>
    </dgm:pt>
    <dgm:pt modelId="{930CEB41-491B-444D-860B-CB79312AE80B}" type="pres">
      <dgm:prSet presAssocID="{220764D6-D8BD-4D35-83CA-EC294E7A8252}" presName="rootComposite" presStyleCnt="0"/>
      <dgm:spPr/>
    </dgm:pt>
    <dgm:pt modelId="{70D85E53-85ED-4C37-BEB9-3CD3B42A98C3}" type="pres">
      <dgm:prSet presAssocID="{220764D6-D8BD-4D35-83CA-EC294E7A8252}" presName="rootText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3E4E84B-74F3-429E-B5E2-9AC5446BAB58}" type="pres">
      <dgm:prSet presAssocID="{220764D6-D8BD-4D35-83CA-EC294E7A8252}" presName="rootConnector" presStyleLbl="node3" presStyleIdx="0" presStyleCnt="1"/>
      <dgm:spPr/>
    </dgm:pt>
    <dgm:pt modelId="{1245F246-E344-4126-9A1E-92FBCE217146}" type="pres">
      <dgm:prSet presAssocID="{220764D6-D8BD-4D35-83CA-EC294E7A8252}" presName="hierChild4" presStyleCnt="0"/>
      <dgm:spPr/>
    </dgm:pt>
    <dgm:pt modelId="{A25FFE55-940F-49D9-A3FF-1ED602E2F519}" type="pres">
      <dgm:prSet presAssocID="{220764D6-D8BD-4D35-83CA-EC294E7A8252}" presName="hierChild5" presStyleCnt="0"/>
      <dgm:spPr/>
    </dgm:pt>
    <dgm:pt modelId="{54EC7A5D-0403-46DA-A9A6-7DE430822DBA}" type="pres">
      <dgm:prSet presAssocID="{D0519007-26D1-4991-B449-E033B77CF31A}" presName="hierChild5" presStyleCnt="0"/>
      <dgm:spPr/>
    </dgm:pt>
    <dgm:pt modelId="{3101041C-C539-45A8-82B5-E38FFD8DA329}" type="pres">
      <dgm:prSet presAssocID="{E5AAF9D4-C42F-4AE2-AB76-A58CDA0365FA}" presName="hierChild3" presStyleCnt="0"/>
      <dgm:spPr/>
    </dgm:pt>
  </dgm:ptLst>
  <dgm:cxnLst>
    <dgm:cxn modelId="{B26621C8-36DB-4990-BC72-53E94954F6E2}" srcId="{424435A0-8A6E-40D7-AF43-464791DC5311}" destId="{E5AAF9D4-C42F-4AE2-AB76-A58CDA0365FA}" srcOrd="0" destOrd="0" parTransId="{9C309D9C-52CD-40F1-B80D-D3ADD732F55C}" sibTransId="{3394C3B0-4AB0-4050-BB11-551D7C6DBCF4}"/>
    <dgm:cxn modelId="{8A59A41D-E7C6-4FE3-B1C7-8E5837B18608}" type="presOf" srcId="{E9D63CB0-8C11-4EA5-A979-175410647121}" destId="{C0382500-1C0B-4844-942B-5D5310A5176A}" srcOrd="0" destOrd="0" presId="urn:microsoft.com/office/officeart/2005/8/layout/orgChart1"/>
    <dgm:cxn modelId="{33BB042D-F2FF-41A3-B2F6-99FB330760C3}" type="presOf" srcId="{54FE10F6-8C10-4C22-900D-1A4E7B6E1751}" destId="{DCFD6322-E8C0-4D24-A9AB-25BC65F5315E}" srcOrd="0" destOrd="0" presId="urn:microsoft.com/office/officeart/2005/8/layout/orgChart1"/>
    <dgm:cxn modelId="{E9EAE9C4-48CD-41BC-B06D-0111B10B95B1}" type="presOf" srcId="{E1518E7D-6417-452A-8245-027F175C6A43}" destId="{4B303C30-9750-4C5F-A4F3-91889D973F84}" srcOrd="0" destOrd="0" presId="urn:microsoft.com/office/officeart/2005/8/layout/orgChart1"/>
    <dgm:cxn modelId="{C1E534F2-F4DF-49B1-99A4-8442D2DA2DE5}" type="presOf" srcId="{E5AAF9D4-C42F-4AE2-AB76-A58CDA0365FA}" destId="{09223597-F85E-43DF-981F-2EB1995A625E}" srcOrd="1" destOrd="0" presId="urn:microsoft.com/office/officeart/2005/8/layout/orgChart1"/>
    <dgm:cxn modelId="{49DC3313-3D6E-4D40-B300-6B4EFECAB6B6}" type="presOf" srcId="{E5AAF9D4-C42F-4AE2-AB76-A58CDA0365FA}" destId="{AB0836C2-C2BE-4DE0-813F-A34BC204C0AD}" srcOrd="0" destOrd="0" presId="urn:microsoft.com/office/officeart/2005/8/layout/orgChart1"/>
    <dgm:cxn modelId="{59158A74-E7CA-4BDA-9668-E89161C1F2B8}" type="presOf" srcId="{220764D6-D8BD-4D35-83CA-EC294E7A8252}" destId="{70D85E53-85ED-4C37-BEB9-3CD3B42A98C3}" srcOrd="0" destOrd="0" presId="urn:microsoft.com/office/officeart/2005/8/layout/orgChart1"/>
    <dgm:cxn modelId="{13B3221A-581F-43EA-8ED3-C1048A17DBB9}" srcId="{E5AAF9D4-C42F-4AE2-AB76-A58CDA0365FA}" destId="{E9D63CB0-8C11-4EA5-A979-175410647121}" srcOrd="0" destOrd="0" parTransId="{3510C59E-8AF2-4A81-BCE6-5B71F6BD6954}" sibTransId="{48C7B5D7-E61F-4548-9660-F1ED540AC19E}"/>
    <dgm:cxn modelId="{D5D5C786-E746-4B1E-81A3-2E8FF7235D3F}" srcId="{D0519007-26D1-4991-B449-E033B77CF31A}" destId="{220764D6-D8BD-4D35-83CA-EC294E7A8252}" srcOrd="0" destOrd="0" parTransId="{E1518E7D-6417-452A-8245-027F175C6A43}" sibTransId="{F3C73A3E-D3FC-4BEA-BB95-40CF339CFA42}"/>
    <dgm:cxn modelId="{659576AD-F7BE-40CA-BA0D-CDE0777FDE3B}" srcId="{E5AAF9D4-C42F-4AE2-AB76-A58CDA0365FA}" destId="{D0519007-26D1-4991-B449-E033B77CF31A}" srcOrd="1" destOrd="0" parTransId="{54FE10F6-8C10-4C22-900D-1A4E7B6E1751}" sibTransId="{5DFC6FD7-84A8-498A-BECB-037907067BF3}"/>
    <dgm:cxn modelId="{67D4AFA0-1A02-4A28-9DF6-C8C4CD2F41BD}" type="presOf" srcId="{3510C59E-8AF2-4A81-BCE6-5B71F6BD6954}" destId="{BFD11983-38A2-4BB3-9B7B-A89FEEF76054}" srcOrd="0" destOrd="0" presId="urn:microsoft.com/office/officeart/2005/8/layout/orgChart1"/>
    <dgm:cxn modelId="{46BB92D3-5954-4507-90A9-126C425ACF02}" type="presOf" srcId="{424435A0-8A6E-40D7-AF43-464791DC5311}" destId="{2BAF3302-3A09-40B6-B7C9-293FD5F59EC5}" srcOrd="0" destOrd="0" presId="urn:microsoft.com/office/officeart/2005/8/layout/orgChart1"/>
    <dgm:cxn modelId="{0B65AF8C-D742-4B8C-975F-39F91CE9B9F6}" type="presOf" srcId="{D0519007-26D1-4991-B449-E033B77CF31A}" destId="{FFDC79FF-6051-42A2-8931-6228CCA64B5A}" srcOrd="0" destOrd="0" presId="urn:microsoft.com/office/officeart/2005/8/layout/orgChart1"/>
    <dgm:cxn modelId="{8D914DA4-11BE-4CA5-AB92-AF5283F3B880}" type="presOf" srcId="{220764D6-D8BD-4D35-83CA-EC294E7A8252}" destId="{B3E4E84B-74F3-429E-B5E2-9AC5446BAB58}" srcOrd="1" destOrd="0" presId="urn:microsoft.com/office/officeart/2005/8/layout/orgChart1"/>
    <dgm:cxn modelId="{81B2CB29-69E7-4F99-9AE2-41FE0068F817}" type="presOf" srcId="{D0519007-26D1-4991-B449-E033B77CF31A}" destId="{C6C42A2F-2053-4F3D-ACFF-A5653BFE534E}" srcOrd="1" destOrd="0" presId="urn:microsoft.com/office/officeart/2005/8/layout/orgChart1"/>
    <dgm:cxn modelId="{3B85D19C-A692-4DC4-8113-A2CA3531C71C}" type="presOf" srcId="{E9D63CB0-8C11-4EA5-A979-175410647121}" destId="{2958D0F5-ACBE-41D4-9523-49FBA4F0AF46}" srcOrd="1" destOrd="0" presId="urn:microsoft.com/office/officeart/2005/8/layout/orgChart1"/>
    <dgm:cxn modelId="{399A3E80-5660-4BAF-8C69-142F91200E78}" type="presParOf" srcId="{2BAF3302-3A09-40B6-B7C9-293FD5F59EC5}" destId="{0AC279FE-F564-40A2-8678-B49E32A76F9A}" srcOrd="0" destOrd="0" presId="urn:microsoft.com/office/officeart/2005/8/layout/orgChart1"/>
    <dgm:cxn modelId="{AD490389-50CA-42A5-A2B1-48C0165C3968}" type="presParOf" srcId="{0AC279FE-F564-40A2-8678-B49E32A76F9A}" destId="{39DED938-444D-4211-98A3-F7AEE8F8021F}" srcOrd="0" destOrd="0" presId="urn:microsoft.com/office/officeart/2005/8/layout/orgChart1"/>
    <dgm:cxn modelId="{54C4556E-26BF-4096-BD61-DB93CEFCFADC}" type="presParOf" srcId="{39DED938-444D-4211-98A3-F7AEE8F8021F}" destId="{AB0836C2-C2BE-4DE0-813F-A34BC204C0AD}" srcOrd="0" destOrd="0" presId="urn:microsoft.com/office/officeart/2005/8/layout/orgChart1"/>
    <dgm:cxn modelId="{5896D653-9D9F-4B1F-BB0C-9FF6BA1BFD76}" type="presParOf" srcId="{39DED938-444D-4211-98A3-F7AEE8F8021F}" destId="{09223597-F85E-43DF-981F-2EB1995A625E}" srcOrd="1" destOrd="0" presId="urn:microsoft.com/office/officeart/2005/8/layout/orgChart1"/>
    <dgm:cxn modelId="{5F71AE04-CEE0-481A-B2CC-39E122D7A4BD}" type="presParOf" srcId="{0AC279FE-F564-40A2-8678-B49E32A76F9A}" destId="{81E90537-D339-47AE-A25B-67AA096F6690}" srcOrd="1" destOrd="0" presId="urn:microsoft.com/office/officeart/2005/8/layout/orgChart1"/>
    <dgm:cxn modelId="{F19733CC-3633-4A5B-9E43-DB265B0A7EB0}" type="presParOf" srcId="{81E90537-D339-47AE-A25B-67AA096F6690}" destId="{BFD11983-38A2-4BB3-9B7B-A89FEEF76054}" srcOrd="0" destOrd="0" presId="urn:microsoft.com/office/officeart/2005/8/layout/orgChart1"/>
    <dgm:cxn modelId="{0DC39727-9A3C-40DF-B057-0A910917AAD2}" type="presParOf" srcId="{81E90537-D339-47AE-A25B-67AA096F6690}" destId="{AAA88E54-1EE3-498C-B552-3BB600C89549}" srcOrd="1" destOrd="0" presId="urn:microsoft.com/office/officeart/2005/8/layout/orgChart1"/>
    <dgm:cxn modelId="{E6F4B526-15BB-44F5-B725-61D6296CA391}" type="presParOf" srcId="{AAA88E54-1EE3-498C-B552-3BB600C89549}" destId="{36270317-0E74-4AE4-8330-15356AB5B1CB}" srcOrd="0" destOrd="0" presId="urn:microsoft.com/office/officeart/2005/8/layout/orgChart1"/>
    <dgm:cxn modelId="{1291A41B-1CF4-4CC7-89F4-32933B912560}" type="presParOf" srcId="{36270317-0E74-4AE4-8330-15356AB5B1CB}" destId="{C0382500-1C0B-4844-942B-5D5310A5176A}" srcOrd="0" destOrd="0" presId="urn:microsoft.com/office/officeart/2005/8/layout/orgChart1"/>
    <dgm:cxn modelId="{33B83C5A-324A-4089-AD3F-23570FA05A70}" type="presParOf" srcId="{36270317-0E74-4AE4-8330-15356AB5B1CB}" destId="{2958D0F5-ACBE-41D4-9523-49FBA4F0AF46}" srcOrd="1" destOrd="0" presId="urn:microsoft.com/office/officeart/2005/8/layout/orgChart1"/>
    <dgm:cxn modelId="{6A59B9E3-AFC7-4EB3-88F8-A7FE4F850D5B}" type="presParOf" srcId="{AAA88E54-1EE3-498C-B552-3BB600C89549}" destId="{9E1226F9-FCE0-4190-B60C-76DF2C8F9C65}" srcOrd="1" destOrd="0" presId="urn:microsoft.com/office/officeart/2005/8/layout/orgChart1"/>
    <dgm:cxn modelId="{7C11FBB2-57EE-43C7-8ACD-DC0AEE3AAD75}" type="presParOf" srcId="{AAA88E54-1EE3-498C-B552-3BB600C89549}" destId="{712132C8-C2B0-42EC-89AD-8DABA6D93C12}" srcOrd="2" destOrd="0" presId="urn:microsoft.com/office/officeart/2005/8/layout/orgChart1"/>
    <dgm:cxn modelId="{CC9D05C0-CD07-4BBA-8C21-8281EE63E3E1}" type="presParOf" srcId="{81E90537-D339-47AE-A25B-67AA096F6690}" destId="{DCFD6322-E8C0-4D24-A9AB-25BC65F5315E}" srcOrd="2" destOrd="0" presId="urn:microsoft.com/office/officeart/2005/8/layout/orgChart1"/>
    <dgm:cxn modelId="{DE3F8DCB-8EC7-4DAC-B875-19C90C1DB62B}" type="presParOf" srcId="{81E90537-D339-47AE-A25B-67AA096F6690}" destId="{3F50AD2A-CCB2-4B27-AF00-ECE2F14019A5}" srcOrd="3" destOrd="0" presId="urn:microsoft.com/office/officeart/2005/8/layout/orgChart1"/>
    <dgm:cxn modelId="{D6BB3968-0CC3-49A0-AEF8-337423B73C3F}" type="presParOf" srcId="{3F50AD2A-CCB2-4B27-AF00-ECE2F14019A5}" destId="{FE26FE59-5556-447D-94BE-5D2630362672}" srcOrd="0" destOrd="0" presId="urn:microsoft.com/office/officeart/2005/8/layout/orgChart1"/>
    <dgm:cxn modelId="{99A8A725-F2F4-4FC0-A62F-3063C0C7E993}" type="presParOf" srcId="{FE26FE59-5556-447D-94BE-5D2630362672}" destId="{FFDC79FF-6051-42A2-8931-6228CCA64B5A}" srcOrd="0" destOrd="0" presId="urn:microsoft.com/office/officeart/2005/8/layout/orgChart1"/>
    <dgm:cxn modelId="{070CF0A0-A41C-45C8-93D4-8FA097479A42}" type="presParOf" srcId="{FE26FE59-5556-447D-94BE-5D2630362672}" destId="{C6C42A2F-2053-4F3D-ACFF-A5653BFE534E}" srcOrd="1" destOrd="0" presId="urn:microsoft.com/office/officeart/2005/8/layout/orgChart1"/>
    <dgm:cxn modelId="{6DB4B6EF-8B6C-4C52-AAD0-DD29C53A9964}" type="presParOf" srcId="{3F50AD2A-CCB2-4B27-AF00-ECE2F14019A5}" destId="{99AB1922-2A38-490C-A481-BEE677BFF7DD}" srcOrd="1" destOrd="0" presId="urn:microsoft.com/office/officeart/2005/8/layout/orgChart1"/>
    <dgm:cxn modelId="{51ECD91C-0BDB-4DB4-9EF4-9A51489F1C12}" type="presParOf" srcId="{99AB1922-2A38-490C-A481-BEE677BFF7DD}" destId="{4B303C30-9750-4C5F-A4F3-91889D973F84}" srcOrd="0" destOrd="0" presId="urn:microsoft.com/office/officeart/2005/8/layout/orgChart1"/>
    <dgm:cxn modelId="{46A3617C-04F3-4720-A8B3-67DF61B8F811}" type="presParOf" srcId="{99AB1922-2A38-490C-A481-BEE677BFF7DD}" destId="{D0FE2F7A-3B9C-46DB-9A79-A353CE533ECD}" srcOrd="1" destOrd="0" presId="urn:microsoft.com/office/officeart/2005/8/layout/orgChart1"/>
    <dgm:cxn modelId="{1CF7272A-56E2-4B59-BFCE-4B918CB65C89}" type="presParOf" srcId="{D0FE2F7A-3B9C-46DB-9A79-A353CE533ECD}" destId="{930CEB41-491B-444D-860B-CB79312AE80B}" srcOrd="0" destOrd="0" presId="urn:microsoft.com/office/officeart/2005/8/layout/orgChart1"/>
    <dgm:cxn modelId="{FC062681-D81A-4D14-AD2F-1F6CF560ECFF}" type="presParOf" srcId="{930CEB41-491B-444D-860B-CB79312AE80B}" destId="{70D85E53-85ED-4C37-BEB9-3CD3B42A98C3}" srcOrd="0" destOrd="0" presId="urn:microsoft.com/office/officeart/2005/8/layout/orgChart1"/>
    <dgm:cxn modelId="{FD96F552-F94C-4516-9116-BA5FBF1522AF}" type="presParOf" srcId="{930CEB41-491B-444D-860B-CB79312AE80B}" destId="{B3E4E84B-74F3-429E-B5E2-9AC5446BAB58}" srcOrd="1" destOrd="0" presId="urn:microsoft.com/office/officeart/2005/8/layout/orgChart1"/>
    <dgm:cxn modelId="{757B02DE-5777-4E25-8431-E254DF1AFBF7}" type="presParOf" srcId="{D0FE2F7A-3B9C-46DB-9A79-A353CE533ECD}" destId="{1245F246-E344-4126-9A1E-92FBCE217146}" srcOrd="1" destOrd="0" presId="urn:microsoft.com/office/officeart/2005/8/layout/orgChart1"/>
    <dgm:cxn modelId="{80AABFE8-7F21-402E-AFB1-137A47B809FD}" type="presParOf" srcId="{D0FE2F7A-3B9C-46DB-9A79-A353CE533ECD}" destId="{A25FFE55-940F-49D9-A3FF-1ED602E2F519}" srcOrd="2" destOrd="0" presId="urn:microsoft.com/office/officeart/2005/8/layout/orgChart1"/>
    <dgm:cxn modelId="{90002931-DC62-4E37-B514-7308D3900208}" type="presParOf" srcId="{3F50AD2A-CCB2-4B27-AF00-ECE2F14019A5}" destId="{54EC7A5D-0403-46DA-A9A6-7DE430822DBA}" srcOrd="2" destOrd="0" presId="urn:microsoft.com/office/officeart/2005/8/layout/orgChart1"/>
    <dgm:cxn modelId="{B54DE0BB-9ED9-43DF-99CF-34E6C6722DEA}" type="presParOf" srcId="{0AC279FE-F564-40A2-8678-B49E32A76F9A}" destId="{3101041C-C539-45A8-82B5-E38FFD8DA3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98A9E-73A3-4D47-A261-12F39A40B067}">
      <dsp:nvSpPr>
        <dsp:cNvPr id="0" name=""/>
        <dsp:cNvSpPr/>
      </dsp:nvSpPr>
      <dsp:spPr>
        <a:xfrm rot="5400000">
          <a:off x="457670" y="1884770"/>
          <a:ext cx="1365651" cy="227241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DBC0FD-2F33-4D46-AA64-5EA5BCBA4E4D}">
      <dsp:nvSpPr>
        <dsp:cNvPr id="0" name=""/>
        <dsp:cNvSpPr/>
      </dsp:nvSpPr>
      <dsp:spPr>
        <a:xfrm>
          <a:off x="229709" y="2563732"/>
          <a:ext cx="2051547" cy="179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实习生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查看个人信息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查看个人评价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查看个人分数</a:t>
          </a:r>
          <a:endParaRPr lang="zh-CN" altLang="en-US" sz="1500" kern="1200" dirty="0"/>
        </a:p>
      </dsp:txBody>
      <dsp:txXfrm>
        <a:off x="229709" y="2563732"/>
        <a:ext cx="2051547" cy="1798301"/>
      </dsp:txXfrm>
    </dsp:sp>
    <dsp:sp modelId="{1EB2B390-638A-4CBF-992B-082E8D594C7D}">
      <dsp:nvSpPr>
        <dsp:cNvPr id="0" name=""/>
        <dsp:cNvSpPr/>
      </dsp:nvSpPr>
      <dsp:spPr>
        <a:xfrm>
          <a:off x="1894172" y="1717472"/>
          <a:ext cx="387084" cy="38708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BB5B56-8D5F-46B1-95D3-83AAD289B83D}">
      <dsp:nvSpPr>
        <dsp:cNvPr id="0" name=""/>
        <dsp:cNvSpPr/>
      </dsp:nvSpPr>
      <dsp:spPr>
        <a:xfrm rot="5400000">
          <a:off x="2969165" y="1263298"/>
          <a:ext cx="1365651" cy="227241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F2EDB-950B-48D0-9C63-B6FBD69F086E}">
      <dsp:nvSpPr>
        <dsp:cNvPr id="0" name=""/>
        <dsp:cNvSpPr/>
      </dsp:nvSpPr>
      <dsp:spPr>
        <a:xfrm>
          <a:off x="2741204" y="1942260"/>
          <a:ext cx="2051547" cy="179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面试官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筛选自己面试员工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查看自己面试排名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查看面试员工信息</a:t>
          </a:r>
          <a:endParaRPr lang="zh-CN" altLang="en-US" sz="1500" kern="1200" dirty="0"/>
        </a:p>
      </dsp:txBody>
      <dsp:txXfrm>
        <a:off x="2741204" y="1942260"/>
        <a:ext cx="2051547" cy="1798301"/>
      </dsp:txXfrm>
    </dsp:sp>
    <dsp:sp modelId="{C9FAC372-F23F-4AA5-9ADE-E27F19365C51}">
      <dsp:nvSpPr>
        <dsp:cNvPr id="0" name=""/>
        <dsp:cNvSpPr/>
      </dsp:nvSpPr>
      <dsp:spPr>
        <a:xfrm>
          <a:off x="4405667" y="1096000"/>
          <a:ext cx="387084" cy="38708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399C48-EE64-442E-A649-1A2B85CE0B6F}">
      <dsp:nvSpPr>
        <dsp:cNvPr id="0" name=""/>
        <dsp:cNvSpPr/>
      </dsp:nvSpPr>
      <dsp:spPr>
        <a:xfrm rot="5400000">
          <a:off x="5480660" y="641826"/>
          <a:ext cx="1365651" cy="227241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65F7FC-97B9-45BB-8BBF-855B1D3C6017}">
      <dsp:nvSpPr>
        <dsp:cNvPr id="0" name=""/>
        <dsp:cNvSpPr/>
      </dsp:nvSpPr>
      <dsp:spPr>
        <a:xfrm>
          <a:off x="5252699" y="1320788"/>
          <a:ext cx="2051547" cy="179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经理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筛选所有员工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查看所有排名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查看所有员工信息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查看员工统计视图</a:t>
          </a:r>
          <a:endParaRPr lang="zh-CN" altLang="en-US" sz="1500" kern="1200" dirty="0"/>
        </a:p>
      </dsp:txBody>
      <dsp:txXfrm>
        <a:off x="5252699" y="1320788"/>
        <a:ext cx="2051547" cy="1798301"/>
      </dsp:txXfrm>
    </dsp:sp>
    <dsp:sp modelId="{F3EBE36F-0D35-482F-AB26-A90FE81594A5}">
      <dsp:nvSpPr>
        <dsp:cNvPr id="0" name=""/>
        <dsp:cNvSpPr/>
      </dsp:nvSpPr>
      <dsp:spPr>
        <a:xfrm>
          <a:off x="6917162" y="474528"/>
          <a:ext cx="387084" cy="38708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1EEBC3-1FC0-4919-9C39-0ECC86BFFD22}">
      <dsp:nvSpPr>
        <dsp:cNvPr id="0" name=""/>
        <dsp:cNvSpPr/>
      </dsp:nvSpPr>
      <dsp:spPr>
        <a:xfrm rot="5400000">
          <a:off x="7992155" y="20354"/>
          <a:ext cx="1365651" cy="227241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664337-A85A-4DB3-BF09-0DF351BD0AB8}">
      <dsp:nvSpPr>
        <dsp:cNvPr id="0" name=""/>
        <dsp:cNvSpPr/>
      </dsp:nvSpPr>
      <dsp:spPr>
        <a:xfrm>
          <a:off x="7764193" y="699316"/>
          <a:ext cx="2051547" cy="179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管理员</a:t>
          </a:r>
          <a:endParaRPr lang="zh-CN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经理所有权限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导入历史数据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修改学生信息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录入学生成绩</a:t>
          </a:r>
          <a:endParaRPr lang="zh-CN" altLang="en-US" sz="1500" kern="1200" dirty="0"/>
        </a:p>
      </dsp:txBody>
      <dsp:txXfrm>
        <a:off x="7764193" y="699316"/>
        <a:ext cx="2051547" cy="1798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DBE8B-F68B-4C06-BC46-795971F8EFAF}">
      <dsp:nvSpPr>
        <dsp:cNvPr id="0" name=""/>
        <dsp:cNvSpPr/>
      </dsp:nvSpPr>
      <dsp:spPr>
        <a:xfrm>
          <a:off x="1321923" y="1196997"/>
          <a:ext cx="969791" cy="969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筛选项</a:t>
          </a:r>
          <a:endParaRPr lang="zh-CN" altLang="en-US" sz="2200" kern="1200" dirty="0"/>
        </a:p>
      </dsp:txBody>
      <dsp:txXfrm>
        <a:off x="1369264" y="1244338"/>
        <a:ext cx="875109" cy="875109"/>
      </dsp:txXfrm>
    </dsp:sp>
    <dsp:sp modelId="{E6AE4614-3C2D-4C6F-B39A-EFBF0CD856B7}">
      <dsp:nvSpPr>
        <dsp:cNvPr id="0" name=""/>
        <dsp:cNvSpPr/>
      </dsp:nvSpPr>
      <dsp:spPr>
        <a:xfrm rot="16200000">
          <a:off x="1549552" y="939730"/>
          <a:ext cx="514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532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878A1-9DB4-4909-A7E1-07E149E38BBC}">
      <dsp:nvSpPr>
        <dsp:cNvPr id="0" name=""/>
        <dsp:cNvSpPr/>
      </dsp:nvSpPr>
      <dsp:spPr>
        <a:xfrm>
          <a:off x="1481938" y="32704"/>
          <a:ext cx="649760" cy="649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i="1" kern="1200" dirty="0" smtClean="0"/>
            <a:t>面试官</a:t>
          </a:r>
          <a:endParaRPr lang="zh-CN" altLang="en-US" sz="1500" kern="1200" dirty="0"/>
        </a:p>
      </dsp:txBody>
      <dsp:txXfrm>
        <a:off x="1513657" y="64423"/>
        <a:ext cx="586322" cy="586322"/>
      </dsp:txXfrm>
    </dsp:sp>
    <dsp:sp modelId="{6FA86C15-DC0F-41FE-9B3F-C3D7B6395911}">
      <dsp:nvSpPr>
        <dsp:cNvPr id="0" name=""/>
        <dsp:cNvSpPr/>
      </dsp:nvSpPr>
      <dsp:spPr>
        <a:xfrm rot="19285714">
          <a:off x="2260236" y="1205242"/>
          <a:ext cx="2885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8566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407CA-9AD3-45E2-8120-295B00438BBE}">
      <dsp:nvSpPr>
        <dsp:cNvPr id="0" name=""/>
        <dsp:cNvSpPr/>
      </dsp:nvSpPr>
      <dsp:spPr>
        <a:xfrm>
          <a:off x="2517324" y="531320"/>
          <a:ext cx="649760" cy="649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i="1" kern="1200" dirty="0" smtClean="0"/>
            <a:t>应聘岗位</a:t>
          </a:r>
          <a:endParaRPr lang="zh-CN" altLang="en-US" sz="1500" kern="1200" dirty="0"/>
        </a:p>
      </dsp:txBody>
      <dsp:txXfrm>
        <a:off x="2549043" y="563039"/>
        <a:ext cx="586322" cy="586322"/>
      </dsp:txXfrm>
    </dsp:sp>
    <dsp:sp modelId="{21E33669-ACA5-492C-8A3A-9E32A430A59E}">
      <dsp:nvSpPr>
        <dsp:cNvPr id="0" name=""/>
        <dsp:cNvSpPr/>
      </dsp:nvSpPr>
      <dsp:spPr>
        <a:xfrm rot="771429">
          <a:off x="2285525" y="1847497"/>
          <a:ext cx="4937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707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E7AAE-F1F9-459A-A513-2475043F1D32}">
      <dsp:nvSpPr>
        <dsp:cNvPr id="0" name=""/>
        <dsp:cNvSpPr/>
      </dsp:nvSpPr>
      <dsp:spPr>
        <a:xfrm>
          <a:off x="2773043" y="1651699"/>
          <a:ext cx="649760" cy="649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学校及学历</a:t>
          </a:r>
          <a:endParaRPr lang="zh-CN" altLang="en-US" sz="1300" kern="1200" dirty="0"/>
        </a:p>
      </dsp:txBody>
      <dsp:txXfrm>
        <a:off x="2804762" y="1683418"/>
        <a:ext cx="586322" cy="586322"/>
      </dsp:txXfrm>
    </dsp:sp>
    <dsp:sp modelId="{3C1E9BE0-D692-442F-AF4A-EA63EA872897}">
      <dsp:nvSpPr>
        <dsp:cNvPr id="0" name=""/>
        <dsp:cNvSpPr/>
      </dsp:nvSpPr>
      <dsp:spPr>
        <a:xfrm rot="3857143">
          <a:off x="1919884" y="2358480"/>
          <a:ext cx="4255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5524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01177-FA60-4671-9FDB-33FA5B94AF5C}">
      <dsp:nvSpPr>
        <dsp:cNvPr id="0" name=""/>
        <dsp:cNvSpPr/>
      </dsp:nvSpPr>
      <dsp:spPr>
        <a:xfrm>
          <a:off x="2056534" y="2550173"/>
          <a:ext cx="649760" cy="649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i="1" kern="1200" smtClean="0"/>
            <a:t>专业</a:t>
          </a:r>
          <a:endParaRPr lang="zh-CN" altLang="en-US" sz="1900" kern="1200" dirty="0"/>
        </a:p>
      </dsp:txBody>
      <dsp:txXfrm>
        <a:off x="2088253" y="2581892"/>
        <a:ext cx="586322" cy="586322"/>
      </dsp:txXfrm>
    </dsp:sp>
    <dsp:sp modelId="{01EBD769-64D2-4E90-A555-8307502214FC}">
      <dsp:nvSpPr>
        <dsp:cNvPr id="0" name=""/>
        <dsp:cNvSpPr/>
      </dsp:nvSpPr>
      <dsp:spPr>
        <a:xfrm rot="6942857">
          <a:off x="1268228" y="2358480"/>
          <a:ext cx="4255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5524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95E88-5D34-4893-BD2D-CE4FFF0EDA5B}">
      <dsp:nvSpPr>
        <dsp:cNvPr id="0" name=""/>
        <dsp:cNvSpPr/>
      </dsp:nvSpPr>
      <dsp:spPr>
        <a:xfrm>
          <a:off x="907343" y="2550173"/>
          <a:ext cx="649760" cy="649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性别</a:t>
          </a:r>
          <a:endParaRPr lang="zh-CN" altLang="en-US" sz="1900" kern="1200" dirty="0"/>
        </a:p>
      </dsp:txBody>
      <dsp:txXfrm>
        <a:off x="939062" y="2581892"/>
        <a:ext cx="586322" cy="586322"/>
      </dsp:txXfrm>
    </dsp:sp>
    <dsp:sp modelId="{03B29A75-47E4-4F83-B15E-82175FEE8F36}">
      <dsp:nvSpPr>
        <dsp:cNvPr id="0" name=""/>
        <dsp:cNvSpPr/>
      </dsp:nvSpPr>
      <dsp:spPr>
        <a:xfrm rot="10028571">
          <a:off x="834404" y="1847497"/>
          <a:ext cx="4937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707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3F663-D003-4435-935D-FF59FEB99631}">
      <dsp:nvSpPr>
        <dsp:cNvPr id="0" name=""/>
        <dsp:cNvSpPr/>
      </dsp:nvSpPr>
      <dsp:spPr>
        <a:xfrm>
          <a:off x="190833" y="1651699"/>
          <a:ext cx="649760" cy="649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i="1" kern="1200" smtClean="0"/>
            <a:t>入司时间</a:t>
          </a:r>
          <a:endParaRPr lang="zh-CN" altLang="en-US" sz="1500" kern="1200" dirty="0"/>
        </a:p>
      </dsp:txBody>
      <dsp:txXfrm>
        <a:off x="222552" y="1683418"/>
        <a:ext cx="586322" cy="586322"/>
      </dsp:txXfrm>
    </dsp:sp>
    <dsp:sp modelId="{E1701FE0-9983-4E36-BF15-83AE1D20FF75}">
      <dsp:nvSpPr>
        <dsp:cNvPr id="0" name=""/>
        <dsp:cNvSpPr/>
      </dsp:nvSpPr>
      <dsp:spPr>
        <a:xfrm rot="13114286">
          <a:off x="1064835" y="1205242"/>
          <a:ext cx="2885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8566" y="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B719C-0D87-4D65-948B-F1E04C5E2881}">
      <dsp:nvSpPr>
        <dsp:cNvPr id="0" name=""/>
        <dsp:cNvSpPr/>
      </dsp:nvSpPr>
      <dsp:spPr>
        <a:xfrm>
          <a:off x="446553" y="531320"/>
          <a:ext cx="649760" cy="649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淘汰、特殊、严重不符合</a:t>
          </a:r>
          <a:endParaRPr lang="zh-CN" altLang="en-US" sz="1000" kern="1200" dirty="0"/>
        </a:p>
      </dsp:txBody>
      <dsp:txXfrm>
        <a:off x="478272" y="563039"/>
        <a:ext cx="586322" cy="586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82F6E-D594-417F-B245-CD9904D575FC}">
      <dsp:nvSpPr>
        <dsp:cNvPr id="0" name=""/>
        <dsp:cNvSpPr/>
      </dsp:nvSpPr>
      <dsp:spPr>
        <a:xfrm>
          <a:off x="3807909" y="360653"/>
          <a:ext cx="2402893" cy="2402893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51250-0B1B-4CB3-B321-49CA69260D4D}">
      <dsp:nvSpPr>
        <dsp:cNvPr id="0" name=""/>
        <dsp:cNvSpPr/>
      </dsp:nvSpPr>
      <dsp:spPr>
        <a:xfrm>
          <a:off x="3807909" y="360653"/>
          <a:ext cx="2402893" cy="2402893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98FD2-16E1-40B7-AEF7-CAB8D345D4B9}">
      <dsp:nvSpPr>
        <dsp:cNvPr id="0" name=""/>
        <dsp:cNvSpPr/>
      </dsp:nvSpPr>
      <dsp:spPr>
        <a:xfrm>
          <a:off x="3807909" y="360653"/>
          <a:ext cx="2402893" cy="2402893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92968-564F-4393-A5C1-2EB774971AE3}">
      <dsp:nvSpPr>
        <dsp:cNvPr id="0" name=""/>
        <dsp:cNvSpPr/>
      </dsp:nvSpPr>
      <dsp:spPr>
        <a:xfrm>
          <a:off x="3807909" y="360653"/>
          <a:ext cx="2402893" cy="2402893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8D62C-FA90-4915-81C9-5E593773E20C}">
      <dsp:nvSpPr>
        <dsp:cNvPr id="0" name=""/>
        <dsp:cNvSpPr/>
      </dsp:nvSpPr>
      <dsp:spPr>
        <a:xfrm>
          <a:off x="4455954" y="1008698"/>
          <a:ext cx="1106803" cy="1106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功能创新</a:t>
          </a:r>
          <a:endParaRPr lang="zh-CN" altLang="en-US" sz="2100" kern="1200" dirty="0"/>
        </a:p>
      </dsp:txBody>
      <dsp:txXfrm>
        <a:off x="4618042" y="1170786"/>
        <a:ext cx="782627" cy="782627"/>
      </dsp:txXfrm>
    </dsp:sp>
    <dsp:sp modelId="{BB2E293C-9804-4F54-8DCE-AFCD467AA5E2}">
      <dsp:nvSpPr>
        <dsp:cNvPr id="0" name=""/>
        <dsp:cNvSpPr/>
      </dsp:nvSpPr>
      <dsp:spPr>
        <a:xfrm>
          <a:off x="4621974" y="1163"/>
          <a:ext cx="774762" cy="774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安全</a:t>
          </a:r>
          <a:endParaRPr lang="zh-CN" altLang="en-US" sz="1900" kern="1200" dirty="0"/>
        </a:p>
      </dsp:txBody>
      <dsp:txXfrm>
        <a:off x="4735435" y="114624"/>
        <a:ext cx="547840" cy="547840"/>
      </dsp:txXfrm>
    </dsp:sp>
    <dsp:sp modelId="{65B24372-D492-4B94-90B5-9BEF889AA2EF}">
      <dsp:nvSpPr>
        <dsp:cNvPr id="0" name=""/>
        <dsp:cNvSpPr/>
      </dsp:nvSpPr>
      <dsp:spPr>
        <a:xfrm>
          <a:off x="5795530" y="1174718"/>
          <a:ext cx="774762" cy="774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通用</a:t>
          </a:r>
          <a:endParaRPr lang="zh-CN" altLang="en-US" sz="1900" kern="1200" dirty="0"/>
        </a:p>
      </dsp:txBody>
      <dsp:txXfrm>
        <a:off x="5908991" y="1288179"/>
        <a:ext cx="547840" cy="547840"/>
      </dsp:txXfrm>
    </dsp:sp>
    <dsp:sp modelId="{C78F9FEB-5BE0-4466-878D-EE0F201035E6}">
      <dsp:nvSpPr>
        <dsp:cNvPr id="0" name=""/>
        <dsp:cNvSpPr/>
      </dsp:nvSpPr>
      <dsp:spPr>
        <a:xfrm>
          <a:off x="4621974" y="2348274"/>
          <a:ext cx="774762" cy="774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统一</a:t>
          </a:r>
          <a:endParaRPr lang="zh-CN" altLang="en-US" sz="1900" kern="1200" dirty="0"/>
        </a:p>
      </dsp:txBody>
      <dsp:txXfrm>
        <a:off x="4735435" y="2461735"/>
        <a:ext cx="547840" cy="547840"/>
      </dsp:txXfrm>
    </dsp:sp>
    <dsp:sp modelId="{3995484F-CE3D-4D52-8892-CBA96AB44193}">
      <dsp:nvSpPr>
        <dsp:cNvPr id="0" name=""/>
        <dsp:cNvSpPr/>
      </dsp:nvSpPr>
      <dsp:spPr>
        <a:xfrm>
          <a:off x="3448419" y="1174718"/>
          <a:ext cx="774762" cy="7747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智能</a:t>
          </a:r>
          <a:endParaRPr lang="zh-CN" altLang="en-US" sz="1900" kern="1200" dirty="0"/>
        </a:p>
      </dsp:txBody>
      <dsp:txXfrm>
        <a:off x="3561880" y="1288179"/>
        <a:ext cx="547840" cy="547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CF565-FADB-4725-8EE9-F2C68AF2EEC1}">
      <dsp:nvSpPr>
        <dsp:cNvPr id="0" name=""/>
        <dsp:cNvSpPr/>
      </dsp:nvSpPr>
      <dsp:spPr>
        <a:xfrm>
          <a:off x="2537374" y="594006"/>
          <a:ext cx="1437292" cy="24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23"/>
              </a:lnTo>
              <a:lnTo>
                <a:pt x="1437292" y="124723"/>
              </a:lnTo>
              <a:lnTo>
                <a:pt x="1437292" y="24944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23F3A-4961-4753-A84A-B9DCE3E25EE5}">
      <dsp:nvSpPr>
        <dsp:cNvPr id="0" name=""/>
        <dsp:cNvSpPr/>
      </dsp:nvSpPr>
      <dsp:spPr>
        <a:xfrm>
          <a:off x="2062235" y="1437376"/>
          <a:ext cx="178176" cy="138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779"/>
              </a:lnTo>
              <a:lnTo>
                <a:pt x="178176" y="1389779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88833-02E5-4C58-9FDA-023D31EB4895}">
      <dsp:nvSpPr>
        <dsp:cNvPr id="0" name=""/>
        <dsp:cNvSpPr/>
      </dsp:nvSpPr>
      <dsp:spPr>
        <a:xfrm>
          <a:off x="2062235" y="1437376"/>
          <a:ext cx="178176" cy="546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408"/>
              </a:lnTo>
              <a:lnTo>
                <a:pt x="178176" y="54640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398E94-4394-46CD-A3D2-5859A80624EE}">
      <dsp:nvSpPr>
        <dsp:cNvPr id="0" name=""/>
        <dsp:cNvSpPr/>
      </dsp:nvSpPr>
      <dsp:spPr>
        <a:xfrm>
          <a:off x="2491654" y="594006"/>
          <a:ext cx="91440" cy="2494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44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EDD4D-144F-4706-81AD-B37C1FFB154E}">
      <dsp:nvSpPr>
        <dsp:cNvPr id="0" name=""/>
        <dsp:cNvSpPr/>
      </dsp:nvSpPr>
      <dsp:spPr>
        <a:xfrm>
          <a:off x="624942" y="1437376"/>
          <a:ext cx="178176" cy="1389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779"/>
              </a:lnTo>
              <a:lnTo>
                <a:pt x="178176" y="1389779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1929D-6328-450F-94AB-0807A2229407}">
      <dsp:nvSpPr>
        <dsp:cNvPr id="0" name=""/>
        <dsp:cNvSpPr/>
      </dsp:nvSpPr>
      <dsp:spPr>
        <a:xfrm>
          <a:off x="624942" y="1437376"/>
          <a:ext cx="178176" cy="546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408"/>
              </a:lnTo>
              <a:lnTo>
                <a:pt x="178176" y="54640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BC18E-CB79-45AF-BE14-6CA91181F7FA}">
      <dsp:nvSpPr>
        <dsp:cNvPr id="0" name=""/>
        <dsp:cNvSpPr/>
      </dsp:nvSpPr>
      <dsp:spPr>
        <a:xfrm>
          <a:off x="1100081" y="594006"/>
          <a:ext cx="1437292" cy="249447"/>
        </a:xfrm>
        <a:custGeom>
          <a:avLst/>
          <a:gdLst/>
          <a:ahLst/>
          <a:cxnLst/>
          <a:rect l="0" t="0" r="0" b="0"/>
          <a:pathLst>
            <a:path>
              <a:moveTo>
                <a:pt x="1437292" y="0"/>
              </a:moveTo>
              <a:lnTo>
                <a:pt x="1437292" y="124723"/>
              </a:lnTo>
              <a:lnTo>
                <a:pt x="0" y="124723"/>
              </a:lnTo>
              <a:lnTo>
                <a:pt x="0" y="249447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54C59-2AD9-4CE2-AF53-0D957F42C03F}">
      <dsp:nvSpPr>
        <dsp:cNvPr id="0" name=""/>
        <dsp:cNvSpPr/>
      </dsp:nvSpPr>
      <dsp:spPr>
        <a:xfrm>
          <a:off x="1943451" y="83"/>
          <a:ext cx="1187845" cy="5939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后端</a:t>
          </a:r>
          <a:endParaRPr lang="zh-CN" altLang="en-US" sz="1900" kern="1200" dirty="0"/>
        </a:p>
      </dsp:txBody>
      <dsp:txXfrm>
        <a:off x="1943451" y="83"/>
        <a:ext cx="1187845" cy="593922"/>
      </dsp:txXfrm>
    </dsp:sp>
    <dsp:sp modelId="{AADAC50E-BABD-4BE4-AAAB-4408A9F6091D}">
      <dsp:nvSpPr>
        <dsp:cNvPr id="0" name=""/>
        <dsp:cNvSpPr/>
      </dsp:nvSpPr>
      <dsp:spPr>
        <a:xfrm>
          <a:off x="506158" y="843453"/>
          <a:ext cx="1187845" cy="5939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Spring boot</a:t>
          </a:r>
          <a:endParaRPr lang="zh-CN" altLang="en-US" sz="1900" kern="1200" dirty="0"/>
        </a:p>
      </dsp:txBody>
      <dsp:txXfrm>
        <a:off x="506158" y="843453"/>
        <a:ext cx="1187845" cy="593922"/>
      </dsp:txXfrm>
    </dsp:sp>
    <dsp:sp modelId="{FDAE21FE-C63F-4C92-B34B-3262228E4C89}">
      <dsp:nvSpPr>
        <dsp:cNvPr id="0" name=""/>
        <dsp:cNvSpPr/>
      </dsp:nvSpPr>
      <dsp:spPr>
        <a:xfrm>
          <a:off x="803119" y="1686823"/>
          <a:ext cx="1187845" cy="5939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Spring AOP</a:t>
          </a:r>
          <a:endParaRPr lang="zh-CN" altLang="en-US" sz="1900" kern="1200" dirty="0"/>
        </a:p>
      </dsp:txBody>
      <dsp:txXfrm>
        <a:off x="803119" y="1686823"/>
        <a:ext cx="1187845" cy="593922"/>
      </dsp:txXfrm>
    </dsp:sp>
    <dsp:sp modelId="{70C0A442-0245-4946-8714-031EBCA8AE3E}">
      <dsp:nvSpPr>
        <dsp:cNvPr id="0" name=""/>
        <dsp:cNvSpPr/>
      </dsp:nvSpPr>
      <dsp:spPr>
        <a:xfrm>
          <a:off x="803119" y="2530193"/>
          <a:ext cx="1187845" cy="5939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Spring Security</a:t>
          </a:r>
          <a:endParaRPr lang="zh-CN" altLang="en-US" sz="1900" kern="1200" dirty="0"/>
        </a:p>
      </dsp:txBody>
      <dsp:txXfrm>
        <a:off x="803119" y="2530193"/>
        <a:ext cx="1187845" cy="593922"/>
      </dsp:txXfrm>
    </dsp:sp>
    <dsp:sp modelId="{EB3F705E-E86C-4A84-ABFE-D70E0206F550}">
      <dsp:nvSpPr>
        <dsp:cNvPr id="0" name=""/>
        <dsp:cNvSpPr/>
      </dsp:nvSpPr>
      <dsp:spPr>
        <a:xfrm>
          <a:off x="1943451" y="843453"/>
          <a:ext cx="1187845" cy="5939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Mybatis</a:t>
          </a:r>
          <a:endParaRPr lang="zh-CN" altLang="en-US" sz="1900" kern="1200" dirty="0"/>
        </a:p>
      </dsp:txBody>
      <dsp:txXfrm>
        <a:off x="1943451" y="843453"/>
        <a:ext cx="1187845" cy="593922"/>
      </dsp:txXfrm>
    </dsp:sp>
    <dsp:sp modelId="{DDC14BA8-5D28-4EE0-A281-CFE08C57B0E4}">
      <dsp:nvSpPr>
        <dsp:cNvPr id="0" name=""/>
        <dsp:cNvSpPr/>
      </dsp:nvSpPr>
      <dsp:spPr>
        <a:xfrm>
          <a:off x="2240412" y="1686823"/>
          <a:ext cx="1187845" cy="5939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err="1" smtClean="0"/>
            <a:t>HikariCP</a:t>
          </a:r>
          <a:endParaRPr lang="zh-CN" altLang="en-US" sz="1900" kern="1200" dirty="0"/>
        </a:p>
      </dsp:txBody>
      <dsp:txXfrm>
        <a:off x="2240412" y="1686823"/>
        <a:ext cx="1187845" cy="593922"/>
      </dsp:txXfrm>
    </dsp:sp>
    <dsp:sp modelId="{06DAD38F-733E-42BF-B9DC-5924BDBAFF50}">
      <dsp:nvSpPr>
        <dsp:cNvPr id="0" name=""/>
        <dsp:cNvSpPr/>
      </dsp:nvSpPr>
      <dsp:spPr>
        <a:xfrm>
          <a:off x="2240412" y="2530193"/>
          <a:ext cx="1187845" cy="5939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900" kern="1200" dirty="0" err="1" smtClean="0"/>
            <a:t>pagehelper</a:t>
          </a:r>
          <a:endParaRPr lang="zh-CN" altLang="en-US" sz="1900" kern="1200" dirty="0"/>
        </a:p>
      </dsp:txBody>
      <dsp:txXfrm>
        <a:off x="2240412" y="2530193"/>
        <a:ext cx="1187845" cy="593922"/>
      </dsp:txXfrm>
    </dsp:sp>
    <dsp:sp modelId="{F9A65263-60CC-45CD-B225-84BF7342AC87}">
      <dsp:nvSpPr>
        <dsp:cNvPr id="0" name=""/>
        <dsp:cNvSpPr/>
      </dsp:nvSpPr>
      <dsp:spPr>
        <a:xfrm>
          <a:off x="3380744" y="843453"/>
          <a:ext cx="1187845" cy="59392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POI</a:t>
          </a:r>
          <a:endParaRPr lang="zh-CN" altLang="en-US" sz="1900" kern="1200" dirty="0"/>
        </a:p>
      </dsp:txBody>
      <dsp:txXfrm>
        <a:off x="3380744" y="843453"/>
        <a:ext cx="1187845" cy="5939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03C30-9750-4C5F-A4F3-91889D973F84}">
      <dsp:nvSpPr>
        <dsp:cNvPr id="0" name=""/>
        <dsp:cNvSpPr/>
      </dsp:nvSpPr>
      <dsp:spPr>
        <a:xfrm>
          <a:off x="1554449" y="1534893"/>
          <a:ext cx="177986" cy="545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824"/>
              </a:lnTo>
              <a:lnTo>
                <a:pt x="177986" y="545824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D6322-E8C0-4D24-A9AB-25BC65F5315E}">
      <dsp:nvSpPr>
        <dsp:cNvPr id="0" name=""/>
        <dsp:cNvSpPr/>
      </dsp:nvSpPr>
      <dsp:spPr>
        <a:xfrm>
          <a:off x="1311201" y="692425"/>
          <a:ext cx="717878" cy="249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590"/>
              </a:lnTo>
              <a:lnTo>
                <a:pt x="717878" y="124590"/>
              </a:lnTo>
              <a:lnTo>
                <a:pt x="717878" y="24918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11983-38A2-4BB3-9B7B-A89FEEF76054}">
      <dsp:nvSpPr>
        <dsp:cNvPr id="0" name=""/>
        <dsp:cNvSpPr/>
      </dsp:nvSpPr>
      <dsp:spPr>
        <a:xfrm>
          <a:off x="593323" y="692425"/>
          <a:ext cx="717878" cy="249180"/>
        </a:xfrm>
        <a:custGeom>
          <a:avLst/>
          <a:gdLst/>
          <a:ahLst/>
          <a:cxnLst/>
          <a:rect l="0" t="0" r="0" b="0"/>
          <a:pathLst>
            <a:path>
              <a:moveTo>
                <a:pt x="717878" y="0"/>
              </a:moveTo>
              <a:lnTo>
                <a:pt x="717878" y="124590"/>
              </a:lnTo>
              <a:lnTo>
                <a:pt x="0" y="124590"/>
              </a:lnTo>
              <a:lnTo>
                <a:pt x="0" y="249180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836C2-C2BE-4DE0-813F-A34BC204C0AD}">
      <dsp:nvSpPr>
        <dsp:cNvPr id="0" name=""/>
        <dsp:cNvSpPr/>
      </dsp:nvSpPr>
      <dsp:spPr>
        <a:xfrm>
          <a:off x="717913" y="99137"/>
          <a:ext cx="1186575" cy="59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前端</a:t>
          </a:r>
          <a:endParaRPr lang="zh-CN" altLang="en-US" sz="2900" kern="1200" dirty="0"/>
        </a:p>
      </dsp:txBody>
      <dsp:txXfrm>
        <a:off x="717913" y="99137"/>
        <a:ext cx="1186575" cy="593287"/>
      </dsp:txXfrm>
    </dsp:sp>
    <dsp:sp modelId="{C0382500-1C0B-4844-942B-5D5310A5176A}">
      <dsp:nvSpPr>
        <dsp:cNvPr id="0" name=""/>
        <dsp:cNvSpPr/>
      </dsp:nvSpPr>
      <dsp:spPr>
        <a:xfrm>
          <a:off x="35" y="941606"/>
          <a:ext cx="1186575" cy="59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900" kern="1200" dirty="0" err="1" smtClean="0"/>
            <a:t>echarts</a:t>
          </a:r>
          <a:endParaRPr lang="zh-CN" altLang="en-US" sz="2900" kern="1200" dirty="0"/>
        </a:p>
      </dsp:txBody>
      <dsp:txXfrm>
        <a:off x="35" y="941606"/>
        <a:ext cx="1186575" cy="593287"/>
      </dsp:txXfrm>
    </dsp:sp>
    <dsp:sp modelId="{FFDC79FF-6051-42A2-8931-6228CCA64B5A}">
      <dsp:nvSpPr>
        <dsp:cNvPr id="0" name=""/>
        <dsp:cNvSpPr/>
      </dsp:nvSpPr>
      <dsp:spPr>
        <a:xfrm>
          <a:off x="1435791" y="941606"/>
          <a:ext cx="1186575" cy="59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err="1" smtClean="0"/>
            <a:t>Vue</a:t>
          </a:r>
          <a:endParaRPr lang="zh-CN" altLang="en-US" sz="2900" kern="1200" dirty="0"/>
        </a:p>
      </dsp:txBody>
      <dsp:txXfrm>
        <a:off x="1435791" y="941606"/>
        <a:ext cx="1186575" cy="593287"/>
      </dsp:txXfrm>
    </dsp:sp>
    <dsp:sp modelId="{70D85E53-85ED-4C37-BEB9-3CD3B42A98C3}">
      <dsp:nvSpPr>
        <dsp:cNvPr id="0" name=""/>
        <dsp:cNvSpPr/>
      </dsp:nvSpPr>
      <dsp:spPr>
        <a:xfrm>
          <a:off x="1732435" y="1784074"/>
          <a:ext cx="1186575" cy="59328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err="1" smtClean="0"/>
            <a:t>axios</a:t>
          </a:r>
          <a:endParaRPr lang="zh-CN" altLang="en-US" sz="2900" kern="1200" dirty="0"/>
        </a:p>
      </dsp:txBody>
      <dsp:txXfrm>
        <a:off x="1732435" y="1784074"/>
        <a:ext cx="1186575" cy="593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63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63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92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74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60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50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84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5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0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32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7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2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3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8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4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52BBA9-5EFB-4B6C-9A87-C1FB148EBB79}" type="datetimeFigureOut">
              <a:rPr lang="zh-CN" altLang="en-US" smtClean="0"/>
              <a:t>2018/4/8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8541AE-29E0-4117-87D0-3A67CD770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32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擎天考核系统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4090-2018-</a:t>
            </a:r>
            <a:r>
              <a:rPr lang="zh-CN" altLang="en-US" dirty="0"/>
              <a:t>团队</a:t>
            </a:r>
            <a:r>
              <a:rPr lang="zh-CN" altLang="en-US" dirty="0" smtClean="0"/>
              <a:t>项目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第三小组作品</a:t>
            </a:r>
            <a:endParaRPr lang="en-US" altLang="zh-CN" dirty="0" smtClean="0"/>
          </a:p>
          <a:p>
            <a:r>
              <a:rPr lang="zh-CN" altLang="en-US" dirty="0"/>
              <a:t>组员：朱兵诗、米晓锐、薛楠、</a:t>
            </a:r>
            <a:r>
              <a:rPr lang="zh-CN" altLang="en-US" dirty="0" smtClean="0"/>
              <a:t>张仁童</a:t>
            </a:r>
            <a:endParaRPr lang="en-US" altLang="zh-CN" dirty="0" smtClean="0"/>
          </a:p>
          <a:p>
            <a:r>
              <a:rPr lang="zh-CN" altLang="en-US" dirty="0" smtClean="0"/>
              <a:t>康俊</a:t>
            </a:r>
            <a:r>
              <a:rPr lang="zh-CN" altLang="en-US" dirty="0"/>
              <a:t>、夏汉青</a:t>
            </a:r>
            <a:r>
              <a:rPr lang="zh-CN" altLang="en-US" dirty="0" smtClean="0"/>
              <a:t>、</a:t>
            </a:r>
            <a:r>
              <a:rPr lang="zh-CN" altLang="en-US" dirty="0"/>
              <a:t>石蕾、符红</a:t>
            </a:r>
          </a:p>
        </p:txBody>
      </p:sp>
    </p:spTree>
    <p:extLst>
      <p:ext uri="{BB962C8B-B14F-4D97-AF65-F5344CB8AC3E}">
        <p14:creationId xmlns:p14="http://schemas.microsoft.com/office/powerpoint/2010/main" val="25585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需求场景分析</a:t>
            </a:r>
            <a:endParaRPr lang="en-US" altLang="zh-CN" dirty="0" smtClean="0"/>
          </a:p>
          <a:p>
            <a:r>
              <a:rPr lang="zh-CN" altLang="en-US" dirty="0" smtClean="0"/>
              <a:t>项目功能创新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90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4309" y="-254977"/>
            <a:ext cx="10018713" cy="1752599"/>
          </a:xfrm>
        </p:spPr>
        <p:txBody>
          <a:bodyPr/>
          <a:lstStyle/>
          <a:p>
            <a:r>
              <a:rPr lang="zh-CN" altLang="en-US" dirty="0"/>
              <a:t>需求场景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5856" y="1850621"/>
            <a:ext cx="10018713" cy="3856892"/>
          </a:xfrm>
        </p:spPr>
        <p:txBody>
          <a:bodyPr/>
          <a:lstStyle/>
          <a:p>
            <a:r>
              <a:rPr lang="zh-CN" altLang="en-US" dirty="0" smtClean="0"/>
              <a:t>用户权限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19404552"/>
              </p:ext>
            </p:extLst>
          </p:nvPr>
        </p:nvGraphicFramePr>
        <p:xfrm>
          <a:off x="1545856" y="482764"/>
          <a:ext cx="9820031" cy="4835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18335844"/>
              </p:ext>
            </p:extLst>
          </p:nvPr>
        </p:nvGraphicFramePr>
        <p:xfrm>
          <a:off x="8115300" y="3387970"/>
          <a:ext cx="3613638" cy="3232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262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项目功能</a:t>
            </a:r>
            <a:r>
              <a:rPr lang="zh-CN" altLang="en-US" dirty="0" smtClean="0"/>
              <a:t>创新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184158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线形标注 2 9"/>
          <p:cNvSpPr/>
          <p:nvPr/>
        </p:nvSpPr>
        <p:spPr>
          <a:xfrm>
            <a:off x="8625254" y="1699112"/>
            <a:ext cx="2400300" cy="1896942"/>
          </a:xfrm>
          <a:prstGeom prst="borderCallout2">
            <a:avLst>
              <a:gd name="adj1" fmla="val 50144"/>
              <a:gd name="adj2" fmla="val -7234"/>
              <a:gd name="adj3" fmla="val 52523"/>
              <a:gd name="adj4" fmla="val -44872"/>
              <a:gd name="adj5" fmla="val 63931"/>
              <a:gd name="adj6" fmla="val -66081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</a:t>
            </a:r>
            <a:r>
              <a:rPr lang="en-US" altLang="zh-CN" dirty="0" smtClean="0"/>
              <a:t>spring security</a:t>
            </a:r>
            <a:r>
              <a:rPr lang="zh-CN" altLang="en-US" dirty="0" smtClean="0"/>
              <a:t>用户权限管理。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使用</a:t>
            </a:r>
            <a:r>
              <a:rPr lang="en-US" altLang="zh-CN" dirty="0" err="1" smtClean="0"/>
              <a:t>Bcrypt</a:t>
            </a:r>
            <a:r>
              <a:rPr lang="zh-CN" altLang="en-US" dirty="0" smtClean="0"/>
              <a:t>加密算法实现数据库级别加密。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即使数据库管理员也无法得知用户密码。</a:t>
            </a:r>
            <a:endParaRPr lang="en-US" altLang="zh-CN" dirty="0" smtClean="0"/>
          </a:p>
        </p:txBody>
      </p:sp>
      <p:sp>
        <p:nvSpPr>
          <p:cNvPr id="11" name="线形标注 2 10"/>
          <p:cNvSpPr/>
          <p:nvPr/>
        </p:nvSpPr>
        <p:spPr>
          <a:xfrm>
            <a:off x="8625254" y="3938223"/>
            <a:ext cx="2400300" cy="2081578"/>
          </a:xfrm>
          <a:prstGeom prst="borderCallout2">
            <a:avLst>
              <a:gd name="adj1" fmla="val 53112"/>
              <a:gd name="adj2" fmla="val -6868"/>
              <a:gd name="adj3" fmla="val 52534"/>
              <a:gd name="adj4" fmla="val -22162"/>
              <a:gd name="adj5" fmla="val 35653"/>
              <a:gd name="adj6" fmla="val -30550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可维护评分项管理及柔性数据库设计，使本系统可应用于任何管理及考核系统，如公司员工考核、学生分数管理等系统。</a:t>
            </a:r>
            <a:endParaRPr lang="en-US" altLang="zh-CN" dirty="0" smtClean="0"/>
          </a:p>
        </p:txBody>
      </p:sp>
      <p:sp>
        <p:nvSpPr>
          <p:cNvPr id="12" name="线形标注 2 11"/>
          <p:cNvSpPr/>
          <p:nvPr/>
        </p:nvSpPr>
        <p:spPr>
          <a:xfrm>
            <a:off x="2074984" y="4229100"/>
            <a:ext cx="2400300" cy="1478574"/>
          </a:xfrm>
          <a:prstGeom prst="borderCallout2">
            <a:avLst>
              <a:gd name="adj1" fmla="val 49077"/>
              <a:gd name="adj2" fmla="val 103388"/>
              <a:gd name="adj3" fmla="val 82972"/>
              <a:gd name="adj4" fmla="val 120696"/>
              <a:gd name="adj5" fmla="val 83957"/>
              <a:gd name="adj6" fmla="val 157729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本系统将所有评分项抽象为统一模型，方便管理员维护。模型包含：名称、阶段、类别、格式</a:t>
            </a:r>
            <a:endParaRPr lang="en-US" altLang="zh-CN" dirty="0" smtClean="0"/>
          </a:p>
        </p:txBody>
      </p:sp>
      <p:sp>
        <p:nvSpPr>
          <p:cNvPr id="13" name="线形标注 2 12"/>
          <p:cNvSpPr/>
          <p:nvPr/>
        </p:nvSpPr>
        <p:spPr>
          <a:xfrm>
            <a:off x="2074984" y="1927713"/>
            <a:ext cx="2400300" cy="1879356"/>
          </a:xfrm>
          <a:prstGeom prst="borderCallout2">
            <a:avLst>
              <a:gd name="adj1" fmla="val 52645"/>
              <a:gd name="adj2" fmla="val 106319"/>
              <a:gd name="adj3" fmla="val 53144"/>
              <a:gd name="adj4" fmla="val 123627"/>
              <a:gd name="adj5" fmla="val 91185"/>
              <a:gd name="adj6" fmla="val 132087"/>
            </a:avLst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根据关键词识别智能解析管理员导入的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实现自动创建用户及动态增量导入不同的评分项。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25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使用技术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967289"/>
              </p:ext>
            </p:extLst>
          </p:nvPr>
        </p:nvGraphicFramePr>
        <p:xfrm>
          <a:off x="2275621" y="2667000"/>
          <a:ext cx="5074748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941156240"/>
              </p:ext>
            </p:extLst>
          </p:nvPr>
        </p:nvGraphicFramePr>
        <p:xfrm>
          <a:off x="7798776" y="2667000"/>
          <a:ext cx="2919047" cy="247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563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150</TotalTime>
  <Words>246</Words>
  <Application>Microsoft Office PowerPoint</Application>
  <PresentationFormat>宽屏</PresentationFormat>
  <Paragraphs>69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华文楷体</vt:lpstr>
      <vt:lpstr>Arial</vt:lpstr>
      <vt:lpstr>Corbel</vt:lpstr>
      <vt:lpstr>视差</vt:lpstr>
      <vt:lpstr>擎天考核系统</vt:lpstr>
      <vt:lpstr>目录</vt:lpstr>
      <vt:lpstr>需求场景分析</vt:lpstr>
      <vt:lpstr>项目功能创新</vt:lpstr>
      <vt:lpstr>使用技术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擎天考核系统</dc:title>
  <dc:creator>张仁童</dc:creator>
  <cp:lastModifiedBy>张仁童</cp:lastModifiedBy>
  <cp:revision>12</cp:revision>
  <dcterms:created xsi:type="dcterms:W3CDTF">2018-04-08T01:26:30Z</dcterms:created>
  <dcterms:modified xsi:type="dcterms:W3CDTF">2018-04-08T03:56:46Z</dcterms:modified>
</cp:coreProperties>
</file>