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02438" cy="99345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346" y="-77"/>
      </p:cViewPr>
      <p:guideLst>
        <p:guide orient="horz" pos="31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2113-3E3E-4BB4-8148-4F13E962555C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6E-194D-425E-9FCC-C07D6ABA97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2113-3E3E-4BB4-8148-4F13E962555C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6E-194D-425E-9FCC-C07D6ABA97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2113-3E3E-4BB4-8148-4F13E962555C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6E-194D-425E-9FCC-C07D6ABA97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2113-3E3E-4BB4-8148-4F13E962555C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6E-194D-425E-9FCC-C07D6ABA97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2113-3E3E-4BB4-8148-4F13E962555C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6E-194D-425E-9FCC-C07D6ABA97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2113-3E3E-4BB4-8148-4F13E962555C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6E-194D-425E-9FCC-C07D6ABA97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2113-3E3E-4BB4-8148-4F13E962555C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6E-194D-425E-9FCC-C07D6ABA97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2113-3E3E-4BB4-8148-4F13E962555C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6E-194D-425E-9FCC-C07D6ABA97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2113-3E3E-4BB4-8148-4F13E962555C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6E-194D-425E-9FCC-C07D6ABA97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2113-3E3E-4BB4-8148-4F13E962555C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6E-194D-425E-9FCC-C07D6ABA97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2113-3E3E-4BB4-8148-4F13E962555C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6E-194D-425E-9FCC-C07D6ABA97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62113-3E3E-4BB4-8148-4F13E962555C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60C6E-194D-425E-9FCC-C07D6ABA97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95938"/>
            <a:ext cx="4505727" cy="29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73" y="2095938"/>
            <a:ext cx="4505727" cy="29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Luosifulu-xinshengnanlu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024255" y="4062845"/>
            <a:ext cx="1589809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566555" y="4229100"/>
            <a:ext cx="1589809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815937" y="3169227"/>
            <a:ext cx="1589809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95938"/>
            <a:ext cx="4505727" cy="29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73" y="2095938"/>
            <a:ext cx="4505727" cy="29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Hepingdonglu-luosifulu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7076208" y="4010890"/>
            <a:ext cx="1548246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337954" y="4145973"/>
            <a:ext cx="1548246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691245" y="2878282"/>
            <a:ext cx="1402773" cy="270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Xinhailu-jianguonanlu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73" y="2095938"/>
            <a:ext cx="4505727" cy="29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95938"/>
            <a:ext cx="4505727" cy="29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線單箭頭接點 7"/>
          <p:cNvCxnSpPr/>
          <p:nvPr/>
        </p:nvCxnSpPr>
        <p:spPr>
          <a:xfrm>
            <a:off x="1704109" y="4270664"/>
            <a:ext cx="2867891" cy="301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475509" y="2951019"/>
            <a:ext cx="2867891" cy="301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387936" y="4249882"/>
            <a:ext cx="1454728" cy="176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7502236" y="2452254"/>
            <a:ext cx="1371601" cy="62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73" y="2095938"/>
            <a:ext cx="4505727" cy="29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3 roads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95938"/>
            <a:ext cx="4505727" cy="29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線單箭頭接點 5"/>
          <p:cNvCxnSpPr/>
          <p:nvPr/>
        </p:nvCxnSpPr>
        <p:spPr>
          <a:xfrm flipV="1">
            <a:off x="2088573" y="4353791"/>
            <a:ext cx="2005446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7294418" y="3906982"/>
            <a:ext cx="1589810" cy="93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095938"/>
            <a:ext cx="4505727" cy="29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11" y="1175148"/>
            <a:ext cx="4489289" cy="292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60748"/>
            <a:ext cx="4505727" cy="29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All road tests, averaged per year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4166755"/>
            <a:ext cx="8333509" cy="1959408"/>
          </a:xfrm>
        </p:spPr>
        <p:txBody>
          <a:bodyPr>
            <a:normAutofit/>
          </a:bodyPr>
          <a:lstStyle/>
          <a:p>
            <a:r>
              <a:rPr lang="zh-TW" altLang="en-US" sz="1200" dirty="0" smtClean="0"/>
              <a:t>年度平均每路口、各方向、上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下午平均量測車次</a:t>
            </a:r>
          </a:p>
          <a:p>
            <a:r>
              <a:rPr lang="zh-TW" altLang="en-US" sz="1200" dirty="0" smtClean="0"/>
              <a:t>由於每年進行監測的路口並不相同、因此車道數、岔口數、監測點數量也不相同，實施日期也是隨機選取的週間日期，可視為隨機取樣的平均結果。</a:t>
            </a:r>
          </a:p>
          <a:p>
            <a:r>
              <a:rPr lang="en-US" altLang="zh-TW" sz="1200" dirty="0" smtClean="0"/>
              <a:t>2012</a:t>
            </a:r>
            <a:r>
              <a:rPr lang="zh-TW" altLang="en-US" sz="1200" dirty="0" smtClean="0"/>
              <a:t>為交通量降低的最低點，可能與</a:t>
            </a:r>
            <a:r>
              <a:rPr lang="en-US" altLang="zh-TW" sz="1200" dirty="0" smtClean="0"/>
              <a:t>2012</a:t>
            </a:r>
            <a:r>
              <a:rPr lang="zh-TW" altLang="en-US" sz="1200" dirty="0" smtClean="0"/>
              <a:t>年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月</a:t>
            </a:r>
            <a:r>
              <a:rPr lang="en-US" altLang="zh-TW" sz="1200" dirty="0" smtClean="0"/>
              <a:t>5</a:t>
            </a:r>
            <a:r>
              <a:rPr lang="zh-TW" altLang="en-US" sz="1200" dirty="0" smtClean="0"/>
              <a:t>日新莊線大橋頭站－輔大站段通車營運、</a:t>
            </a:r>
            <a:r>
              <a:rPr lang="en-US" altLang="zh-TW" sz="1200" dirty="0" smtClean="0"/>
              <a:t>2012</a:t>
            </a:r>
            <a:r>
              <a:rPr lang="zh-TW" altLang="en-US" sz="1200" dirty="0" smtClean="0"/>
              <a:t>年</a:t>
            </a:r>
            <a:r>
              <a:rPr lang="en-US" altLang="zh-TW" sz="1200" dirty="0" smtClean="0"/>
              <a:t>9</a:t>
            </a:r>
            <a:r>
              <a:rPr lang="zh-TW" altLang="en-US" sz="1200" dirty="0" smtClean="0"/>
              <a:t>月</a:t>
            </a:r>
            <a:r>
              <a:rPr lang="en-US" altLang="zh-TW" sz="1200" dirty="0" smtClean="0"/>
              <a:t>30</a:t>
            </a:r>
            <a:r>
              <a:rPr lang="zh-TW" altLang="en-US" sz="1200" dirty="0" smtClean="0"/>
              <a:t>日新莊線忠孝新生站－古亭站段及東門站正式通車有關。</a:t>
            </a:r>
          </a:p>
          <a:p>
            <a:r>
              <a:rPr lang="zh-TW" altLang="en-US" sz="1200" dirty="0" smtClean="0"/>
              <a:t>其後交通量並沒有持續下降，反而近</a:t>
            </a:r>
            <a:r>
              <a:rPr lang="en-US" altLang="zh-TW" sz="1200" dirty="0" smtClean="0"/>
              <a:t>5</a:t>
            </a:r>
            <a:r>
              <a:rPr lang="zh-TW" altLang="en-US" sz="1200" dirty="0" smtClean="0"/>
              <a:t>年來小客車有緩慢增加的趨勢。</a:t>
            </a:r>
            <a:endParaRPr lang="zh-TW" altLang="en-US" sz="1200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1517073" y="1641755"/>
            <a:ext cx="2213263" cy="41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7294418" y="2971792"/>
            <a:ext cx="1589810" cy="93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Total volume of </a:t>
            </a:r>
            <a:r>
              <a:rPr lang="en-US" altLang="zh-TW" dirty="0" err="1" smtClean="0"/>
              <a:t>testings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139</Words>
  <Application>Microsoft Office PowerPoint</Application>
  <PresentationFormat>如螢幕大小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Luosifulu-xinshengnanlu</vt:lpstr>
      <vt:lpstr>Hepingdonglu-luosifulu</vt:lpstr>
      <vt:lpstr>Xinhailu-jianguonanlu</vt:lpstr>
      <vt:lpstr>All 3 roads</vt:lpstr>
      <vt:lpstr>All road tests, averaged per year</vt:lpstr>
      <vt:lpstr>Total volume of testings</vt:lpstr>
    </vt:vector>
  </TitlesOfParts>
  <Company>SINOTECH.LTD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Luosifulu-xinshengnanlu</dc:title>
  <dc:creator>4139</dc:creator>
  <cp:lastModifiedBy>4139</cp:lastModifiedBy>
  <cp:revision>32</cp:revision>
  <dcterms:created xsi:type="dcterms:W3CDTF">2017-12-22T03:59:06Z</dcterms:created>
  <dcterms:modified xsi:type="dcterms:W3CDTF">2017-12-24T14:41:19Z</dcterms:modified>
</cp:coreProperties>
</file>