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SINOERP 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192.9.230.226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SINOERP 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周军</dc:creator>
  <cp:lastModifiedBy>周军</cp:lastModifiedBy>
  <cp:revision>1</cp:revision>
  <dcterms:created xsi:type="dcterms:W3CDTF">2017-07-17T13:03:29Z</dcterms:created>
  <dcterms:modified xsi:type="dcterms:W3CDTF">2017-07-17T13:09:06Z</dcterms:modified>
</cp:coreProperties>
</file>