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91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1: </a:t>
            </a:r>
            <a:r>
              <a:rPr lang="zh-CN" altLang="en-US" dirty="0" smtClean="0"/>
              <a:t>软件组规范建立</a:t>
            </a:r>
            <a:r>
              <a:rPr lang="en-US" altLang="zh-CN" dirty="0" smtClean="0"/>
              <a:t>(demo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2: Trim 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3: cost table</a:t>
            </a:r>
            <a:r>
              <a:rPr lang="zh-CN" altLang="en-US" dirty="0" smtClean="0"/>
              <a:t>项目</a:t>
            </a:r>
            <a:r>
              <a:rPr lang="en-US" altLang="zh-CN" smtClean="0"/>
              <a:t>,ERP</a:t>
            </a:r>
            <a:r>
              <a:rPr lang="zh-CN" altLang="en-US" smtClean="0"/>
              <a:t>异常回复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4: </a:t>
            </a:r>
            <a:r>
              <a:rPr lang="zh-CN" altLang="en-US" dirty="0" smtClean="0"/>
              <a:t>中颖内管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薪资上线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5: </a:t>
            </a:r>
            <a:r>
              <a:rPr lang="en-US" altLang="zh-CN" dirty="0" err="1" smtClean="0"/>
              <a:t>Erp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项目确认调试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894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40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周军</dc:creator>
  <cp:lastModifiedBy>周军</cp:lastModifiedBy>
  <cp:revision>8</cp:revision>
  <dcterms:created xsi:type="dcterms:W3CDTF">2017-05-31T04:04:44Z</dcterms:created>
  <dcterms:modified xsi:type="dcterms:W3CDTF">2017-05-31T06:17:50Z</dcterms:modified>
</cp:coreProperties>
</file>