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865" y="55880"/>
            <a:ext cx="12065635" cy="6739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191000" y="55880"/>
            <a:ext cx="20955" cy="6759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" y="3535680"/>
            <a:ext cx="3933190" cy="227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594360"/>
            <a:ext cx="3773805" cy="2829560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>
          <a:xfrm>
            <a:off x="295910" y="198120"/>
            <a:ext cx="3685540" cy="383540"/>
            <a:chOff x="598" y="642"/>
            <a:chExt cx="5804" cy="604"/>
          </a:xfrm>
        </p:grpSpPr>
        <p:sp>
          <p:nvSpPr>
            <p:cNvPr id="11" name="矩形 10"/>
            <p:cNvSpPr/>
            <p:nvPr/>
          </p:nvSpPr>
          <p:spPr>
            <a:xfrm>
              <a:off x="598" y="888"/>
              <a:ext cx="511" cy="17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16" y="844"/>
              <a:ext cx="511" cy="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64" y="822"/>
              <a:ext cx="511" cy="17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2" y="666"/>
              <a:ext cx="1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新增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83" y="642"/>
              <a:ext cx="1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死亡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4" y="666"/>
              <a:ext cx="1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治愈</a:t>
              </a:r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27685" y="2656205"/>
            <a:ext cx="2286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点击每个省切换至每个省的图</a:t>
            </a:r>
            <a:endParaRPr lang="zh-CN" altLang="en-US">
              <a:solidFill>
                <a:srgbClr val="92D050"/>
              </a:solidFill>
            </a:endParaRPr>
          </a:p>
        </p:txBody>
      </p:sp>
      <p:pic>
        <p:nvPicPr>
          <p:cNvPr id="3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5" y="55880"/>
            <a:ext cx="2119630" cy="227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395" y="13970"/>
            <a:ext cx="3126740" cy="233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图片 16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465" y="55880"/>
            <a:ext cx="2599055" cy="2273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590" y="2437130"/>
            <a:ext cx="7819390" cy="43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文本框 52"/>
          <p:cNvSpPr txBox="1"/>
          <p:nvPr/>
        </p:nvSpPr>
        <p:spPr>
          <a:xfrm>
            <a:off x="5426075" y="3763645"/>
            <a:ext cx="30372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这个空位先留着做情感分析</a:t>
            </a:r>
            <a:endParaRPr lang="zh-CN" altLang="en-US" sz="32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990465" y="1132840"/>
            <a:ext cx="3632835" cy="1961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710295" y="2818130"/>
            <a:ext cx="5506720" cy="35306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/>
          </a:p>
        </p:txBody>
      </p:sp>
      <p:pic>
        <p:nvPicPr>
          <p:cNvPr id="56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760" y="2908935"/>
            <a:ext cx="5053965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文本框 56"/>
          <p:cNvSpPr txBox="1"/>
          <p:nvPr/>
        </p:nvSpPr>
        <p:spPr>
          <a:xfrm>
            <a:off x="4895215" y="1364615"/>
            <a:ext cx="179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点击每个具体的舆论弹出</a:t>
            </a:r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9508490" y="3195955"/>
            <a:ext cx="1205865" cy="7264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xxxxxx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1364595" y="3195955"/>
            <a:ext cx="1205865" cy="7264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xxxxxx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3166725" y="3195955"/>
            <a:ext cx="888365" cy="6470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xxxxxx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3253720" y="4726940"/>
            <a:ext cx="1205865" cy="7264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xxxxxx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3253720" y="5618480"/>
            <a:ext cx="802640" cy="5816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xxxxxx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4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80" y="3843655"/>
            <a:ext cx="3862705" cy="291719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46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151</cp:revision>
  <dcterms:created xsi:type="dcterms:W3CDTF">2019-06-19T02:08:00Z</dcterms:created>
  <dcterms:modified xsi:type="dcterms:W3CDTF">2020-04-25T16:08:18Z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