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E1A4-CBC2-421D-8869-9C126594C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8906D-CDCC-4482-AC21-F5FFB771C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9C86D-E1F9-418C-9DB2-799DEB8F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1C3D-EE54-4D5F-AD18-B3E97C257BB5}" type="datetimeFigureOut">
              <a:rPr lang="ru-RU" smtClean="0"/>
              <a:t>03.08.2023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E1AED-D853-46E9-8965-F77E9F38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9F245-64CC-4B12-B97E-3AABC9F7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9754-36B9-4865-AF13-8FE60D14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13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A65D-5933-473F-AEFA-07285850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7FF3F-F004-485B-AB67-47F0C04BA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1891-10B2-41D7-A2CB-A36CBB6A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1C3D-EE54-4D5F-AD18-B3E97C257BB5}" type="datetimeFigureOut">
              <a:rPr lang="ru-RU" smtClean="0"/>
              <a:t>03.08.2023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1999D-4FDB-48EF-908A-D8428FE1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DEAED-35CA-42BC-A654-56238735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9754-36B9-4865-AF13-8FE60D14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30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C37F1-46B9-4125-8B8C-FE7F29DD2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C4C63-6B35-441E-B300-D8D02DE83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08A27-F100-438A-82D8-6C918B60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1C3D-EE54-4D5F-AD18-B3E97C257BB5}" type="datetimeFigureOut">
              <a:rPr lang="ru-RU" smtClean="0"/>
              <a:t>03.08.2023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06145-851A-4B8A-855E-08BDAAC7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4B74C-1E11-40E8-A69F-A03972DA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9754-36B9-4865-AF13-8FE60D14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19B2-22A2-4C77-A1F3-FD73670F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2D2F-5385-4A12-8B87-45CE3913D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6F394-ABFC-4354-B19C-E0047270B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1C3D-EE54-4D5F-AD18-B3E97C257BB5}" type="datetimeFigureOut">
              <a:rPr lang="ru-RU" smtClean="0"/>
              <a:t>03.08.2023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61FF2-95D1-4AEA-B3B9-7B0F1D43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99D56-F046-4FE7-ADB5-1893DDEB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9754-36B9-4865-AF13-8FE60D14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95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F709-7559-41AC-A032-73818FD5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E0A4F-FE3D-43DF-ADA3-A8AED553F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7D5DE-1B09-42A3-8C7C-886468A39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1C3D-EE54-4D5F-AD18-B3E97C257BB5}" type="datetimeFigureOut">
              <a:rPr lang="ru-RU" smtClean="0"/>
              <a:t>03.08.2023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DA4D3-E9CF-496F-8EFB-826EC0F1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009C7-8EF0-40AE-9EC3-BED1127A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9754-36B9-4865-AF13-8FE60D14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53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EFF83-5A08-4999-8F9D-4F0B7044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98C90-1386-442E-944D-C093A6C5F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220B8-797D-4DD7-A129-3455390D2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A8B29-27F3-485C-AFA7-143CE99E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1C3D-EE54-4D5F-AD18-B3E97C257BB5}" type="datetimeFigureOut">
              <a:rPr lang="ru-RU" smtClean="0"/>
              <a:t>03.08.2023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507BF-1C2C-4A57-BBD9-B5EDBFD42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95822-5CFD-4CD9-9FF4-7F085454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9754-36B9-4865-AF13-8FE60D14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80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B35C-607C-4131-AE7A-E458E2765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9D207-9A22-4227-90F3-F6473E54B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D9ED7-8CEE-40B9-A4ED-D9D672E21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91BF1-D6E8-41DD-B909-7B05B3FD3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DA7F6-B9C6-4561-A908-31A076579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323CB-F5C5-41E2-B86A-402CCA03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1C3D-EE54-4D5F-AD18-B3E97C257BB5}" type="datetimeFigureOut">
              <a:rPr lang="ru-RU" smtClean="0"/>
              <a:t>03.08.2023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0A3F24-F84D-4CB0-8CAE-FB6D14A83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946B0-385A-44B4-82FA-B4BBB481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9754-36B9-4865-AF13-8FE60D14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7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77B5-7804-4E9B-B524-9F0DD241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D7395-C7C4-49C3-BB0F-4547E5C58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1C3D-EE54-4D5F-AD18-B3E97C257BB5}" type="datetimeFigureOut">
              <a:rPr lang="ru-RU" smtClean="0"/>
              <a:t>03.08.2023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8D9BD-1F79-4074-9437-5BBDDBD1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53D82-6C98-402A-9242-5C627C60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9754-36B9-4865-AF13-8FE60D14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86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56FD8E-8FD0-4ACD-BB77-C1FD2E0B7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1C3D-EE54-4D5F-AD18-B3E97C257BB5}" type="datetimeFigureOut">
              <a:rPr lang="ru-RU" smtClean="0"/>
              <a:t>03.08.2023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B4631-3DAA-4172-B79A-8FD2DA35D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318DA-D365-477F-9E06-E69D1DAC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9754-36B9-4865-AF13-8FE60D14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79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06401-31BF-4AD3-927E-710DE1D80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7B56-6918-44CD-9FA4-BE340140B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2136D-674B-4FAD-BF64-65E798F19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4C0CF-93AD-4EF4-AFD8-AA3F8F70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1C3D-EE54-4D5F-AD18-B3E97C257BB5}" type="datetimeFigureOut">
              <a:rPr lang="ru-RU" smtClean="0"/>
              <a:t>03.08.2023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30EEA-EA6C-4028-BF9F-424ADA242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1E103-778B-4268-A73E-338AE247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9754-36B9-4865-AF13-8FE60D14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35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97384-9D58-4693-8903-34403B979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D2B7D-6752-45C3-A547-A99A06B8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9FA6F-4114-41E7-963B-A844FDCC0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EC4B0-D2CD-4FFD-B8F2-8164C989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1C3D-EE54-4D5F-AD18-B3E97C257BB5}" type="datetimeFigureOut">
              <a:rPr lang="ru-RU" smtClean="0"/>
              <a:t>03.08.2023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8CB1A-31E7-40A0-A539-27593A6B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AE209-66D0-411A-B5FC-876E39B9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9754-36B9-4865-AF13-8FE60D14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07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7B04F5-F7A8-453C-85A9-768C6EC11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88A69-8CDC-4AC0-A303-798BF2208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1CF49-1BB2-4E8B-943E-41C0A88FA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F1C3D-EE54-4D5F-AD18-B3E97C257BB5}" type="datetimeFigureOut">
              <a:rPr lang="ru-RU" smtClean="0"/>
              <a:t>03.08.2023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29CD7-9779-4111-AE30-1A8687FED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7B287-4D9F-4129-88FB-A1B74885B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59754-36B9-4865-AF13-8FE60D14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05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1B5E-4DBC-4154-A4C4-4B724248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Market research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BD9606-099F-4DA6-849A-0799243960E8}"/>
              </a:ext>
            </a:extLst>
          </p:cNvPr>
          <p:cNvSpPr txBox="1"/>
          <p:nvPr/>
        </p:nvSpPr>
        <p:spPr>
          <a:xfrm>
            <a:off x="931506" y="1923954"/>
            <a:ext cx="7361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brief overview of the restaurants in Los Angeles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data was taken from open sources.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With the help of Python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38023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7C4D-1910-4C06-A7F8-64D89A5F0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B5EFDC-C095-4862-BBA5-103859D8D5B3}"/>
              </a:ext>
            </a:extLst>
          </p:cNvPr>
          <p:cNvSpPr txBox="1"/>
          <p:nvPr/>
        </p:nvSpPr>
        <p:spPr>
          <a:xfrm>
            <a:off x="1043473" y="1858640"/>
            <a:ext cx="94161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Restaurant is the most popular type of establishments (75.2%).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Count of non-chain establishments are dominated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haven’t correlation between number of seats and count of establishments in chain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Average number of seats for restaurant the greatest comparing with other establishments (no surprise)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have now graph with Top-10 streets by count of restaurants. But most of streets in LA have only 1 restaurant (80% of streets)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Most restaurants have less than 50 seats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55313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7C4D-1910-4C06-A7F8-64D89A5F0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B5EFDC-C095-4862-BBA5-103859D8D5B3}"/>
              </a:ext>
            </a:extLst>
          </p:cNvPr>
          <p:cNvSpPr txBox="1"/>
          <p:nvPr/>
        </p:nvSpPr>
        <p:spPr>
          <a:xfrm>
            <a:off x="1043473" y="1877302"/>
            <a:ext cx="9416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look for the cheapest rental on the most popular streets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number of seats is up to 50</a:t>
            </a:r>
          </a:p>
        </p:txBody>
      </p:sp>
    </p:spTree>
    <p:extLst>
      <p:ext uri="{BB962C8B-B14F-4D97-AF65-F5344CB8AC3E}">
        <p14:creationId xmlns:p14="http://schemas.microsoft.com/office/powerpoint/2010/main" val="343126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4BC9CB-0957-4BAF-A0F6-ED08A9881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89" y="1404770"/>
            <a:ext cx="10554615" cy="48467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169C4A-BC1A-489E-8474-E6EF174AEBFC}"/>
              </a:ext>
            </a:extLst>
          </p:cNvPr>
          <p:cNvSpPr txBox="1"/>
          <p:nvPr/>
        </p:nvSpPr>
        <p:spPr>
          <a:xfrm>
            <a:off x="2479625" y="606490"/>
            <a:ext cx="723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3/4 of objects are restaurants. Fast food takes 2nd place.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5376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5C3C33-D3FE-4232-9579-1EAE7B08D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20" y="2039613"/>
            <a:ext cx="9391650" cy="4029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15F761-59D1-4B37-B600-9F27AFFEEA0D}"/>
              </a:ext>
            </a:extLst>
          </p:cNvPr>
          <p:cNvSpPr txBox="1"/>
          <p:nvPr/>
        </p:nvSpPr>
        <p:spPr>
          <a:xfrm>
            <a:off x="430291" y="813514"/>
            <a:ext cx="11480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 The amount of nonchain establishments prevails over the amount of chain establishments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966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713D7B-C745-4A64-BB35-5B4A5094E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440" y="2593910"/>
            <a:ext cx="7442867" cy="2974615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D307E7-0968-4F87-BF47-D7E8CBC2B9C7}"/>
              </a:ext>
            </a:extLst>
          </p:cNvPr>
          <p:cNvSpPr txBox="1"/>
          <p:nvPr/>
        </p:nvSpPr>
        <p:spPr>
          <a:xfrm>
            <a:off x="2110934" y="949326"/>
            <a:ext cx="7970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bakeries are chain establishments, other have proportions. </a:t>
            </a:r>
          </a:p>
          <a:p>
            <a:r>
              <a:rPr lang="en-US" sz="2400" dirty="0"/>
              <a:t>For Cafe we see chain type prevails, for restaurants vice versa.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1021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4F4F-753D-405B-9473-75E1E2AD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723" y="1540993"/>
            <a:ext cx="6277947" cy="774846"/>
          </a:xfrm>
        </p:spPr>
        <p:txBody>
          <a:bodyPr>
            <a:normAutofit/>
          </a:bodyPr>
          <a:lstStyle/>
          <a:p>
            <a:r>
              <a:rPr lang="en-US" sz="1600" b="1" dirty="0"/>
              <a:t>Average number of seats and count of establishments for chains only</a:t>
            </a:r>
            <a:endParaRPr lang="ru-RU" sz="1600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FF20544-8007-4F3E-9708-7EB596262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387" y="2073243"/>
            <a:ext cx="4467225" cy="41243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CDF0E6-50AA-45F9-BCC7-362AD81E37F3}"/>
              </a:ext>
            </a:extLst>
          </p:cNvPr>
          <p:cNvSpPr txBox="1"/>
          <p:nvPr/>
        </p:nvSpPr>
        <p:spPr>
          <a:xfrm>
            <a:off x="540514" y="567912"/>
            <a:ext cx="1167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From this graph, we can conclude that there is no correlation between the number of seats </a:t>
            </a:r>
          </a:p>
          <a:p>
            <a:pPr algn="ctr"/>
            <a:r>
              <a:rPr lang="en-US" sz="2400" dirty="0"/>
              <a:t>and the number of establishments in the chains.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1029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27662B-4CF2-4D76-B013-F576D5858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50" y="2178021"/>
            <a:ext cx="3871295" cy="381033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A971DF-C090-4B58-9664-A1ED4F08D9A0}"/>
              </a:ext>
            </a:extLst>
          </p:cNvPr>
          <p:cNvSpPr txBox="1"/>
          <p:nvPr/>
        </p:nvSpPr>
        <p:spPr>
          <a:xfrm>
            <a:off x="2041780" y="876895"/>
            <a:ext cx="8108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Bars and restaurants have the highest average seating capacity. </a:t>
            </a:r>
          </a:p>
          <a:p>
            <a:pPr algn="ctr"/>
            <a:r>
              <a:rPr lang="en-US" sz="2400" dirty="0"/>
              <a:t>Smallest number of seats in bakeries</a:t>
            </a:r>
            <a:endParaRPr lang="ru-R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6F590-CB98-49C9-9EB0-9951D3233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737" y="1888302"/>
            <a:ext cx="6074213" cy="438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773C5A-6301-4CD4-B358-8DBEEA497253}"/>
              </a:ext>
            </a:extLst>
          </p:cNvPr>
          <p:cNvSpPr txBox="1"/>
          <p:nvPr/>
        </p:nvSpPr>
        <p:spPr>
          <a:xfrm>
            <a:off x="2705872" y="1011386"/>
            <a:ext cx="6780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Here we see top-10 streets by number of restaurants</a:t>
            </a:r>
            <a:endParaRPr lang="ru-R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3FE24D-6DBB-47D5-A9CF-B10F989A6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533" y="1741650"/>
            <a:ext cx="7602933" cy="447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8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8B3C87-C5E2-4959-B4D5-C20275E1A714}"/>
              </a:ext>
            </a:extLst>
          </p:cNvPr>
          <p:cNvSpPr txBox="1"/>
          <p:nvPr/>
        </p:nvSpPr>
        <p:spPr>
          <a:xfrm>
            <a:off x="2517401" y="931648"/>
            <a:ext cx="732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restaurants have less than 50 seats. So the graph is skewed to the right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99763-DCFB-4F91-AEEE-BE374CBB0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812" y="1592477"/>
            <a:ext cx="52863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2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8B3C87-C5E2-4959-B4D5-C20275E1A714}"/>
              </a:ext>
            </a:extLst>
          </p:cNvPr>
          <p:cNvSpPr txBox="1"/>
          <p:nvPr/>
        </p:nvSpPr>
        <p:spPr>
          <a:xfrm>
            <a:off x="2793524" y="611529"/>
            <a:ext cx="6604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Here we see number of seats in restaurants on most popular streets </a:t>
            </a:r>
          </a:p>
          <a:p>
            <a:pPr algn="ctr"/>
            <a:r>
              <a:rPr lang="en-US" dirty="0"/>
              <a:t>(streets with the most count of restaurant on it)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54498-058A-43E9-84DE-5105011BB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705" y="1556440"/>
            <a:ext cx="8282589" cy="504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8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262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Market research</vt:lpstr>
      <vt:lpstr>PowerPoint Presentation</vt:lpstr>
      <vt:lpstr>PowerPoint Presentation</vt:lpstr>
      <vt:lpstr>PowerPoint Presentation</vt:lpstr>
      <vt:lpstr>Average number of seats and count of establishments for chains only</vt:lpstr>
      <vt:lpstr>PowerPoint Presentation</vt:lpstr>
      <vt:lpstr>PowerPoint Presentation</vt:lpstr>
      <vt:lpstr>PowerPoint Presentation</vt:lpstr>
      <vt:lpstr>PowerPoint Presentation</vt:lpstr>
      <vt:lpstr>Conclusions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Архипов</dc:creator>
  <cp:lastModifiedBy>Александр Архипов</cp:lastModifiedBy>
  <cp:revision>6</cp:revision>
  <dcterms:created xsi:type="dcterms:W3CDTF">2023-08-01T15:41:31Z</dcterms:created>
  <dcterms:modified xsi:type="dcterms:W3CDTF">2023-08-03T11:22:30Z</dcterms:modified>
</cp:coreProperties>
</file>