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sldIdLst>
    <p:sldId id="257" r:id="rId5"/>
    <p:sldId id="271" r:id="rId6"/>
    <p:sldId id="264" r:id="rId7"/>
    <p:sldId id="265" r:id="rId8"/>
    <p:sldId id="273" r:id="rId9"/>
    <p:sldId id="266" r:id="rId10"/>
    <p:sldId id="281" r:id="rId11"/>
    <p:sldId id="286" r:id="rId12"/>
    <p:sldId id="267" r:id="rId13"/>
    <p:sldId id="285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F3F3F"/>
    <a:srgbClr val="171717"/>
    <a:srgbClr val="070707"/>
    <a:srgbClr val="CBD351"/>
    <a:srgbClr val="7D1319"/>
    <a:srgbClr val="F4772A"/>
    <a:srgbClr val="3C846F"/>
    <a:srgbClr val="C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79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692798"/>
            <a:ext cx="7935678" cy="4450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0"/>
            <a:ext cx="7935678" cy="514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3916" y="0"/>
            <a:ext cx="6276169" cy="451368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53746" y="211079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电商</a:t>
            </a:r>
            <a:r>
              <a:rPr kumimoji="1" lang="zh-CN" altLang="en-US" sz="4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项目</a:t>
            </a:r>
            <a:endParaRPr kumimoji="1" lang="en-US" altLang="zh-CN" sz="4000" b="1" dirty="0" smtClean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5235" y="4163570"/>
            <a:ext cx="4493539" cy="27699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前端开发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团队：付欣、党洪全、张明星、王斌、李小鹏、赵成刚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上凸弯带形 9"/>
          <p:cNvSpPr/>
          <p:nvPr/>
        </p:nvSpPr>
        <p:spPr>
          <a:xfrm>
            <a:off x="3826836" y="1545769"/>
            <a:ext cx="1490328" cy="461866"/>
          </a:xfrm>
          <a:prstGeom prst="ellipseRibbon2">
            <a:avLst>
              <a:gd name="adj1" fmla="val 29545"/>
              <a:gd name="adj2" fmla="val 72535"/>
              <a:gd name="adj3" fmla="val 7954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84308" y="2698067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信锐</a:t>
            </a:r>
            <a:r>
              <a:rPr kumimoji="1" lang="zh-CN" altLang="en-US" sz="70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畅享</a:t>
            </a:r>
            <a:endParaRPr kumimoji="1" lang="en-US" altLang="zh-CN" sz="7000" b="1" dirty="0" smtClean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50" y="651164"/>
            <a:ext cx="926498" cy="9264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86200" y="470361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Sinres.com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0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44415" y="1606050"/>
            <a:ext cx="1512799" cy="1512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2000" dirty="0">
              <a:solidFill>
                <a:srgbClr val="3C846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1272" y="486599"/>
            <a:ext cx="2492990" cy="40011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请各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位评委点评提问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3760" y="1485286"/>
            <a:ext cx="9541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2000" dirty="0" smtClean="0">
                <a:solidFill>
                  <a:srgbClr val="3C846F"/>
                </a:solidFill>
              </a:rPr>
              <a:t>5</a:t>
            </a:r>
            <a:endParaRPr kumimoji="1" lang="zh-CN" altLang="en-US" sz="12000" dirty="0">
              <a:solidFill>
                <a:srgbClr val="3C846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83883"/>
              </p:ext>
            </p:extLst>
          </p:nvPr>
        </p:nvGraphicFramePr>
        <p:xfrm>
          <a:off x="2141881" y="1035050"/>
          <a:ext cx="5571252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提问评委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提问问题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3916" y="0"/>
            <a:ext cx="6276169" cy="451368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2517" y="1436241"/>
            <a:ext cx="5418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4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4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400" b="1" dirty="0" smtClean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400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497" y="1291123"/>
            <a:ext cx="4143006" cy="2008147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06" y="1166914"/>
            <a:ext cx="1078388" cy="248418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692798"/>
            <a:ext cx="79379" cy="445070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33685" y="1062104"/>
            <a:ext cx="1261074" cy="1261074"/>
          </a:xfrm>
          <a:prstGeom prst="ellipse">
            <a:avLst/>
          </a:prstGeom>
          <a:solidFill>
            <a:srgbClr val="CD2C1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100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CONTENTS</a:t>
            </a:r>
            <a:endParaRPr kumimoji="1" lang="zh-CN" altLang="en-US" sz="11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6148" y="1652255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171717"/>
                </a:solidFill>
              </a:rPr>
              <a:t>01</a:t>
            </a:r>
            <a:r>
              <a:rPr kumimoji="1" lang="zh-CN" altLang="en-US" sz="2400" dirty="0" smtClean="0">
                <a:solidFill>
                  <a:srgbClr val="171717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171717"/>
                </a:solidFill>
              </a:rPr>
              <a:t>PART</a:t>
            </a:r>
            <a:r>
              <a:rPr kumimoji="1" lang="zh-CN" altLang="en-US" sz="2400" dirty="0" smtClean="0">
                <a:solidFill>
                  <a:srgbClr val="171717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171717"/>
                </a:solidFill>
              </a:rPr>
              <a:t>ONE</a:t>
            </a:r>
            <a:endParaRPr kumimoji="1" lang="zh-CN" altLang="en-US" sz="2400" dirty="0">
              <a:solidFill>
                <a:srgbClr val="17171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6148" y="205087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171717"/>
                </a:solidFill>
              </a:rPr>
              <a:t>02</a:t>
            </a:r>
            <a:r>
              <a:rPr kumimoji="1" lang="zh-CN" altLang="en-US" sz="2400" dirty="0" smtClean="0">
                <a:solidFill>
                  <a:srgbClr val="171717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171717"/>
                </a:solidFill>
              </a:rPr>
              <a:t>PART</a:t>
            </a:r>
            <a:r>
              <a:rPr kumimoji="1" lang="zh-CN" altLang="en-US" sz="2400" dirty="0" smtClean="0">
                <a:solidFill>
                  <a:srgbClr val="171717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171717"/>
                </a:solidFill>
              </a:rPr>
              <a:t>TWO</a:t>
            </a:r>
            <a:endParaRPr kumimoji="1" lang="zh-CN" altLang="en-US" sz="2400" dirty="0">
              <a:solidFill>
                <a:srgbClr val="171717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6148" y="2449497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171717"/>
                </a:solidFill>
              </a:rPr>
              <a:t>03</a:t>
            </a:r>
            <a:r>
              <a:rPr kumimoji="1" lang="zh-CN" altLang="en-US" sz="2400" dirty="0" smtClean="0">
                <a:solidFill>
                  <a:srgbClr val="171717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171717"/>
                </a:solidFill>
              </a:rPr>
              <a:t>PART</a:t>
            </a:r>
            <a:r>
              <a:rPr kumimoji="1" lang="zh-CN" altLang="en-US" sz="2400" dirty="0" smtClean="0">
                <a:solidFill>
                  <a:srgbClr val="171717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171717"/>
                </a:solidFill>
              </a:rPr>
              <a:t>THREE</a:t>
            </a:r>
            <a:endParaRPr kumimoji="1" lang="zh-CN" altLang="en-US" sz="2400" dirty="0">
              <a:solidFill>
                <a:srgbClr val="17171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6148" y="2848117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171717"/>
                </a:solidFill>
              </a:rPr>
              <a:t>04</a:t>
            </a:r>
            <a:r>
              <a:rPr kumimoji="1" lang="zh-CN" altLang="en-US" sz="2400" dirty="0" smtClean="0">
                <a:solidFill>
                  <a:srgbClr val="171717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171717"/>
                </a:solidFill>
              </a:rPr>
              <a:t>PART</a:t>
            </a:r>
            <a:r>
              <a:rPr kumimoji="1" lang="zh-CN" altLang="en-US" sz="2400" dirty="0" smtClean="0">
                <a:solidFill>
                  <a:srgbClr val="171717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171717"/>
                </a:solidFill>
              </a:rPr>
              <a:t>FOUR</a:t>
            </a:r>
            <a:endParaRPr kumimoji="1" lang="zh-CN" altLang="en-US" sz="2400" dirty="0">
              <a:solidFill>
                <a:srgbClr val="171717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83144" y="165225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项目分析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583144" y="20508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业务流程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583144" y="244949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应用技术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583144" y="28481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16015" y="1498850"/>
            <a:ext cx="1512799" cy="1512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2000" dirty="0">
              <a:solidFill>
                <a:srgbClr val="3C846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1872" y="2044227"/>
            <a:ext cx="3576114" cy="47256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</a:rPr>
              <a:t>通过设计稿，画出业务流程图，然后通过流程图分析其业务逻辑和组件该如何设计</a:t>
            </a:r>
            <a:endParaRPr kumimoji="1"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51872" y="1622733"/>
            <a:ext cx="1107996" cy="369332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项目分析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2167" y="1386456"/>
            <a:ext cx="1037514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2000" dirty="0">
                <a:solidFill>
                  <a:srgbClr val="3C846F"/>
                </a:solidFill>
              </a:rPr>
              <a:t>1</a:t>
            </a:r>
            <a:endParaRPr kumimoji="1" lang="zh-CN" altLang="en-US" sz="12000" dirty="0">
              <a:solidFill>
                <a:srgbClr val="3C84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16015" y="1498850"/>
            <a:ext cx="1512799" cy="1512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2000" dirty="0">
              <a:solidFill>
                <a:srgbClr val="F4772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72653" y="1622733"/>
            <a:ext cx="1107996" cy="646331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业务</a:t>
            </a:r>
            <a:r>
              <a:rPr kumimoji="1" lang="zh-CN" altLang="en-US" dirty="0">
                <a:solidFill>
                  <a:schemeClr val="bg1"/>
                </a:solidFill>
              </a:rPr>
              <a:t>流程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42167" y="1377637"/>
            <a:ext cx="1037514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2000" dirty="0" smtClean="0">
                <a:solidFill>
                  <a:srgbClr val="F4772A"/>
                </a:solidFill>
              </a:rPr>
              <a:t>2</a:t>
            </a:r>
            <a:endParaRPr kumimoji="1" lang="zh-CN" altLang="en-US" sz="12000" dirty="0">
              <a:solidFill>
                <a:srgbClr val="F477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4649" y="343076"/>
            <a:ext cx="799146" cy="799146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19" y="669098"/>
            <a:ext cx="6428847" cy="44550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18001" y="224543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Sinres</a:t>
            </a:r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50667" y="4639733"/>
            <a:ext cx="685800" cy="33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输</a:t>
            </a:r>
            <a:r>
              <a:rPr lang="zh-CN" altLang="en-US" sz="800" dirty="0" smtClean="0"/>
              <a:t>入验证码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247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16015" y="1498850"/>
            <a:ext cx="1512799" cy="1512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2000" dirty="0">
              <a:solidFill>
                <a:srgbClr val="7D131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1872" y="2044227"/>
            <a:ext cx="3576114" cy="27078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</a:rPr>
              <a:t>在编码过程中所应用到的技术</a:t>
            </a:r>
            <a:endParaRPr kumimoji="1"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51872" y="1622733"/>
            <a:ext cx="1107996" cy="369332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应用技术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167" y="1377637"/>
            <a:ext cx="1037514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2000" dirty="0" smtClean="0">
                <a:solidFill>
                  <a:srgbClr val="7D1319"/>
                </a:solidFill>
              </a:rPr>
              <a:t>3</a:t>
            </a:r>
            <a:endParaRPr kumimoji="1" lang="zh-CN" altLang="en-US" sz="12000" dirty="0">
              <a:solidFill>
                <a:srgbClr val="7D1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4649" y="343076"/>
            <a:ext cx="799146" cy="799146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2266" y="742649"/>
            <a:ext cx="22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Vue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2266" y="1286933"/>
            <a:ext cx="5867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 smtClean="0"/>
              <a:t>vue-route</a:t>
            </a:r>
            <a:r>
              <a:rPr lang="en-US" altLang="zh-CN" dirty="0"/>
              <a:t> </a:t>
            </a:r>
            <a:r>
              <a:rPr lang="zh-CN" altLang="en-US" dirty="0" smtClean="0"/>
              <a:t>是</a:t>
            </a:r>
            <a:r>
              <a:rPr lang="zh-CN" altLang="en-US" dirty="0"/>
              <a:t>一个路由匹配功能   </a:t>
            </a:r>
            <a:r>
              <a:rPr lang="en-US" altLang="zh-CN" dirty="0"/>
              <a:t>             </a:t>
            </a:r>
          </a:p>
          <a:p>
            <a:pPr fontAlgn="base"/>
            <a:r>
              <a:rPr lang="en-US" altLang="zh-CN" dirty="0" err="1" smtClean="0"/>
              <a:t>axios</a:t>
            </a:r>
            <a:endParaRPr lang="en-US" altLang="zh-CN" dirty="0"/>
          </a:p>
          <a:p>
            <a:pPr fontAlgn="base"/>
            <a:r>
              <a:rPr lang="en-US" altLang="zh-CN" dirty="0" smtClean="0"/>
              <a:t>vuex</a:t>
            </a:r>
            <a:r>
              <a:rPr lang="en-US" altLang="zh-CN" dirty="0"/>
              <a:t>    </a:t>
            </a:r>
            <a:r>
              <a:rPr lang="zh-CN" altLang="en-US" dirty="0"/>
              <a:t>组件传值    </a:t>
            </a:r>
            <a:endParaRPr lang="en-US" altLang="zh-CN" dirty="0" smtClean="0"/>
          </a:p>
          <a:p>
            <a:pPr fontAlgn="base"/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85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942" y="0"/>
            <a:ext cx="79379" cy="514350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4649" y="343076"/>
            <a:ext cx="799146" cy="799146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000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40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2266" y="742649"/>
            <a:ext cx="22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组件：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2266" y="1286933"/>
            <a:ext cx="5867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 smtClean="0"/>
              <a:t>qs</a:t>
            </a:r>
            <a:r>
              <a:rPr lang="en-US" altLang="zh-CN" dirty="0"/>
              <a:t> </a:t>
            </a:r>
            <a:r>
              <a:rPr lang="zh-CN" altLang="en-US" dirty="0" smtClean="0"/>
              <a:t>拦截</a:t>
            </a:r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Swiper  </a:t>
            </a:r>
            <a:r>
              <a:rPr lang="zh-CN" altLang="en-US" dirty="0" smtClean="0"/>
              <a:t>轮播图 </a:t>
            </a:r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Obsver  </a:t>
            </a:r>
            <a:r>
              <a:rPr lang="zh-CN" altLang="en-US" dirty="0" smtClean="0"/>
              <a:t>非父组件传值</a:t>
            </a:r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flexible.js+2rempx   </a:t>
            </a:r>
            <a:r>
              <a:rPr lang="en-US" altLang="zh-CN" dirty="0" smtClean="0"/>
              <a:t>px</a:t>
            </a:r>
            <a:r>
              <a:rPr lang="zh-CN" altLang="en-US" dirty="0" smtClean="0"/>
              <a:t>自动转换</a:t>
            </a:r>
            <a:r>
              <a:rPr lang="en-US" altLang="zh-CN" dirty="0" smtClean="0"/>
              <a:t>rem </a:t>
            </a:r>
          </a:p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Vant  </a:t>
            </a:r>
            <a:r>
              <a:rPr lang="zh-CN" altLang="en-US" dirty="0" smtClean="0"/>
              <a:t>组件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373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16015" y="1498850"/>
            <a:ext cx="1512799" cy="1512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2000" dirty="0">
              <a:solidFill>
                <a:srgbClr val="CBD35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51872" y="1622733"/>
            <a:ext cx="1107996" cy="369332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项目</a:t>
            </a:r>
            <a:r>
              <a:rPr kumimoji="1" lang="zh-CN" altLang="en-US" dirty="0">
                <a:solidFill>
                  <a:schemeClr val="bg1"/>
                </a:solidFill>
              </a:rPr>
              <a:t>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2142167" y="1377637"/>
            <a:ext cx="1037514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2000" dirty="0" smtClean="0">
                <a:solidFill>
                  <a:srgbClr val="CBD351"/>
                </a:solidFill>
              </a:rPr>
              <a:t>4</a:t>
            </a:r>
            <a:endParaRPr kumimoji="1" lang="zh-CN" altLang="en-US" sz="12000" dirty="0">
              <a:solidFill>
                <a:srgbClr val="CBD3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sharepoint/v3/field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1476</TotalTime>
  <Words>116</Words>
  <Application>Microsoft Office PowerPoint</Application>
  <PresentationFormat>全屏显示(16:9)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付 欣</cp:lastModifiedBy>
  <cp:revision>196</cp:revision>
  <dcterms:created xsi:type="dcterms:W3CDTF">2010-04-12T23:12:02Z</dcterms:created>
  <dcterms:modified xsi:type="dcterms:W3CDTF">2019-07-06T08:52:24Z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