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611" r:id="rId3"/>
    <p:sldId id="619" r:id="rId4"/>
    <p:sldId id="620" r:id="rId5"/>
    <p:sldId id="621" r:id="rId6"/>
    <p:sldId id="622" r:id="rId7"/>
    <p:sldId id="623" r:id="rId8"/>
    <p:sldId id="625" r:id="rId9"/>
    <p:sldId id="626" r:id="rId10"/>
    <p:sldId id="632" r:id="rId11"/>
    <p:sldId id="627" r:id="rId12"/>
    <p:sldId id="628" r:id="rId13"/>
    <p:sldId id="629" r:id="rId14"/>
    <p:sldId id="630" r:id="rId15"/>
    <p:sldId id="631" r:id="rId16"/>
    <p:sldId id="51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1CA9D"/>
    <a:srgbClr val="679A6F"/>
    <a:srgbClr val="407752"/>
    <a:srgbClr val="0B5394"/>
    <a:srgbClr val="009AE4"/>
    <a:srgbClr val="EF6EA4"/>
    <a:srgbClr val="6A0E0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4489" autoAdjust="0"/>
  </p:normalViewPr>
  <p:slideViewPr>
    <p:cSldViewPr snapToGrid="0">
      <p:cViewPr varScale="1">
        <p:scale>
          <a:sx n="79" d="100"/>
          <a:sy n="79" d="100"/>
        </p:scale>
        <p:origin x="297" y="4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2523"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亮 吴" userId="bf4f2fb3ebd9fbe2" providerId="LiveId" clId="{5B1279CA-6F41-497F-B40C-006156A19E4A}"/>
    <pc:docChg chg="delSld modSld">
      <pc:chgData name="俊亮 吴" userId="bf4f2fb3ebd9fbe2" providerId="LiveId" clId="{5B1279CA-6F41-497F-B40C-006156A19E4A}" dt="2021-01-05T10:54:24.376" v="47" actId="2696"/>
      <pc:docMkLst>
        <pc:docMk/>
      </pc:docMkLst>
      <pc:sldChg chg="modSp mod">
        <pc:chgData name="俊亮 吴" userId="bf4f2fb3ebd9fbe2" providerId="LiveId" clId="{5B1279CA-6F41-497F-B40C-006156A19E4A}" dt="2021-01-05T10:54:00.682" v="42" actId="20577"/>
        <pc:sldMkLst>
          <pc:docMk/>
          <pc:sldMk cId="2976883484" sldId="258"/>
        </pc:sldMkLst>
        <pc:spChg chg="mod">
          <ac:chgData name="俊亮 吴" userId="bf4f2fb3ebd9fbe2" providerId="LiveId" clId="{5B1279CA-6F41-497F-B40C-006156A19E4A}" dt="2021-01-05T10:53:42.386" v="28" actId="20577"/>
          <ac:spMkLst>
            <pc:docMk/>
            <pc:sldMk cId="2976883484" sldId="258"/>
            <ac:spMk id="7" creationId="{399869AD-FA8A-4F31-A496-96FDA25F0EE4}"/>
          </ac:spMkLst>
        </pc:spChg>
        <pc:spChg chg="mod">
          <ac:chgData name="俊亮 吴" userId="bf4f2fb3ebd9fbe2" providerId="LiveId" clId="{5B1279CA-6F41-497F-B40C-006156A19E4A}" dt="2021-01-05T10:53:50.621" v="30"/>
          <ac:spMkLst>
            <pc:docMk/>
            <pc:sldMk cId="2976883484" sldId="258"/>
            <ac:spMk id="9" creationId="{280B436A-BEB7-45C7-BC75-3D49D3119106}"/>
          </ac:spMkLst>
        </pc:spChg>
        <pc:spChg chg="mod">
          <ac:chgData name="俊亮 吴" userId="bf4f2fb3ebd9fbe2" providerId="LiveId" clId="{5B1279CA-6F41-497F-B40C-006156A19E4A}" dt="2021-01-05T10:54:00.682" v="42" actId="20577"/>
          <ac:spMkLst>
            <pc:docMk/>
            <pc:sldMk cId="2976883484" sldId="258"/>
            <ac:spMk id="19" creationId="{ACB2D5CB-1EBB-45EE-BB8F-04A2287153C3}"/>
          </ac:spMkLst>
        </pc:spChg>
      </pc:sldChg>
      <pc:sldChg chg="del">
        <pc:chgData name="俊亮 吴" userId="bf4f2fb3ebd9fbe2" providerId="LiveId" clId="{5B1279CA-6F41-497F-B40C-006156A19E4A}" dt="2021-01-05T10:54:17.502" v="46" actId="2696"/>
        <pc:sldMkLst>
          <pc:docMk/>
          <pc:sldMk cId="491669575" sldId="527"/>
        </pc:sldMkLst>
      </pc:sldChg>
      <pc:sldChg chg="del">
        <pc:chgData name="俊亮 吴" userId="bf4f2fb3ebd9fbe2" providerId="LiveId" clId="{5B1279CA-6F41-497F-B40C-006156A19E4A}" dt="2021-01-05T10:54:17.502" v="46" actId="2696"/>
        <pc:sldMkLst>
          <pc:docMk/>
          <pc:sldMk cId="1828744703" sldId="595"/>
        </pc:sldMkLst>
      </pc:sldChg>
      <pc:sldChg chg="del">
        <pc:chgData name="俊亮 吴" userId="bf4f2fb3ebd9fbe2" providerId="LiveId" clId="{5B1279CA-6F41-497F-B40C-006156A19E4A}" dt="2021-01-05T10:54:17.502" v="46" actId="2696"/>
        <pc:sldMkLst>
          <pc:docMk/>
          <pc:sldMk cId="3531169085" sldId="596"/>
        </pc:sldMkLst>
      </pc:sldChg>
      <pc:sldChg chg="del">
        <pc:chgData name="俊亮 吴" userId="bf4f2fb3ebd9fbe2" providerId="LiveId" clId="{5B1279CA-6F41-497F-B40C-006156A19E4A}" dt="2021-01-05T10:54:24.376" v="47" actId="2696"/>
        <pc:sldMkLst>
          <pc:docMk/>
          <pc:sldMk cId="2871887304" sldId="597"/>
        </pc:sldMkLst>
      </pc:sldChg>
      <pc:sldChg chg="del">
        <pc:chgData name="俊亮 吴" userId="bf4f2fb3ebd9fbe2" providerId="LiveId" clId="{5B1279CA-6F41-497F-B40C-006156A19E4A}" dt="2021-01-05T10:54:17.502" v="46" actId="2696"/>
        <pc:sldMkLst>
          <pc:docMk/>
          <pc:sldMk cId="2256241733" sldId="598"/>
        </pc:sldMkLst>
      </pc:sldChg>
      <pc:sldChg chg="del">
        <pc:chgData name="俊亮 吴" userId="bf4f2fb3ebd9fbe2" providerId="LiveId" clId="{5B1279CA-6F41-497F-B40C-006156A19E4A}" dt="2021-01-05T10:54:17.502" v="46" actId="2696"/>
        <pc:sldMkLst>
          <pc:docMk/>
          <pc:sldMk cId="886436218" sldId="599"/>
        </pc:sldMkLst>
      </pc:sldChg>
      <pc:sldChg chg="del">
        <pc:chgData name="俊亮 吴" userId="bf4f2fb3ebd9fbe2" providerId="LiveId" clId="{5B1279CA-6F41-497F-B40C-006156A19E4A}" dt="2021-01-05T10:54:17.502" v="46" actId="2696"/>
        <pc:sldMkLst>
          <pc:docMk/>
          <pc:sldMk cId="861075391" sldId="600"/>
        </pc:sldMkLst>
      </pc:sldChg>
      <pc:sldChg chg="del">
        <pc:chgData name="俊亮 吴" userId="bf4f2fb3ebd9fbe2" providerId="LiveId" clId="{5B1279CA-6F41-497F-B40C-006156A19E4A}" dt="2021-01-05T10:54:17.502" v="46" actId="2696"/>
        <pc:sldMkLst>
          <pc:docMk/>
          <pc:sldMk cId="732480371" sldId="601"/>
        </pc:sldMkLst>
      </pc:sldChg>
      <pc:sldChg chg="del">
        <pc:chgData name="俊亮 吴" userId="bf4f2fb3ebd9fbe2" providerId="LiveId" clId="{5B1279CA-6F41-497F-B40C-006156A19E4A}" dt="2021-01-05T10:54:17.502" v="46" actId="2696"/>
        <pc:sldMkLst>
          <pc:docMk/>
          <pc:sldMk cId="293304324" sldId="602"/>
        </pc:sldMkLst>
      </pc:sldChg>
      <pc:sldChg chg="del">
        <pc:chgData name="俊亮 吴" userId="bf4f2fb3ebd9fbe2" providerId="LiveId" clId="{5B1279CA-6F41-497F-B40C-006156A19E4A}" dt="2021-01-05T10:54:17.502" v="46" actId="2696"/>
        <pc:sldMkLst>
          <pc:docMk/>
          <pc:sldMk cId="2158121554" sldId="603"/>
        </pc:sldMkLst>
      </pc:sldChg>
      <pc:sldChg chg="del">
        <pc:chgData name="俊亮 吴" userId="bf4f2fb3ebd9fbe2" providerId="LiveId" clId="{5B1279CA-6F41-497F-B40C-006156A19E4A}" dt="2021-01-05T10:54:17.502" v="46" actId="2696"/>
        <pc:sldMkLst>
          <pc:docMk/>
          <pc:sldMk cId="683056575" sldId="604"/>
        </pc:sldMkLst>
      </pc:sldChg>
      <pc:sldChg chg="del">
        <pc:chgData name="俊亮 吴" userId="bf4f2fb3ebd9fbe2" providerId="LiveId" clId="{5B1279CA-6F41-497F-B40C-006156A19E4A}" dt="2021-01-05T10:54:17.502" v="46" actId="2696"/>
        <pc:sldMkLst>
          <pc:docMk/>
          <pc:sldMk cId="4030073356" sldId="605"/>
        </pc:sldMkLst>
      </pc:sldChg>
      <pc:sldChg chg="del">
        <pc:chgData name="俊亮 吴" userId="bf4f2fb3ebd9fbe2" providerId="LiveId" clId="{5B1279CA-6F41-497F-B40C-006156A19E4A}" dt="2021-01-05T10:54:17.502" v="46" actId="2696"/>
        <pc:sldMkLst>
          <pc:docMk/>
          <pc:sldMk cId="1308034904" sldId="606"/>
        </pc:sldMkLst>
      </pc:sldChg>
      <pc:sldChg chg="del">
        <pc:chgData name="俊亮 吴" userId="bf4f2fb3ebd9fbe2" providerId="LiveId" clId="{5B1279CA-6F41-497F-B40C-006156A19E4A}" dt="2021-01-05T10:54:24.376" v="47" actId="2696"/>
        <pc:sldMkLst>
          <pc:docMk/>
          <pc:sldMk cId="3684410191" sldId="607"/>
        </pc:sldMkLst>
      </pc:sldChg>
      <pc:sldChg chg="del">
        <pc:chgData name="俊亮 吴" userId="bf4f2fb3ebd9fbe2" providerId="LiveId" clId="{5B1279CA-6F41-497F-B40C-006156A19E4A}" dt="2021-01-05T10:54:24.376" v="47" actId="2696"/>
        <pc:sldMkLst>
          <pc:docMk/>
          <pc:sldMk cId="2160577217" sldId="608"/>
        </pc:sldMkLst>
      </pc:sldChg>
      <pc:sldChg chg="del">
        <pc:chgData name="俊亮 吴" userId="bf4f2fb3ebd9fbe2" providerId="LiveId" clId="{5B1279CA-6F41-497F-B40C-006156A19E4A}" dt="2021-01-05T10:54:24.376" v="47" actId="2696"/>
        <pc:sldMkLst>
          <pc:docMk/>
          <pc:sldMk cId="2675994841" sldId="609"/>
        </pc:sldMkLst>
      </pc:sldChg>
      <pc:sldChg chg="del">
        <pc:chgData name="俊亮 吴" userId="bf4f2fb3ebd9fbe2" providerId="LiveId" clId="{5B1279CA-6F41-497F-B40C-006156A19E4A}" dt="2021-01-05T10:54:24.376" v="47" actId="2696"/>
        <pc:sldMkLst>
          <pc:docMk/>
          <pc:sldMk cId="2710675018" sldId="610"/>
        </pc:sldMkLst>
      </pc:sldChg>
      <pc:sldChg chg="delSp modSp mod">
        <pc:chgData name="俊亮 吴" userId="bf4f2fb3ebd9fbe2" providerId="LiveId" clId="{5B1279CA-6F41-497F-B40C-006156A19E4A}" dt="2021-01-05T10:54:06.907" v="45" actId="478"/>
        <pc:sldMkLst>
          <pc:docMk/>
          <pc:sldMk cId="471794334" sldId="611"/>
        </pc:sldMkLst>
        <pc:spChg chg="del mod">
          <ac:chgData name="俊亮 吴" userId="bf4f2fb3ebd9fbe2" providerId="LiveId" clId="{5B1279CA-6F41-497F-B40C-006156A19E4A}" dt="2021-01-05T10:54:06.907" v="45" actId="478"/>
          <ac:spMkLst>
            <pc:docMk/>
            <pc:sldMk cId="471794334" sldId="611"/>
            <ac:spMk id="33" creationId="{AF20F26E-F653-43DF-82DA-A72F8A839338}"/>
          </ac:spMkLst>
        </pc:spChg>
      </pc:sldChg>
      <pc:sldChg chg="del">
        <pc:chgData name="俊亮 吴" userId="bf4f2fb3ebd9fbe2" providerId="LiveId" clId="{5B1279CA-6F41-497F-B40C-006156A19E4A}" dt="2021-01-05T10:54:24.376" v="47" actId="2696"/>
        <pc:sldMkLst>
          <pc:docMk/>
          <pc:sldMk cId="2945637679" sldId="612"/>
        </pc:sldMkLst>
      </pc:sldChg>
    </pc:docChg>
  </pc:docChgLst>
  <pc:docChgLst>
    <pc:chgData name="俊亮 吴" userId="bf4f2fb3ebd9fbe2" providerId="LiveId" clId="{A9C6B5E9-EBBA-4622-8D20-D86D0C433206}"/>
    <pc:docChg chg="undo custSel addSld delSld modSld sldOrd">
      <pc:chgData name="俊亮 吴" userId="bf4f2fb3ebd9fbe2" providerId="LiveId" clId="{A9C6B5E9-EBBA-4622-8D20-D86D0C433206}" dt="2021-01-10T07:58:05.966" v="2202" actId="20577"/>
      <pc:docMkLst>
        <pc:docMk/>
      </pc:docMkLst>
      <pc:sldChg chg="modSp mod">
        <pc:chgData name="俊亮 吴" userId="bf4f2fb3ebd9fbe2" providerId="LiveId" clId="{A9C6B5E9-EBBA-4622-8D20-D86D0C433206}" dt="2021-01-09T06:39:56.748" v="0" actId="2711"/>
        <pc:sldMkLst>
          <pc:docMk/>
          <pc:sldMk cId="2976883484" sldId="258"/>
        </pc:sldMkLst>
        <pc:spChg chg="mod">
          <ac:chgData name="俊亮 吴" userId="bf4f2fb3ebd9fbe2" providerId="LiveId" clId="{A9C6B5E9-EBBA-4622-8D20-D86D0C433206}" dt="2021-01-09T06:39:56.748" v="0" actId="2711"/>
          <ac:spMkLst>
            <pc:docMk/>
            <pc:sldMk cId="2976883484" sldId="258"/>
            <ac:spMk id="7" creationId="{399869AD-FA8A-4F31-A496-96FDA25F0EE4}"/>
          </ac:spMkLst>
        </pc:spChg>
      </pc:sldChg>
      <pc:sldChg chg="modSp mod">
        <pc:chgData name="俊亮 吴" userId="bf4f2fb3ebd9fbe2" providerId="LiveId" clId="{A9C6B5E9-EBBA-4622-8D20-D86D0C433206}" dt="2021-01-10T06:21:28.607" v="208" actId="20577"/>
        <pc:sldMkLst>
          <pc:docMk/>
          <pc:sldMk cId="471794334" sldId="611"/>
        </pc:sldMkLst>
        <pc:spChg chg="mod">
          <ac:chgData name="俊亮 吴" userId="bf4f2fb3ebd9fbe2" providerId="LiveId" clId="{A9C6B5E9-EBBA-4622-8D20-D86D0C433206}" dt="2021-01-10T06:10:06.772" v="29" actId="403"/>
          <ac:spMkLst>
            <pc:docMk/>
            <pc:sldMk cId="471794334" sldId="611"/>
            <ac:spMk id="2" creationId="{17EE4CFD-EC34-4866-9C5F-C2D4150DF3A7}"/>
          </ac:spMkLst>
        </pc:spChg>
        <pc:spChg chg="mod">
          <ac:chgData name="俊亮 吴" userId="bf4f2fb3ebd9fbe2" providerId="LiveId" clId="{A9C6B5E9-EBBA-4622-8D20-D86D0C433206}" dt="2021-01-10T06:21:28.607" v="208" actId="20577"/>
          <ac:spMkLst>
            <pc:docMk/>
            <pc:sldMk cId="471794334" sldId="611"/>
            <ac:spMk id="3" creationId="{5A0A5731-5F8A-46B6-AB7E-AB353AC864DC}"/>
          </ac:spMkLst>
        </pc:spChg>
      </pc:sldChg>
      <pc:sldChg chg="del">
        <pc:chgData name="俊亮 吴" userId="bf4f2fb3ebd9fbe2" providerId="LiveId" clId="{A9C6B5E9-EBBA-4622-8D20-D86D0C433206}" dt="2021-01-10T06:10:18.674" v="30" actId="2696"/>
        <pc:sldMkLst>
          <pc:docMk/>
          <pc:sldMk cId="3050903245" sldId="612"/>
        </pc:sldMkLst>
      </pc:sldChg>
      <pc:sldChg chg="addSp modSp mod modAnim modNotesTx">
        <pc:chgData name="俊亮 吴" userId="bf4f2fb3ebd9fbe2" providerId="LiveId" clId="{A9C6B5E9-EBBA-4622-8D20-D86D0C433206}" dt="2021-01-10T07:32:48.671" v="1710"/>
        <pc:sldMkLst>
          <pc:docMk/>
          <pc:sldMk cId="4260379086" sldId="619"/>
        </pc:sldMkLst>
        <pc:spChg chg="mod">
          <ac:chgData name="俊亮 吴" userId="bf4f2fb3ebd9fbe2" providerId="LiveId" clId="{A9C6B5E9-EBBA-4622-8D20-D86D0C433206}" dt="2021-01-10T06:11:44.631" v="91" actId="113"/>
          <ac:spMkLst>
            <pc:docMk/>
            <pc:sldMk cId="4260379086" sldId="619"/>
            <ac:spMk id="2" creationId="{17EE4CFD-EC34-4866-9C5F-C2D4150DF3A7}"/>
          </ac:spMkLst>
        </pc:spChg>
        <pc:spChg chg="mod">
          <ac:chgData name="俊亮 吴" userId="bf4f2fb3ebd9fbe2" providerId="LiveId" clId="{A9C6B5E9-EBBA-4622-8D20-D86D0C433206}" dt="2021-01-10T06:12:23.028" v="103" actId="1076"/>
          <ac:spMkLst>
            <pc:docMk/>
            <pc:sldMk cId="4260379086" sldId="619"/>
            <ac:spMk id="4" creationId="{9AD6E006-2113-4629-9A48-101D2A070990}"/>
          </ac:spMkLst>
        </pc:spChg>
        <pc:spChg chg="mod">
          <ac:chgData name="俊亮 吴" userId="bf4f2fb3ebd9fbe2" providerId="LiveId" clId="{A9C6B5E9-EBBA-4622-8D20-D86D0C433206}" dt="2021-01-10T06:12:17.604" v="101" actId="1076"/>
          <ac:spMkLst>
            <pc:docMk/>
            <pc:sldMk cId="4260379086" sldId="619"/>
            <ac:spMk id="5" creationId="{E7F5B2FD-60CB-4C2D-9D6F-31D1376650FF}"/>
          </ac:spMkLst>
        </pc:spChg>
        <pc:spChg chg="add mod">
          <ac:chgData name="俊亮 吴" userId="bf4f2fb3ebd9fbe2" providerId="LiveId" clId="{A9C6B5E9-EBBA-4622-8D20-D86D0C433206}" dt="2021-01-10T06:12:19.878" v="102" actId="1076"/>
          <ac:spMkLst>
            <pc:docMk/>
            <pc:sldMk cId="4260379086" sldId="619"/>
            <ac:spMk id="14" creationId="{125D80E0-97E2-4DE7-B4A9-738E47180E83}"/>
          </ac:spMkLst>
        </pc:spChg>
        <pc:spChg chg="mod">
          <ac:chgData name="俊亮 吴" userId="bf4f2fb3ebd9fbe2" providerId="LiveId" clId="{A9C6B5E9-EBBA-4622-8D20-D86D0C433206}" dt="2021-01-10T06:22:50.995" v="329" actId="20577"/>
          <ac:spMkLst>
            <pc:docMk/>
            <pc:sldMk cId="4260379086" sldId="619"/>
            <ac:spMk id="15" creationId="{E4028DEC-9644-4081-9949-C858F3D16256}"/>
          </ac:spMkLst>
        </pc:spChg>
      </pc:sldChg>
      <pc:sldChg chg="addSp delSp modSp mod modNotesTx">
        <pc:chgData name="俊亮 吴" userId="bf4f2fb3ebd9fbe2" providerId="LiveId" clId="{A9C6B5E9-EBBA-4622-8D20-D86D0C433206}" dt="2021-01-10T07:29:50.808" v="1705" actId="20577"/>
        <pc:sldMkLst>
          <pc:docMk/>
          <pc:sldMk cId="1259223268" sldId="620"/>
        </pc:sldMkLst>
        <pc:spChg chg="del">
          <ac:chgData name="俊亮 吴" userId="bf4f2fb3ebd9fbe2" providerId="LiveId" clId="{A9C6B5E9-EBBA-4622-8D20-D86D0C433206}" dt="2021-01-10T06:12:46.555" v="105" actId="478"/>
          <ac:spMkLst>
            <pc:docMk/>
            <pc:sldMk cId="1259223268" sldId="620"/>
            <ac:spMk id="2" creationId="{17EE4CFD-EC34-4866-9C5F-C2D4150DF3A7}"/>
          </ac:spMkLst>
        </pc:spChg>
        <pc:spChg chg="mod">
          <ac:chgData name="俊亮 吴" userId="bf4f2fb3ebd9fbe2" providerId="LiveId" clId="{A9C6B5E9-EBBA-4622-8D20-D86D0C433206}" dt="2021-01-10T06:13:14.084" v="114" actId="12"/>
          <ac:spMkLst>
            <pc:docMk/>
            <pc:sldMk cId="1259223268" sldId="620"/>
            <ac:spMk id="3" creationId="{9E3E4DA9-A260-4232-8118-8835A547BA3C}"/>
          </ac:spMkLst>
        </pc:spChg>
        <pc:spChg chg="add mod">
          <ac:chgData name="俊亮 吴" userId="bf4f2fb3ebd9fbe2" providerId="LiveId" clId="{A9C6B5E9-EBBA-4622-8D20-D86D0C433206}" dt="2021-01-10T06:12:43.641" v="104"/>
          <ac:spMkLst>
            <pc:docMk/>
            <pc:sldMk cId="1259223268" sldId="620"/>
            <ac:spMk id="4" creationId="{341697F5-304B-40F5-BF21-55A0D217FAAA}"/>
          </ac:spMkLst>
        </pc:spChg>
      </pc:sldChg>
      <pc:sldChg chg="addSp delSp modSp mod addAnim delAnim modAnim modNotesTx">
        <pc:chgData name="俊亮 吴" userId="bf4f2fb3ebd9fbe2" providerId="LiveId" clId="{A9C6B5E9-EBBA-4622-8D20-D86D0C433206}" dt="2021-01-10T07:29:53.958" v="1706" actId="20577"/>
        <pc:sldMkLst>
          <pc:docMk/>
          <pc:sldMk cId="3348176478" sldId="621"/>
        </pc:sldMkLst>
        <pc:spChg chg="del">
          <ac:chgData name="俊亮 吴" userId="bf4f2fb3ebd9fbe2" providerId="LiveId" clId="{A9C6B5E9-EBBA-4622-8D20-D86D0C433206}" dt="2021-01-10T06:13:42.936" v="117" actId="478"/>
          <ac:spMkLst>
            <pc:docMk/>
            <pc:sldMk cId="3348176478" sldId="621"/>
            <ac:spMk id="2" creationId="{17EE4CFD-EC34-4866-9C5F-C2D4150DF3A7}"/>
          </ac:spMkLst>
        </pc:spChg>
        <pc:spChg chg="mod">
          <ac:chgData name="俊亮 吴" userId="bf4f2fb3ebd9fbe2" providerId="LiveId" clId="{A9C6B5E9-EBBA-4622-8D20-D86D0C433206}" dt="2021-01-10T06:28:53.573" v="824" actId="1076"/>
          <ac:spMkLst>
            <pc:docMk/>
            <pc:sldMk cId="3348176478" sldId="621"/>
            <ac:spMk id="3" creationId="{9E3E4DA9-A260-4232-8118-8835A547BA3C}"/>
          </ac:spMkLst>
        </pc:spChg>
        <pc:spChg chg="mod">
          <ac:chgData name="俊亮 吴" userId="bf4f2fb3ebd9fbe2" providerId="LiveId" clId="{A9C6B5E9-EBBA-4622-8D20-D86D0C433206}" dt="2021-01-10T06:28:59.058" v="835" actId="1035"/>
          <ac:spMkLst>
            <pc:docMk/>
            <pc:sldMk cId="3348176478" sldId="621"/>
            <ac:spMk id="4" creationId="{F1049788-7DFA-46F9-B23F-26C400B3A1F7}"/>
          </ac:spMkLst>
        </pc:spChg>
        <pc:spChg chg="mod">
          <ac:chgData name="俊亮 吴" userId="bf4f2fb3ebd9fbe2" providerId="LiveId" clId="{A9C6B5E9-EBBA-4622-8D20-D86D0C433206}" dt="2021-01-10T06:28:59.058" v="835" actId="1035"/>
          <ac:spMkLst>
            <pc:docMk/>
            <pc:sldMk cId="3348176478" sldId="621"/>
            <ac:spMk id="5" creationId="{9A371DFC-2315-4ED4-B6B9-B47A2BC8408D}"/>
          </ac:spMkLst>
        </pc:spChg>
        <pc:spChg chg="mod">
          <ac:chgData name="俊亮 吴" userId="bf4f2fb3ebd9fbe2" providerId="LiveId" clId="{A9C6B5E9-EBBA-4622-8D20-D86D0C433206}" dt="2021-01-10T06:28:59.058" v="835" actId="1035"/>
          <ac:spMkLst>
            <pc:docMk/>
            <pc:sldMk cId="3348176478" sldId="621"/>
            <ac:spMk id="6" creationId="{643A5BF9-50AD-476B-AAA8-AC872E62A3DB}"/>
          </ac:spMkLst>
        </pc:spChg>
        <pc:spChg chg="mod">
          <ac:chgData name="俊亮 吴" userId="bf4f2fb3ebd9fbe2" providerId="LiveId" clId="{A9C6B5E9-EBBA-4622-8D20-D86D0C433206}" dt="2021-01-10T06:28:59.058" v="835" actId="1035"/>
          <ac:spMkLst>
            <pc:docMk/>
            <pc:sldMk cId="3348176478" sldId="621"/>
            <ac:spMk id="7" creationId="{9D1EB088-C06D-4593-A172-54B98BDDAF5C}"/>
          </ac:spMkLst>
        </pc:spChg>
        <pc:spChg chg="mod">
          <ac:chgData name="俊亮 吴" userId="bf4f2fb3ebd9fbe2" providerId="LiveId" clId="{A9C6B5E9-EBBA-4622-8D20-D86D0C433206}" dt="2021-01-10T06:28:59.058" v="835" actId="1035"/>
          <ac:spMkLst>
            <pc:docMk/>
            <pc:sldMk cId="3348176478" sldId="621"/>
            <ac:spMk id="8" creationId="{4773DDF4-00DD-4C25-A61B-2C78BC4CDED3}"/>
          </ac:spMkLst>
        </pc:spChg>
        <pc:spChg chg="mod">
          <ac:chgData name="俊亮 吴" userId="bf4f2fb3ebd9fbe2" providerId="LiveId" clId="{A9C6B5E9-EBBA-4622-8D20-D86D0C433206}" dt="2021-01-10T07:04:13.136" v="1692" actId="20577"/>
          <ac:spMkLst>
            <pc:docMk/>
            <pc:sldMk cId="3348176478" sldId="621"/>
            <ac:spMk id="9" creationId="{38B9A934-8478-4D82-A0EA-2B2CC1F04F40}"/>
          </ac:spMkLst>
        </pc:spChg>
        <pc:spChg chg="mod">
          <ac:chgData name="俊亮 吴" userId="bf4f2fb3ebd9fbe2" providerId="LiveId" clId="{A9C6B5E9-EBBA-4622-8D20-D86D0C433206}" dt="2021-01-10T06:41:34.228" v="1151" actId="20577"/>
          <ac:spMkLst>
            <pc:docMk/>
            <pc:sldMk cId="3348176478" sldId="621"/>
            <ac:spMk id="10" creationId="{2BD451A5-6F21-475A-86DB-F55ACF7F11CB}"/>
          </ac:spMkLst>
        </pc:spChg>
        <pc:spChg chg="mod">
          <ac:chgData name="俊亮 吴" userId="bf4f2fb3ebd9fbe2" providerId="LiveId" clId="{A9C6B5E9-EBBA-4622-8D20-D86D0C433206}" dt="2021-01-10T06:39:51.398" v="1133" actId="2711"/>
          <ac:spMkLst>
            <pc:docMk/>
            <pc:sldMk cId="3348176478" sldId="621"/>
            <ac:spMk id="11" creationId="{200A3BFA-ACB5-4E79-B0AD-EA4BEF773C5B}"/>
          </ac:spMkLst>
        </pc:spChg>
        <pc:spChg chg="add mod">
          <ac:chgData name="俊亮 吴" userId="bf4f2fb3ebd9fbe2" providerId="LiveId" clId="{A9C6B5E9-EBBA-4622-8D20-D86D0C433206}" dt="2021-01-10T06:13:40.464" v="116"/>
          <ac:spMkLst>
            <pc:docMk/>
            <pc:sldMk cId="3348176478" sldId="621"/>
            <ac:spMk id="12" creationId="{7AD2988A-4551-44D7-B8D5-D46A6EC65EB3}"/>
          </ac:spMkLst>
        </pc:spChg>
        <pc:spChg chg="add del mod">
          <ac:chgData name="俊亮 吴" userId="bf4f2fb3ebd9fbe2" providerId="LiveId" clId="{A9C6B5E9-EBBA-4622-8D20-D86D0C433206}" dt="2021-01-10T06:28:12.368" v="801" actId="478"/>
          <ac:spMkLst>
            <pc:docMk/>
            <pc:sldMk cId="3348176478" sldId="621"/>
            <ac:spMk id="13" creationId="{5E80A9D8-E4B4-4AF2-A088-2C24649A522A}"/>
          </ac:spMkLst>
        </pc:spChg>
      </pc:sldChg>
      <pc:sldChg chg="addSp delSp modSp mod ord modNotesTx">
        <pc:chgData name="俊亮 吴" userId="bf4f2fb3ebd9fbe2" providerId="LiveId" clId="{A9C6B5E9-EBBA-4622-8D20-D86D0C433206}" dt="2021-01-10T07:30:02.650" v="1707" actId="20577"/>
        <pc:sldMkLst>
          <pc:docMk/>
          <pc:sldMk cId="2377329602" sldId="622"/>
        </pc:sldMkLst>
        <pc:spChg chg="del">
          <ac:chgData name="俊亮 吴" userId="bf4f2fb3ebd9fbe2" providerId="LiveId" clId="{A9C6B5E9-EBBA-4622-8D20-D86D0C433206}" dt="2021-01-10T06:18:07.275" v="168" actId="478"/>
          <ac:spMkLst>
            <pc:docMk/>
            <pc:sldMk cId="2377329602" sldId="622"/>
            <ac:spMk id="2" creationId="{17EE4CFD-EC34-4866-9C5F-C2D4150DF3A7}"/>
          </ac:spMkLst>
        </pc:spChg>
        <pc:spChg chg="mod">
          <ac:chgData name="俊亮 吴" userId="bf4f2fb3ebd9fbe2" providerId="LiveId" clId="{A9C6B5E9-EBBA-4622-8D20-D86D0C433206}" dt="2021-01-10T06:30:26.253" v="840" actId="20577"/>
          <ac:spMkLst>
            <pc:docMk/>
            <pc:sldMk cId="2377329602" sldId="622"/>
            <ac:spMk id="3" creationId="{9E3E4DA9-A260-4232-8118-8835A547BA3C}"/>
          </ac:spMkLst>
        </pc:spChg>
        <pc:spChg chg="add mod">
          <ac:chgData name="俊亮 吴" userId="bf4f2fb3ebd9fbe2" providerId="LiveId" clId="{A9C6B5E9-EBBA-4622-8D20-D86D0C433206}" dt="2021-01-10T06:18:04.461" v="167"/>
          <ac:spMkLst>
            <pc:docMk/>
            <pc:sldMk cId="2377329602" sldId="622"/>
            <ac:spMk id="4" creationId="{D335632A-829B-433A-AAC1-B7A088B29FA8}"/>
          </ac:spMkLst>
        </pc:spChg>
      </pc:sldChg>
      <pc:sldChg chg="addSp delSp modSp mod modNotesTx">
        <pc:chgData name="俊亮 吴" userId="bf4f2fb3ebd9fbe2" providerId="LiveId" clId="{A9C6B5E9-EBBA-4622-8D20-D86D0C433206}" dt="2021-01-10T07:30:05.623" v="1708" actId="20577"/>
        <pc:sldMkLst>
          <pc:docMk/>
          <pc:sldMk cId="1697380392" sldId="623"/>
        </pc:sldMkLst>
        <pc:spChg chg="del">
          <ac:chgData name="俊亮 吴" userId="bf4f2fb3ebd9fbe2" providerId="LiveId" clId="{A9C6B5E9-EBBA-4622-8D20-D86D0C433206}" dt="2021-01-10T06:18:28.596" v="170" actId="478"/>
          <ac:spMkLst>
            <pc:docMk/>
            <pc:sldMk cId="1697380392" sldId="623"/>
            <ac:spMk id="2" creationId="{17EE4CFD-EC34-4866-9C5F-C2D4150DF3A7}"/>
          </ac:spMkLst>
        </pc:spChg>
        <pc:spChg chg="mod">
          <ac:chgData name="俊亮 吴" userId="bf4f2fb3ebd9fbe2" providerId="LiveId" clId="{A9C6B5E9-EBBA-4622-8D20-D86D0C433206}" dt="2021-01-10T06:31:55.441" v="862"/>
          <ac:spMkLst>
            <pc:docMk/>
            <pc:sldMk cId="1697380392" sldId="623"/>
            <ac:spMk id="4" creationId="{2A0E0A9F-F436-4C1A-B0DF-85C7882FB80F}"/>
          </ac:spMkLst>
        </pc:spChg>
        <pc:spChg chg="add mod">
          <ac:chgData name="俊亮 吴" userId="bf4f2fb3ebd9fbe2" providerId="LiveId" clId="{A9C6B5E9-EBBA-4622-8D20-D86D0C433206}" dt="2021-01-10T06:18:26.860" v="169"/>
          <ac:spMkLst>
            <pc:docMk/>
            <pc:sldMk cId="1697380392" sldId="623"/>
            <ac:spMk id="5" creationId="{E391F261-B44D-4432-A50F-021E5BF28827}"/>
          </ac:spMkLst>
        </pc:spChg>
        <pc:spChg chg="add mod">
          <ac:chgData name="俊亮 吴" userId="bf4f2fb3ebd9fbe2" providerId="LiveId" clId="{A9C6B5E9-EBBA-4622-8D20-D86D0C433206}" dt="2021-01-10T06:43:24.277" v="1329" actId="313"/>
          <ac:spMkLst>
            <pc:docMk/>
            <pc:sldMk cId="1697380392" sldId="623"/>
            <ac:spMk id="6" creationId="{39880D4B-D90C-4FF7-B9E8-8EBE604FA2A9}"/>
          </ac:spMkLst>
        </pc:spChg>
        <pc:spChg chg="add mod">
          <ac:chgData name="俊亮 吴" userId="bf4f2fb3ebd9fbe2" providerId="LiveId" clId="{A9C6B5E9-EBBA-4622-8D20-D86D0C433206}" dt="2021-01-10T07:06:31.964" v="1693"/>
          <ac:spMkLst>
            <pc:docMk/>
            <pc:sldMk cId="1697380392" sldId="623"/>
            <ac:spMk id="7" creationId="{EE6ECF2E-28C9-46D2-B0E4-CAE4C40324C2}"/>
          </ac:spMkLst>
        </pc:spChg>
      </pc:sldChg>
      <pc:sldChg chg="addSp delSp modSp del mod">
        <pc:chgData name="俊亮 吴" userId="bf4f2fb3ebd9fbe2" providerId="LiveId" clId="{A9C6B5E9-EBBA-4622-8D20-D86D0C433206}" dt="2021-01-10T06:32:47.209" v="884" actId="2696"/>
        <pc:sldMkLst>
          <pc:docMk/>
          <pc:sldMk cId="775180357" sldId="624"/>
        </pc:sldMkLst>
        <pc:spChg chg="del">
          <ac:chgData name="俊亮 吴" userId="bf4f2fb3ebd9fbe2" providerId="LiveId" clId="{A9C6B5E9-EBBA-4622-8D20-D86D0C433206}" dt="2021-01-10T06:18:32.505" v="172" actId="478"/>
          <ac:spMkLst>
            <pc:docMk/>
            <pc:sldMk cId="775180357" sldId="624"/>
            <ac:spMk id="2" creationId="{17EE4CFD-EC34-4866-9C5F-C2D4150DF3A7}"/>
          </ac:spMkLst>
        </pc:spChg>
        <pc:spChg chg="add mod">
          <ac:chgData name="俊亮 吴" userId="bf4f2fb3ebd9fbe2" providerId="LiveId" clId="{A9C6B5E9-EBBA-4622-8D20-D86D0C433206}" dt="2021-01-10T06:18:30.619" v="171"/>
          <ac:spMkLst>
            <pc:docMk/>
            <pc:sldMk cId="775180357" sldId="624"/>
            <ac:spMk id="5" creationId="{AC53B146-70FB-4647-BC30-DD7F3519F53C}"/>
          </ac:spMkLst>
        </pc:spChg>
      </pc:sldChg>
      <pc:sldChg chg="addSp delSp modSp mod modNotesTx">
        <pc:chgData name="俊亮 吴" userId="bf4f2fb3ebd9fbe2" providerId="LiveId" clId="{A9C6B5E9-EBBA-4622-8D20-D86D0C433206}" dt="2021-01-10T07:30:08.920" v="1709" actId="20577"/>
        <pc:sldMkLst>
          <pc:docMk/>
          <pc:sldMk cId="1034463148" sldId="625"/>
        </pc:sldMkLst>
        <pc:spChg chg="del">
          <ac:chgData name="俊亮 吴" userId="bf4f2fb3ebd9fbe2" providerId="LiveId" clId="{A9C6B5E9-EBBA-4622-8D20-D86D0C433206}" dt="2021-01-10T06:18:36.168" v="173" actId="478"/>
          <ac:spMkLst>
            <pc:docMk/>
            <pc:sldMk cId="1034463148" sldId="625"/>
            <ac:spMk id="2" creationId="{17EE4CFD-EC34-4866-9C5F-C2D4150DF3A7}"/>
          </ac:spMkLst>
        </pc:spChg>
        <pc:spChg chg="mod">
          <ac:chgData name="俊亮 吴" userId="bf4f2fb3ebd9fbe2" providerId="LiveId" clId="{A9C6B5E9-EBBA-4622-8D20-D86D0C433206}" dt="2021-01-10T06:20:32.765" v="202" actId="1076"/>
          <ac:spMkLst>
            <pc:docMk/>
            <pc:sldMk cId="1034463148" sldId="625"/>
            <ac:spMk id="3" creationId="{9E3E4DA9-A260-4232-8118-8835A547BA3C}"/>
          </ac:spMkLst>
        </pc:spChg>
        <pc:spChg chg="add mod">
          <ac:chgData name="俊亮 吴" userId="bf4f2fb3ebd9fbe2" providerId="LiveId" clId="{A9C6B5E9-EBBA-4622-8D20-D86D0C433206}" dt="2021-01-10T06:18:36.356" v="174"/>
          <ac:spMkLst>
            <pc:docMk/>
            <pc:sldMk cId="1034463148" sldId="625"/>
            <ac:spMk id="4" creationId="{C1E675EE-F3C8-4A9F-872D-7F2E4D43EAE6}"/>
          </ac:spMkLst>
        </pc:spChg>
        <pc:spChg chg="add del mod">
          <ac:chgData name="俊亮 吴" userId="bf4f2fb3ebd9fbe2" providerId="LiveId" clId="{A9C6B5E9-EBBA-4622-8D20-D86D0C433206}" dt="2021-01-10T06:43:45.216" v="1332" actId="478"/>
          <ac:spMkLst>
            <pc:docMk/>
            <pc:sldMk cId="1034463148" sldId="625"/>
            <ac:spMk id="5" creationId="{13B62682-A90F-441B-95E0-7771F7F57C02}"/>
          </ac:spMkLst>
        </pc:spChg>
      </pc:sldChg>
      <pc:sldChg chg="addSp delSp modSp mod addAnim delAnim modAnim">
        <pc:chgData name="俊亮 吴" userId="bf4f2fb3ebd9fbe2" providerId="LiveId" clId="{A9C6B5E9-EBBA-4622-8D20-D86D0C433206}" dt="2021-01-10T07:28:22.839" v="1698"/>
        <pc:sldMkLst>
          <pc:docMk/>
          <pc:sldMk cId="4184137827" sldId="626"/>
        </pc:sldMkLst>
        <pc:spChg chg="del">
          <ac:chgData name="俊亮 吴" userId="bf4f2fb3ebd9fbe2" providerId="LiveId" clId="{A9C6B5E9-EBBA-4622-8D20-D86D0C433206}" dt="2021-01-10T06:45:22.816" v="1414" actId="478"/>
          <ac:spMkLst>
            <pc:docMk/>
            <pc:sldMk cId="4184137827" sldId="626"/>
            <ac:spMk id="2" creationId="{17EE4CFD-EC34-4866-9C5F-C2D4150DF3A7}"/>
          </ac:spMkLst>
        </pc:spChg>
        <pc:spChg chg="mod">
          <ac:chgData name="俊亮 吴" userId="bf4f2fb3ebd9fbe2" providerId="LiveId" clId="{A9C6B5E9-EBBA-4622-8D20-D86D0C433206}" dt="2021-01-10T06:47:08.518" v="1434" actId="1076"/>
          <ac:spMkLst>
            <pc:docMk/>
            <pc:sldMk cId="4184137827" sldId="626"/>
            <ac:spMk id="3" creationId="{9E3E4DA9-A260-4232-8118-8835A547BA3C}"/>
          </ac:spMkLst>
        </pc:spChg>
        <pc:spChg chg="del">
          <ac:chgData name="俊亮 吴" userId="bf4f2fb3ebd9fbe2" providerId="LiveId" clId="{A9C6B5E9-EBBA-4622-8D20-D86D0C433206}" dt="2021-01-10T06:45:41.038" v="1429" actId="478"/>
          <ac:spMkLst>
            <pc:docMk/>
            <pc:sldMk cId="4184137827" sldId="626"/>
            <ac:spMk id="8" creationId="{A849ECCD-7D44-4579-9C47-6DE288DA651F}"/>
          </ac:spMkLst>
        </pc:spChg>
        <pc:spChg chg="add mod">
          <ac:chgData name="俊亮 吴" userId="bf4f2fb3ebd9fbe2" providerId="LiveId" clId="{A9C6B5E9-EBBA-4622-8D20-D86D0C433206}" dt="2021-01-10T06:45:27.113" v="1426" actId="20577"/>
          <ac:spMkLst>
            <pc:docMk/>
            <pc:sldMk cId="4184137827" sldId="626"/>
            <ac:spMk id="9" creationId="{FC779C1A-3F0B-4524-A7FD-0C4E8AEB5EE0}"/>
          </ac:spMkLst>
        </pc:spChg>
        <pc:spChg chg="add mod">
          <ac:chgData name="俊亮 吴" userId="bf4f2fb3ebd9fbe2" providerId="LiveId" clId="{A9C6B5E9-EBBA-4622-8D20-D86D0C433206}" dt="2021-01-10T06:53:02.970" v="1452" actId="1076"/>
          <ac:spMkLst>
            <pc:docMk/>
            <pc:sldMk cId="4184137827" sldId="626"/>
            <ac:spMk id="11" creationId="{02ADD760-AF99-4235-AF29-63EFF141D9A5}"/>
          </ac:spMkLst>
        </pc:spChg>
        <pc:picChg chg="add del mod">
          <ac:chgData name="俊亮 吴" userId="bf4f2fb3ebd9fbe2" providerId="LiveId" clId="{A9C6B5E9-EBBA-4622-8D20-D86D0C433206}" dt="2021-01-10T06:52:48.602" v="1444" actId="478"/>
          <ac:picMkLst>
            <pc:docMk/>
            <pc:sldMk cId="4184137827" sldId="626"/>
            <ac:picMk id="5" creationId="{A7B20DCE-3F6E-4483-96CA-33EE976B7934}"/>
          </ac:picMkLst>
        </pc:picChg>
        <pc:picChg chg="add mod">
          <ac:chgData name="俊亮 吴" userId="bf4f2fb3ebd9fbe2" providerId="LiveId" clId="{A9C6B5E9-EBBA-4622-8D20-D86D0C433206}" dt="2021-01-10T06:47:05.102" v="1432" actId="1076"/>
          <ac:picMkLst>
            <pc:docMk/>
            <pc:sldMk cId="4184137827" sldId="626"/>
            <ac:picMk id="6" creationId="{598FF069-D49D-4846-90F8-FBA0934B3DBF}"/>
          </ac:picMkLst>
        </pc:picChg>
        <pc:picChg chg="del">
          <ac:chgData name="俊亮 吴" userId="bf4f2fb3ebd9fbe2" providerId="LiveId" clId="{A9C6B5E9-EBBA-4622-8D20-D86D0C433206}" dt="2021-01-10T06:45:33.509" v="1428" actId="478"/>
          <ac:picMkLst>
            <pc:docMk/>
            <pc:sldMk cId="4184137827" sldId="626"/>
            <ac:picMk id="7" creationId="{4CAAD256-7956-45FF-909E-B4214498322C}"/>
          </ac:picMkLst>
        </pc:picChg>
      </pc:sldChg>
      <pc:sldChg chg="addSp delSp modSp mod delAnim modAnim">
        <pc:chgData name="俊亮 吴" userId="bf4f2fb3ebd9fbe2" providerId="LiveId" clId="{A9C6B5E9-EBBA-4622-8D20-D86D0C433206}" dt="2021-01-10T07:45:21.678" v="2055"/>
        <pc:sldMkLst>
          <pc:docMk/>
          <pc:sldMk cId="2502383069" sldId="627"/>
        </pc:sldMkLst>
        <pc:spChg chg="del">
          <ac:chgData name="俊亮 吴" userId="bf4f2fb3ebd9fbe2" providerId="LiveId" clId="{A9C6B5E9-EBBA-4622-8D20-D86D0C433206}" dt="2021-01-10T06:55:41.381" v="1495" actId="478"/>
          <ac:spMkLst>
            <pc:docMk/>
            <pc:sldMk cId="2502383069" sldId="627"/>
            <ac:spMk id="2" creationId="{17EE4CFD-EC34-4866-9C5F-C2D4150DF3A7}"/>
          </ac:spMkLst>
        </pc:spChg>
        <pc:spChg chg="del mod">
          <ac:chgData name="俊亮 吴" userId="bf4f2fb3ebd9fbe2" providerId="LiveId" clId="{A9C6B5E9-EBBA-4622-8D20-D86D0C433206}" dt="2021-01-10T06:55:38.404" v="1494" actId="478"/>
          <ac:spMkLst>
            <pc:docMk/>
            <pc:sldMk cId="2502383069" sldId="627"/>
            <ac:spMk id="3" creationId="{9E3E4DA9-A260-4232-8118-8835A547BA3C}"/>
          </ac:spMkLst>
        </pc:spChg>
        <pc:spChg chg="add mod">
          <ac:chgData name="俊亮 吴" userId="bf4f2fb3ebd9fbe2" providerId="LiveId" clId="{A9C6B5E9-EBBA-4622-8D20-D86D0C433206}" dt="2021-01-10T06:55:56.439" v="1501" actId="1076"/>
          <ac:spMkLst>
            <pc:docMk/>
            <pc:sldMk cId="2502383069" sldId="627"/>
            <ac:spMk id="6" creationId="{2DA40713-0239-4CBF-A9AD-B054868EB6BD}"/>
          </ac:spMkLst>
        </pc:spChg>
        <pc:spChg chg="add mod">
          <ac:chgData name="俊亮 吴" userId="bf4f2fb3ebd9fbe2" providerId="LiveId" clId="{A9C6B5E9-EBBA-4622-8D20-D86D0C433206}" dt="2021-01-10T06:55:50.352" v="1500"/>
          <ac:spMkLst>
            <pc:docMk/>
            <pc:sldMk cId="2502383069" sldId="627"/>
            <ac:spMk id="7" creationId="{040112FA-BD84-44CD-A60C-CB54C12AB754}"/>
          </ac:spMkLst>
        </pc:spChg>
        <pc:spChg chg="add mod">
          <ac:chgData name="俊亮 吴" userId="bf4f2fb3ebd9fbe2" providerId="LiveId" clId="{A9C6B5E9-EBBA-4622-8D20-D86D0C433206}" dt="2021-01-10T06:56:58.202" v="1612" actId="1076"/>
          <ac:spMkLst>
            <pc:docMk/>
            <pc:sldMk cId="2502383069" sldId="627"/>
            <ac:spMk id="12" creationId="{679F64DD-21FC-4699-B0FC-FEA52ED2A5F7}"/>
          </ac:spMkLst>
        </pc:spChg>
        <pc:spChg chg="add mod">
          <ac:chgData name="俊亮 吴" userId="bf4f2fb3ebd9fbe2" providerId="LiveId" clId="{A9C6B5E9-EBBA-4622-8D20-D86D0C433206}" dt="2021-01-10T07:39:10.801" v="1859" actId="2711"/>
          <ac:spMkLst>
            <pc:docMk/>
            <pc:sldMk cId="2502383069" sldId="627"/>
            <ac:spMk id="14" creationId="{5804526D-9C6F-4936-A545-C9C416FFB32E}"/>
          </ac:spMkLst>
        </pc:spChg>
        <pc:picChg chg="del">
          <ac:chgData name="俊亮 吴" userId="bf4f2fb3ebd9fbe2" providerId="LiveId" clId="{A9C6B5E9-EBBA-4622-8D20-D86D0C433206}" dt="2021-01-10T06:54:43.113" v="1474" actId="478"/>
          <ac:picMkLst>
            <pc:docMk/>
            <pc:sldMk cId="2502383069" sldId="627"/>
            <ac:picMk id="9" creationId="{32BCA7DD-83F3-4BD2-AB67-74B264E99A2A}"/>
          </ac:picMkLst>
        </pc:picChg>
        <pc:cxnChg chg="add mod">
          <ac:chgData name="俊亮 吴" userId="bf4f2fb3ebd9fbe2" providerId="LiveId" clId="{A9C6B5E9-EBBA-4622-8D20-D86D0C433206}" dt="2021-01-10T06:56:11.614" v="1504" actId="14100"/>
          <ac:cxnSpMkLst>
            <pc:docMk/>
            <pc:sldMk cId="2502383069" sldId="627"/>
            <ac:cxnSpMk id="8" creationId="{3448BEB8-228D-4CF1-974F-0BAD76448F6C}"/>
          </ac:cxnSpMkLst>
        </pc:cxnChg>
        <pc:cxnChg chg="add mod">
          <ac:chgData name="俊亮 吴" userId="bf4f2fb3ebd9fbe2" providerId="LiveId" clId="{A9C6B5E9-EBBA-4622-8D20-D86D0C433206}" dt="2021-01-10T06:56:19.010" v="1507" actId="14100"/>
          <ac:cxnSpMkLst>
            <pc:docMk/>
            <pc:sldMk cId="2502383069" sldId="627"/>
            <ac:cxnSpMk id="10" creationId="{DF73F278-1EE5-401C-8ED9-B7ABDB38E10A}"/>
          </ac:cxnSpMkLst>
        </pc:cxnChg>
      </pc:sldChg>
      <pc:sldChg chg="addSp delSp modSp mod delAnim modAnim">
        <pc:chgData name="俊亮 吴" userId="bf4f2fb3ebd9fbe2" providerId="LiveId" clId="{A9C6B5E9-EBBA-4622-8D20-D86D0C433206}" dt="2021-01-10T07:45:26.393" v="2056"/>
        <pc:sldMkLst>
          <pc:docMk/>
          <pc:sldMk cId="3575915077" sldId="628"/>
        </pc:sldMkLst>
        <pc:spChg chg="del">
          <ac:chgData name="俊亮 吴" userId="bf4f2fb3ebd9fbe2" providerId="LiveId" clId="{A9C6B5E9-EBBA-4622-8D20-D86D0C433206}" dt="2021-01-10T06:57:10.003" v="1614" actId="478"/>
          <ac:spMkLst>
            <pc:docMk/>
            <pc:sldMk cId="3575915077" sldId="628"/>
            <ac:spMk id="2" creationId="{17EE4CFD-EC34-4866-9C5F-C2D4150DF3A7}"/>
          </ac:spMkLst>
        </pc:spChg>
        <pc:spChg chg="mod">
          <ac:chgData name="俊亮 吴" userId="bf4f2fb3ebd9fbe2" providerId="LiveId" clId="{A9C6B5E9-EBBA-4622-8D20-D86D0C433206}" dt="2021-01-10T06:57:34.362" v="1621" actId="14100"/>
          <ac:spMkLst>
            <pc:docMk/>
            <pc:sldMk cId="3575915077" sldId="628"/>
            <ac:spMk id="3" creationId="{9E3E4DA9-A260-4232-8118-8835A547BA3C}"/>
          </ac:spMkLst>
        </pc:spChg>
        <pc:spChg chg="add mod">
          <ac:chgData name="俊亮 吴" userId="bf4f2fb3ebd9fbe2" providerId="LiveId" clId="{A9C6B5E9-EBBA-4622-8D20-D86D0C433206}" dt="2021-01-10T06:57:08.109" v="1613"/>
          <ac:spMkLst>
            <pc:docMk/>
            <pc:sldMk cId="3575915077" sldId="628"/>
            <ac:spMk id="6" creationId="{42BE5CFF-48A4-48FA-91A9-AEEBBCD7BC57}"/>
          </ac:spMkLst>
        </pc:spChg>
        <pc:spChg chg="add mod">
          <ac:chgData name="俊亮 吴" userId="bf4f2fb3ebd9fbe2" providerId="LiveId" clId="{A9C6B5E9-EBBA-4622-8D20-D86D0C433206}" dt="2021-01-10T06:57:24.900" v="1618" actId="1076"/>
          <ac:spMkLst>
            <pc:docMk/>
            <pc:sldMk cId="3575915077" sldId="628"/>
            <ac:spMk id="7" creationId="{EA66B191-113D-4281-A857-0A75E90ACDAA}"/>
          </ac:spMkLst>
        </pc:spChg>
        <pc:spChg chg="add mod">
          <ac:chgData name="俊亮 吴" userId="bf4f2fb3ebd9fbe2" providerId="LiveId" clId="{A9C6B5E9-EBBA-4622-8D20-D86D0C433206}" dt="2021-01-10T07:38:15.812" v="1851" actId="1076"/>
          <ac:spMkLst>
            <pc:docMk/>
            <pc:sldMk cId="3575915077" sldId="628"/>
            <ac:spMk id="8" creationId="{86BF8F72-8DCC-4924-AAF4-9E42E6194121}"/>
          </ac:spMkLst>
        </pc:spChg>
        <pc:spChg chg="add mod">
          <ac:chgData name="俊亮 吴" userId="bf4f2fb3ebd9fbe2" providerId="LiveId" clId="{A9C6B5E9-EBBA-4622-8D20-D86D0C433206}" dt="2021-01-10T07:42:11.373" v="1978" actId="20577"/>
          <ac:spMkLst>
            <pc:docMk/>
            <pc:sldMk cId="3575915077" sldId="628"/>
            <ac:spMk id="9" creationId="{37E1C983-967B-4169-8937-5A0B21446484}"/>
          </ac:spMkLst>
        </pc:spChg>
        <pc:spChg chg="add del mod">
          <ac:chgData name="俊亮 吴" userId="bf4f2fb3ebd9fbe2" providerId="LiveId" clId="{A9C6B5E9-EBBA-4622-8D20-D86D0C433206}" dt="2021-01-10T07:42:28.774" v="1982"/>
          <ac:spMkLst>
            <pc:docMk/>
            <pc:sldMk cId="3575915077" sldId="628"/>
            <ac:spMk id="10" creationId="{3C53818F-272D-44A4-8475-CA0E1462430B}"/>
          </ac:spMkLst>
        </pc:spChg>
        <pc:spChg chg="add del mod">
          <ac:chgData name="俊亮 吴" userId="bf4f2fb3ebd9fbe2" providerId="LiveId" clId="{A9C6B5E9-EBBA-4622-8D20-D86D0C433206}" dt="2021-01-10T07:42:28.774" v="1982"/>
          <ac:spMkLst>
            <pc:docMk/>
            <pc:sldMk cId="3575915077" sldId="628"/>
            <ac:spMk id="11" creationId="{A7681F76-07E6-479E-8535-FCDED91D73A3}"/>
          </ac:spMkLst>
        </pc:spChg>
        <pc:picChg chg="del">
          <ac:chgData name="俊亮 吴" userId="bf4f2fb3ebd9fbe2" providerId="LiveId" clId="{A9C6B5E9-EBBA-4622-8D20-D86D0C433206}" dt="2021-01-10T06:57:11.254" v="1615" actId="478"/>
          <ac:picMkLst>
            <pc:docMk/>
            <pc:sldMk cId="3575915077" sldId="628"/>
            <ac:picMk id="5" creationId="{434AE747-347D-4260-A84B-77EB7F1B1B87}"/>
          </ac:picMkLst>
        </pc:picChg>
      </pc:sldChg>
      <pc:sldChg chg="addSp delSp modSp mod delAnim modAnim">
        <pc:chgData name="俊亮 吴" userId="bf4f2fb3ebd9fbe2" providerId="LiveId" clId="{A9C6B5E9-EBBA-4622-8D20-D86D0C433206}" dt="2021-01-10T07:45:30.497" v="2057"/>
        <pc:sldMkLst>
          <pc:docMk/>
          <pc:sldMk cId="463775199" sldId="629"/>
        </pc:sldMkLst>
        <pc:spChg chg="del">
          <ac:chgData name="俊亮 吴" userId="bf4f2fb3ebd9fbe2" providerId="LiveId" clId="{A9C6B5E9-EBBA-4622-8D20-D86D0C433206}" dt="2021-01-10T06:59:41.606" v="1642" actId="478"/>
          <ac:spMkLst>
            <pc:docMk/>
            <pc:sldMk cId="463775199" sldId="629"/>
            <ac:spMk id="2" creationId="{17EE4CFD-EC34-4866-9C5F-C2D4150DF3A7}"/>
          </ac:spMkLst>
        </pc:spChg>
        <pc:spChg chg="mod">
          <ac:chgData name="俊亮 吴" userId="bf4f2fb3ebd9fbe2" providerId="LiveId" clId="{A9C6B5E9-EBBA-4622-8D20-D86D0C433206}" dt="2021-01-10T06:59:54.844" v="1646" actId="1076"/>
          <ac:spMkLst>
            <pc:docMk/>
            <pc:sldMk cId="463775199" sldId="629"/>
            <ac:spMk id="3" creationId="{9E3E4DA9-A260-4232-8118-8835A547BA3C}"/>
          </ac:spMkLst>
        </pc:spChg>
        <pc:spChg chg="add mod">
          <ac:chgData name="俊亮 吴" userId="bf4f2fb3ebd9fbe2" providerId="LiveId" clId="{A9C6B5E9-EBBA-4622-8D20-D86D0C433206}" dt="2021-01-10T06:59:44.967" v="1644" actId="1076"/>
          <ac:spMkLst>
            <pc:docMk/>
            <pc:sldMk cId="463775199" sldId="629"/>
            <ac:spMk id="6" creationId="{4CF70975-318D-4B5F-B9A0-263F51386CDB}"/>
          </ac:spMkLst>
        </pc:spChg>
        <pc:spChg chg="add mod">
          <ac:chgData name="俊亮 吴" userId="bf4f2fb3ebd9fbe2" providerId="LiveId" clId="{A9C6B5E9-EBBA-4622-8D20-D86D0C433206}" dt="2021-01-10T06:59:41.896" v="1643"/>
          <ac:spMkLst>
            <pc:docMk/>
            <pc:sldMk cId="463775199" sldId="629"/>
            <ac:spMk id="7" creationId="{A67EF15D-DBE2-4290-B0B4-D6DB4ED8E2D0}"/>
          </ac:spMkLst>
        </pc:spChg>
        <pc:spChg chg="add del mod">
          <ac:chgData name="俊亮 吴" userId="bf4f2fb3ebd9fbe2" providerId="LiveId" clId="{A9C6B5E9-EBBA-4622-8D20-D86D0C433206}" dt="2021-01-10T07:42:22.308" v="1980" actId="478"/>
          <ac:spMkLst>
            <pc:docMk/>
            <pc:sldMk cId="463775199" sldId="629"/>
            <ac:spMk id="8" creationId="{7E85D61A-079E-400A-983C-D0560783D7ED}"/>
          </ac:spMkLst>
        </pc:spChg>
        <pc:spChg chg="add mod">
          <ac:chgData name="俊亮 吴" userId="bf4f2fb3ebd9fbe2" providerId="LiveId" clId="{A9C6B5E9-EBBA-4622-8D20-D86D0C433206}" dt="2021-01-10T07:42:30.040" v="1983"/>
          <ac:spMkLst>
            <pc:docMk/>
            <pc:sldMk cId="463775199" sldId="629"/>
            <ac:spMk id="9" creationId="{2966A089-9B65-416B-BE43-26FC53E1EDDD}"/>
          </ac:spMkLst>
        </pc:spChg>
        <pc:spChg chg="add mod">
          <ac:chgData name="俊亮 吴" userId="bf4f2fb3ebd9fbe2" providerId="LiveId" clId="{A9C6B5E9-EBBA-4622-8D20-D86D0C433206}" dt="2021-01-10T07:44:49.391" v="2053" actId="2711"/>
          <ac:spMkLst>
            <pc:docMk/>
            <pc:sldMk cId="463775199" sldId="629"/>
            <ac:spMk id="10" creationId="{F4D97587-C8C2-4962-93A7-23B69EF593D4}"/>
          </ac:spMkLst>
        </pc:spChg>
        <pc:picChg chg="del">
          <ac:chgData name="俊亮 吴" userId="bf4f2fb3ebd9fbe2" providerId="LiveId" clId="{A9C6B5E9-EBBA-4622-8D20-D86D0C433206}" dt="2021-01-10T06:59:15.517" v="1632" actId="478"/>
          <ac:picMkLst>
            <pc:docMk/>
            <pc:sldMk cId="463775199" sldId="629"/>
            <ac:picMk id="5" creationId="{B3DEDAED-3015-4D1F-A78F-901B96A1D103}"/>
          </ac:picMkLst>
        </pc:picChg>
      </pc:sldChg>
      <pc:sldChg chg="addSp delSp modSp mod delAnim modAnim">
        <pc:chgData name="俊亮 吴" userId="bf4f2fb3ebd9fbe2" providerId="LiveId" clId="{A9C6B5E9-EBBA-4622-8D20-D86D0C433206}" dt="2021-01-10T07:58:05.966" v="2202" actId="20577"/>
        <pc:sldMkLst>
          <pc:docMk/>
          <pc:sldMk cId="591492431" sldId="630"/>
        </pc:sldMkLst>
        <pc:spChg chg="del mod">
          <ac:chgData name="俊亮 吴" userId="bf4f2fb3ebd9fbe2" providerId="LiveId" clId="{A9C6B5E9-EBBA-4622-8D20-D86D0C433206}" dt="2021-01-10T07:01:25.459" v="1672" actId="478"/>
          <ac:spMkLst>
            <pc:docMk/>
            <pc:sldMk cId="591492431" sldId="630"/>
            <ac:spMk id="2" creationId="{17EE4CFD-EC34-4866-9C5F-C2D4150DF3A7}"/>
          </ac:spMkLst>
        </pc:spChg>
        <pc:spChg chg="mod">
          <ac:chgData name="俊亮 吴" userId="bf4f2fb3ebd9fbe2" providerId="LiveId" clId="{A9C6B5E9-EBBA-4622-8D20-D86D0C433206}" dt="2021-01-10T07:58:05.966" v="2202" actId="20577"/>
          <ac:spMkLst>
            <pc:docMk/>
            <pc:sldMk cId="591492431" sldId="630"/>
            <ac:spMk id="3" creationId="{9E3E4DA9-A260-4232-8118-8835A547BA3C}"/>
          </ac:spMkLst>
        </pc:spChg>
        <pc:spChg chg="add mod">
          <ac:chgData name="俊亮 吴" userId="bf4f2fb3ebd9fbe2" providerId="LiveId" clId="{A9C6B5E9-EBBA-4622-8D20-D86D0C433206}" dt="2021-01-10T07:01:29.582" v="1674" actId="1076"/>
          <ac:spMkLst>
            <pc:docMk/>
            <pc:sldMk cId="591492431" sldId="630"/>
            <ac:spMk id="6" creationId="{AE278252-3BC9-4691-AD56-C57BA45C8637}"/>
          </ac:spMkLst>
        </pc:spChg>
        <pc:spChg chg="add mod">
          <ac:chgData name="俊亮 吴" userId="bf4f2fb3ebd9fbe2" providerId="LiveId" clId="{A9C6B5E9-EBBA-4622-8D20-D86D0C433206}" dt="2021-01-10T07:01:25.798" v="1673"/>
          <ac:spMkLst>
            <pc:docMk/>
            <pc:sldMk cId="591492431" sldId="630"/>
            <ac:spMk id="8" creationId="{E5E80E83-662E-424D-95F9-EEF590AD12D0}"/>
          </ac:spMkLst>
        </pc:spChg>
        <pc:spChg chg="add mod">
          <ac:chgData name="俊亮 吴" userId="bf4f2fb3ebd9fbe2" providerId="LiveId" clId="{A9C6B5E9-EBBA-4622-8D20-D86D0C433206}" dt="2021-01-10T07:57:23.816" v="2148" actId="20577"/>
          <ac:spMkLst>
            <pc:docMk/>
            <pc:sldMk cId="591492431" sldId="630"/>
            <ac:spMk id="9" creationId="{E50B44A5-5244-4526-B8CF-1112DA22671D}"/>
          </ac:spMkLst>
        </pc:spChg>
        <pc:picChg chg="del">
          <ac:chgData name="俊亮 吴" userId="bf4f2fb3ebd9fbe2" providerId="LiveId" clId="{A9C6B5E9-EBBA-4622-8D20-D86D0C433206}" dt="2021-01-10T07:00:17.308" v="1647" actId="478"/>
          <ac:picMkLst>
            <pc:docMk/>
            <pc:sldMk cId="591492431" sldId="630"/>
            <ac:picMk id="7" creationId="{05E936A6-5208-47EF-A1F7-9DE8D8202024}"/>
          </ac:picMkLst>
        </pc:picChg>
      </pc:sldChg>
      <pc:sldChg chg="addSp delSp modSp mod">
        <pc:chgData name="俊亮 吴" userId="bf4f2fb3ebd9fbe2" providerId="LiveId" clId="{A9C6B5E9-EBBA-4622-8D20-D86D0C433206}" dt="2021-01-10T07:01:58.271" v="1679" actId="1076"/>
        <pc:sldMkLst>
          <pc:docMk/>
          <pc:sldMk cId="987344171" sldId="631"/>
        </pc:sldMkLst>
        <pc:spChg chg="del">
          <ac:chgData name="俊亮 吴" userId="bf4f2fb3ebd9fbe2" providerId="LiveId" clId="{A9C6B5E9-EBBA-4622-8D20-D86D0C433206}" dt="2021-01-10T06:15:32.371" v="155" actId="478"/>
          <ac:spMkLst>
            <pc:docMk/>
            <pc:sldMk cId="987344171" sldId="631"/>
            <ac:spMk id="3" creationId="{9E3E4DA9-A260-4232-8118-8835A547BA3C}"/>
          </ac:spMkLst>
        </pc:spChg>
        <pc:picChg chg="add mod">
          <ac:chgData name="俊亮 吴" userId="bf4f2fb3ebd9fbe2" providerId="LiveId" clId="{A9C6B5E9-EBBA-4622-8D20-D86D0C433206}" dt="2021-01-10T07:01:58.271" v="1679" actId="1076"/>
          <ac:picMkLst>
            <pc:docMk/>
            <pc:sldMk cId="987344171" sldId="631"/>
            <ac:picMk id="5" creationId="{D4D8A051-C09E-46D7-AD80-407662A889F9}"/>
          </ac:picMkLst>
        </pc:picChg>
      </pc:sldChg>
      <pc:sldChg chg="addSp delSp modSp add mod delAnim modAnim">
        <pc:chgData name="俊亮 吴" userId="bf4f2fb3ebd9fbe2" providerId="LiveId" clId="{A9C6B5E9-EBBA-4622-8D20-D86D0C433206}" dt="2021-01-10T07:45:16.079" v="2054"/>
        <pc:sldMkLst>
          <pc:docMk/>
          <pc:sldMk cId="3829689821" sldId="632"/>
        </pc:sldMkLst>
        <pc:spChg chg="del">
          <ac:chgData name="俊亮 吴" userId="bf4f2fb3ebd9fbe2" providerId="LiveId" clId="{A9C6B5E9-EBBA-4622-8D20-D86D0C433206}" dt="2021-01-10T06:51:54.710" v="1438" actId="478"/>
          <ac:spMkLst>
            <pc:docMk/>
            <pc:sldMk cId="3829689821" sldId="632"/>
            <ac:spMk id="3" creationId="{9E3E4DA9-A260-4232-8118-8835A547BA3C}"/>
          </ac:spMkLst>
        </pc:spChg>
        <pc:spChg chg="mod">
          <ac:chgData name="俊亮 吴" userId="bf4f2fb3ebd9fbe2" providerId="LiveId" clId="{A9C6B5E9-EBBA-4622-8D20-D86D0C433206}" dt="2021-01-10T06:53:41.214" v="1464" actId="20577"/>
          <ac:spMkLst>
            <pc:docMk/>
            <pc:sldMk cId="3829689821" sldId="632"/>
            <ac:spMk id="8" creationId="{A849ECCD-7D44-4579-9C47-6DE288DA651F}"/>
          </ac:spMkLst>
        </pc:spChg>
        <pc:spChg chg="mod">
          <ac:chgData name="俊亮 吴" userId="bf4f2fb3ebd9fbe2" providerId="LiveId" clId="{A9C6B5E9-EBBA-4622-8D20-D86D0C433206}" dt="2021-01-10T06:55:47.570" v="1499" actId="20577"/>
          <ac:spMkLst>
            <pc:docMk/>
            <pc:sldMk cId="3829689821" sldId="632"/>
            <ac:spMk id="9" creationId="{FC779C1A-3F0B-4524-A7FD-0C4E8AEB5EE0}"/>
          </ac:spMkLst>
        </pc:spChg>
        <pc:spChg chg="add mod">
          <ac:chgData name="俊亮 吴" userId="bf4f2fb3ebd9fbe2" providerId="LiveId" clId="{A9C6B5E9-EBBA-4622-8D20-D86D0C433206}" dt="2021-01-10T06:53:22.255" v="1457" actId="404"/>
          <ac:spMkLst>
            <pc:docMk/>
            <pc:sldMk cId="3829689821" sldId="632"/>
            <ac:spMk id="10" creationId="{44665974-F28F-4C7E-8B93-F5044E84ADC2}"/>
          </ac:spMkLst>
        </pc:spChg>
        <pc:spChg chg="add mod">
          <ac:chgData name="俊亮 吴" userId="bf4f2fb3ebd9fbe2" providerId="LiveId" clId="{A9C6B5E9-EBBA-4622-8D20-D86D0C433206}" dt="2021-01-10T06:53:47.049" v="1467" actId="1076"/>
          <ac:spMkLst>
            <pc:docMk/>
            <pc:sldMk cId="3829689821" sldId="632"/>
            <ac:spMk id="11" creationId="{90D6EF4E-1CE7-4F20-B85E-1E19B6302C6A}"/>
          </ac:spMkLst>
        </pc:spChg>
        <pc:spChg chg="add mod">
          <ac:chgData name="俊亮 吴" userId="bf4f2fb3ebd9fbe2" providerId="LiveId" clId="{A9C6B5E9-EBBA-4622-8D20-D86D0C433206}" dt="2021-01-10T07:39:18.906" v="1861" actId="2711"/>
          <ac:spMkLst>
            <pc:docMk/>
            <pc:sldMk cId="3829689821" sldId="632"/>
            <ac:spMk id="17" creationId="{0483FB6C-BF61-472D-973F-943E494FAF73}"/>
          </ac:spMkLst>
        </pc:spChg>
        <pc:picChg chg="del">
          <ac:chgData name="俊亮 吴" userId="bf4f2fb3ebd9fbe2" providerId="LiveId" clId="{A9C6B5E9-EBBA-4622-8D20-D86D0C433206}" dt="2021-01-10T06:51:44.653" v="1435" actId="478"/>
          <ac:picMkLst>
            <pc:docMk/>
            <pc:sldMk cId="3829689821" sldId="632"/>
            <ac:picMk id="5" creationId="{A7B20DCE-3F6E-4483-96CA-33EE976B7934}"/>
          </ac:picMkLst>
        </pc:picChg>
        <pc:picChg chg="del mod">
          <ac:chgData name="俊亮 吴" userId="bf4f2fb3ebd9fbe2" providerId="LiveId" clId="{A9C6B5E9-EBBA-4622-8D20-D86D0C433206}" dt="2021-01-10T06:53:06.091" v="1453" actId="478"/>
          <ac:picMkLst>
            <pc:docMk/>
            <pc:sldMk cId="3829689821" sldId="632"/>
            <ac:picMk id="7" creationId="{4CAAD256-7956-45FF-909E-B4214498322C}"/>
          </ac:picMkLst>
        </pc:picChg>
        <pc:cxnChg chg="add del">
          <ac:chgData name="俊亮 吴" userId="bf4f2fb3ebd9fbe2" providerId="LiveId" clId="{A9C6B5E9-EBBA-4622-8D20-D86D0C433206}" dt="2021-01-10T06:52:18.347" v="1443" actId="478"/>
          <ac:cxnSpMkLst>
            <pc:docMk/>
            <pc:sldMk cId="3829689821" sldId="632"/>
            <ac:cxnSpMk id="4" creationId="{924140E1-57E3-4915-962C-D8C9BF8B9356}"/>
          </ac:cxnSpMkLst>
        </pc:cxnChg>
        <pc:cxnChg chg="add mod">
          <ac:chgData name="俊亮 吴" userId="bf4f2fb3ebd9fbe2" providerId="LiveId" clId="{A9C6B5E9-EBBA-4622-8D20-D86D0C433206}" dt="2021-01-10T06:54:06.668" v="1470" actId="1582"/>
          <ac:cxnSpMkLst>
            <pc:docMk/>
            <pc:sldMk cId="3829689821" sldId="632"/>
            <ac:cxnSpMk id="13" creationId="{5FFC2332-2227-4EB1-BFF9-59EDD8C39797}"/>
          </ac:cxnSpMkLst>
        </pc:cxnChg>
        <pc:cxnChg chg="add mod">
          <ac:chgData name="俊亮 吴" userId="bf4f2fb3ebd9fbe2" providerId="LiveId" clId="{A9C6B5E9-EBBA-4622-8D20-D86D0C433206}" dt="2021-01-10T06:54:19.168" v="1473" actId="14100"/>
          <ac:cxnSpMkLst>
            <pc:docMk/>
            <pc:sldMk cId="3829689821" sldId="632"/>
            <ac:cxnSpMk id="14" creationId="{FB2FB3F5-0ABD-4722-93A9-C18EDFF9A8C1}"/>
          </ac:cxnSpMkLst>
        </pc:cxnChg>
      </pc:sldChg>
    </pc:docChg>
  </pc:docChgLst>
  <pc:docChgLst>
    <pc:chgData name="俊亮 吴" userId="bf4f2fb3ebd9fbe2" providerId="LiveId" clId="{79592CB5-DF63-4B6F-B803-39A9D9A573EB}"/>
    <pc:docChg chg="undo custSel addSld delSld modSld sldOrd">
      <pc:chgData name="俊亮 吴" userId="bf4f2fb3ebd9fbe2" providerId="LiveId" clId="{79592CB5-DF63-4B6F-B803-39A9D9A573EB}" dt="2021-01-02T07:47:26.365" v="3365" actId="478"/>
      <pc:docMkLst>
        <pc:docMk/>
      </pc:docMkLst>
      <pc:sldChg chg="delSp mod">
        <pc:chgData name="俊亮 吴" userId="bf4f2fb3ebd9fbe2" providerId="LiveId" clId="{79592CB5-DF63-4B6F-B803-39A9D9A573EB}" dt="2021-01-02T07:47:26.365" v="3365" actId="478"/>
        <pc:sldMkLst>
          <pc:docMk/>
          <pc:sldMk cId="2133504315" sldId="515"/>
        </pc:sldMkLst>
        <pc:spChg chg="del">
          <ac:chgData name="俊亮 吴" userId="bf4f2fb3ebd9fbe2" providerId="LiveId" clId="{79592CB5-DF63-4B6F-B803-39A9D9A573EB}" dt="2021-01-02T07:47:26.365" v="3365" actId="478"/>
          <ac:spMkLst>
            <pc:docMk/>
            <pc:sldMk cId="2133504315" sldId="515"/>
            <ac:spMk id="17" creationId="{DAEA993D-1FC1-4F39-832F-EF44AB9B82A0}"/>
          </ac:spMkLst>
        </pc:spChg>
      </pc:sldChg>
      <pc:sldChg chg="modSp mod">
        <pc:chgData name="俊亮 吴" userId="bf4f2fb3ebd9fbe2" providerId="LiveId" clId="{79592CB5-DF63-4B6F-B803-39A9D9A573EB}" dt="2021-01-02T06:14:48.129" v="40" actId="20577"/>
        <pc:sldMkLst>
          <pc:docMk/>
          <pc:sldMk cId="491669575" sldId="527"/>
        </pc:sldMkLst>
        <pc:spChg chg="mod">
          <ac:chgData name="俊亮 吴" userId="bf4f2fb3ebd9fbe2" providerId="LiveId" clId="{79592CB5-DF63-4B6F-B803-39A9D9A573EB}" dt="2021-01-02T06:10:07.809" v="24" actId="20577"/>
          <ac:spMkLst>
            <pc:docMk/>
            <pc:sldMk cId="491669575" sldId="527"/>
            <ac:spMk id="31" creationId="{68E1C25A-DA47-404B-8ADA-28CFE14EF0CB}"/>
          </ac:spMkLst>
        </pc:spChg>
        <pc:spChg chg="mod">
          <ac:chgData name="俊亮 吴" userId="bf4f2fb3ebd9fbe2" providerId="LiveId" clId="{79592CB5-DF63-4B6F-B803-39A9D9A573EB}" dt="2021-01-02T06:14:48.129" v="40" actId="20577"/>
          <ac:spMkLst>
            <pc:docMk/>
            <pc:sldMk cId="491669575" sldId="527"/>
            <ac:spMk id="33" creationId="{AF20F26E-F653-43DF-82DA-A72F8A839338}"/>
          </ac:spMkLst>
        </pc:spChg>
      </pc:sldChg>
      <pc:sldChg chg="modSp mod">
        <pc:chgData name="俊亮 吴" userId="bf4f2fb3ebd9fbe2" providerId="LiveId" clId="{79592CB5-DF63-4B6F-B803-39A9D9A573EB}" dt="2021-01-02T06:16:21.739" v="47" actId="20577"/>
        <pc:sldMkLst>
          <pc:docMk/>
          <pc:sldMk cId="1828744703" sldId="595"/>
        </pc:sldMkLst>
        <pc:spChg chg="mod">
          <ac:chgData name="俊亮 吴" userId="bf4f2fb3ebd9fbe2" providerId="LiveId" clId="{79592CB5-DF63-4B6F-B803-39A9D9A573EB}" dt="2021-01-02T06:16:21.739" v="47" actId="20577"/>
          <ac:spMkLst>
            <pc:docMk/>
            <pc:sldMk cId="1828744703" sldId="595"/>
            <ac:spMk id="31" creationId="{68E1C25A-DA47-404B-8ADA-28CFE14EF0CB}"/>
          </ac:spMkLst>
        </pc:spChg>
      </pc:sldChg>
      <pc:sldChg chg="modSp mod">
        <pc:chgData name="俊亮 吴" userId="bf4f2fb3ebd9fbe2" providerId="LiveId" clId="{79592CB5-DF63-4B6F-B803-39A9D9A573EB}" dt="2021-01-02T06:19:42.937" v="50" actId="20577"/>
        <pc:sldMkLst>
          <pc:docMk/>
          <pc:sldMk cId="2871887304" sldId="597"/>
        </pc:sldMkLst>
        <pc:spChg chg="mod">
          <ac:chgData name="俊亮 吴" userId="bf4f2fb3ebd9fbe2" providerId="LiveId" clId="{79592CB5-DF63-4B6F-B803-39A9D9A573EB}" dt="2021-01-02T06:19:42.937" v="50" actId="20577"/>
          <ac:spMkLst>
            <pc:docMk/>
            <pc:sldMk cId="2871887304" sldId="597"/>
            <ac:spMk id="5" creationId="{4753C7EA-8810-4477-9972-F24270A9A763}"/>
          </ac:spMkLst>
        </pc:spChg>
      </pc:sldChg>
      <pc:sldChg chg="addSp delSp modSp">
        <pc:chgData name="俊亮 吴" userId="bf4f2fb3ebd9fbe2" providerId="LiveId" clId="{79592CB5-DF63-4B6F-B803-39A9D9A573EB}" dt="2021-01-02T06:54:11.745" v="1480"/>
        <pc:sldMkLst>
          <pc:docMk/>
          <pc:sldMk cId="732480371" sldId="601"/>
        </pc:sldMkLst>
        <pc:spChg chg="add del mod">
          <ac:chgData name="俊亮 吴" userId="bf4f2fb3ebd9fbe2" providerId="LiveId" clId="{79592CB5-DF63-4B6F-B803-39A9D9A573EB}" dt="2021-01-02T06:54:11.745" v="1480"/>
          <ac:spMkLst>
            <pc:docMk/>
            <pc:sldMk cId="732480371" sldId="601"/>
            <ac:spMk id="7" creationId="{483BD40B-5197-47E2-A189-3EF237C4709B}"/>
          </ac:spMkLst>
        </pc:spChg>
      </pc:sldChg>
      <pc:sldChg chg="modSp">
        <pc:chgData name="俊亮 吴" userId="bf4f2fb3ebd9fbe2" providerId="LiveId" clId="{79592CB5-DF63-4B6F-B803-39A9D9A573EB}" dt="2021-01-02T06:27:45" v="51" actId="14100"/>
        <pc:sldMkLst>
          <pc:docMk/>
          <pc:sldMk cId="293304324" sldId="602"/>
        </pc:sldMkLst>
        <pc:spChg chg="mod">
          <ac:chgData name="俊亮 吴" userId="bf4f2fb3ebd9fbe2" providerId="LiveId" clId="{79592CB5-DF63-4B6F-B803-39A9D9A573EB}" dt="2021-01-02T06:27:45" v="51" actId="14100"/>
          <ac:spMkLst>
            <pc:docMk/>
            <pc:sldMk cId="293304324" sldId="602"/>
            <ac:spMk id="5" creationId="{4753C7EA-8810-4477-9972-F24270A9A763}"/>
          </ac:spMkLst>
        </pc:spChg>
      </pc:sldChg>
      <pc:sldChg chg="modSp mod">
        <pc:chgData name="俊亮 吴" userId="bf4f2fb3ebd9fbe2" providerId="LiveId" clId="{79592CB5-DF63-4B6F-B803-39A9D9A573EB}" dt="2021-01-02T06:28:40.169" v="56" actId="14100"/>
        <pc:sldMkLst>
          <pc:docMk/>
          <pc:sldMk cId="2158121554" sldId="603"/>
        </pc:sldMkLst>
        <pc:spChg chg="mod">
          <ac:chgData name="俊亮 吴" userId="bf4f2fb3ebd9fbe2" providerId="LiveId" clId="{79592CB5-DF63-4B6F-B803-39A9D9A573EB}" dt="2021-01-02T06:28:40.169" v="56" actId="14100"/>
          <ac:spMkLst>
            <pc:docMk/>
            <pc:sldMk cId="2158121554" sldId="603"/>
            <ac:spMk id="5" creationId="{4753C7EA-8810-4477-9972-F24270A9A763}"/>
          </ac:spMkLst>
        </pc:spChg>
      </pc:sldChg>
      <pc:sldChg chg="addSp delSp modSp mod">
        <pc:chgData name="俊亮 吴" userId="bf4f2fb3ebd9fbe2" providerId="LiveId" clId="{79592CB5-DF63-4B6F-B803-39A9D9A573EB}" dt="2021-01-02T07:22:03.361" v="2250"/>
        <pc:sldMkLst>
          <pc:docMk/>
          <pc:sldMk cId="683056575" sldId="604"/>
        </pc:sldMkLst>
        <pc:spChg chg="mod">
          <ac:chgData name="俊亮 吴" userId="bf4f2fb3ebd9fbe2" providerId="LiveId" clId="{79592CB5-DF63-4B6F-B803-39A9D9A573EB}" dt="2021-01-02T06:29:57.918" v="63" actId="20577"/>
          <ac:spMkLst>
            <pc:docMk/>
            <pc:sldMk cId="683056575" sldId="604"/>
            <ac:spMk id="5" creationId="{4753C7EA-8810-4477-9972-F24270A9A763}"/>
          </ac:spMkLst>
        </pc:spChg>
        <pc:spChg chg="add del mod">
          <ac:chgData name="俊亮 吴" userId="bf4f2fb3ebd9fbe2" providerId="LiveId" clId="{79592CB5-DF63-4B6F-B803-39A9D9A573EB}" dt="2021-01-02T07:22:03.361" v="2250"/>
          <ac:spMkLst>
            <pc:docMk/>
            <pc:sldMk cId="683056575" sldId="604"/>
            <ac:spMk id="7" creationId="{5762FCFA-3A45-4D7E-A0E9-B6520B282BDD}"/>
          </ac:spMkLst>
        </pc:spChg>
      </pc:sldChg>
      <pc:sldChg chg="addSp delSp modSp mod modNotesTx">
        <pc:chgData name="俊亮 吴" userId="bf4f2fb3ebd9fbe2" providerId="LiveId" clId="{79592CB5-DF63-4B6F-B803-39A9D9A573EB}" dt="2021-01-02T06:51:56.283" v="1389" actId="207"/>
        <pc:sldMkLst>
          <pc:docMk/>
          <pc:sldMk cId="1308034904" sldId="606"/>
        </pc:sldMkLst>
        <pc:spChg chg="add del mod">
          <ac:chgData name="俊亮 吴" userId="bf4f2fb3ebd9fbe2" providerId="LiveId" clId="{79592CB5-DF63-4B6F-B803-39A9D9A573EB}" dt="2021-01-02T06:34:38.805" v="290" actId="478"/>
          <ac:spMkLst>
            <pc:docMk/>
            <pc:sldMk cId="1308034904" sldId="606"/>
            <ac:spMk id="5" creationId="{930D4072-93BE-4348-B183-A6F012F43B6E}"/>
          </ac:spMkLst>
        </pc:spChg>
        <pc:spChg chg="add del">
          <ac:chgData name="俊亮 吴" userId="bf4f2fb3ebd9fbe2" providerId="LiveId" clId="{79592CB5-DF63-4B6F-B803-39A9D9A573EB}" dt="2021-01-02T06:34:31.717" v="288" actId="478"/>
          <ac:spMkLst>
            <pc:docMk/>
            <pc:sldMk cId="1308034904" sldId="606"/>
            <ac:spMk id="7" creationId="{4037FB30-4043-4E55-8A4E-480C5949F7E9}"/>
          </ac:spMkLst>
        </pc:spChg>
        <pc:spChg chg="mod">
          <ac:chgData name="俊亮 吴" userId="bf4f2fb3ebd9fbe2" providerId="LiveId" clId="{79592CB5-DF63-4B6F-B803-39A9D9A573EB}" dt="2021-01-02T06:51:56.283" v="1389" actId="207"/>
          <ac:spMkLst>
            <pc:docMk/>
            <pc:sldMk cId="1308034904" sldId="606"/>
            <ac:spMk id="31" creationId="{68E1C25A-DA47-404B-8ADA-28CFE14EF0CB}"/>
          </ac:spMkLst>
        </pc:spChg>
      </pc:sldChg>
      <pc:sldChg chg="delSp modSp add mod modNotesTx">
        <pc:chgData name="俊亮 吴" userId="bf4f2fb3ebd9fbe2" providerId="LiveId" clId="{79592CB5-DF63-4B6F-B803-39A9D9A573EB}" dt="2021-01-02T06:52:57.932" v="1423" actId="20577"/>
        <pc:sldMkLst>
          <pc:docMk/>
          <pc:sldMk cId="3684410191" sldId="607"/>
        </pc:sldMkLst>
        <pc:spChg chg="del mod">
          <ac:chgData name="俊亮 吴" userId="bf4f2fb3ebd9fbe2" providerId="LiveId" clId="{79592CB5-DF63-4B6F-B803-39A9D9A573EB}" dt="2021-01-02T06:40:32.596" v="734" actId="478"/>
          <ac:spMkLst>
            <pc:docMk/>
            <pc:sldMk cId="3684410191" sldId="607"/>
            <ac:spMk id="5" creationId="{930D4072-93BE-4348-B183-A6F012F43B6E}"/>
          </ac:spMkLst>
        </pc:spChg>
        <pc:spChg chg="mod">
          <ac:chgData name="俊亮 吴" userId="bf4f2fb3ebd9fbe2" providerId="LiveId" clId="{79592CB5-DF63-4B6F-B803-39A9D9A573EB}" dt="2021-01-02T06:52:02.568" v="1390" actId="207"/>
          <ac:spMkLst>
            <pc:docMk/>
            <pc:sldMk cId="3684410191" sldId="607"/>
            <ac:spMk id="31" creationId="{68E1C25A-DA47-404B-8ADA-28CFE14EF0CB}"/>
          </ac:spMkLst>
        </pc:spChg>
      </pc:sldChg>
      <pc:sldChg chg="addSp delSp modSp add mod modNotesTx">
        <pc:chgData name="俊亮 吴" userId="bf4f2fb3ebd9fbe2" providerId="LiveId" clId="{79592CB5-DF63-4B6F-B803-39A9D9A573EB}" dt="2021-01-02T07:13:14.952" v="1919" actId="1076"/>
        <pc:sldMkLst>
          <pc:docMk/>
          <pc:sldMk cId="2160577217" sldId="608"/>
        </pc:sldMkLst>
        <pc:spChg chg="mod">
          <ac:chgData name="俊亮 吴" userId="bf4f2fb3ebd9fbe2" providerId="LiveId" clId="{79592CB5-DF63-4B6F-B803-39A9D9A573EB}" dt="2021-01-02T06:53:34.454" v="1476" actId="14100"/>
          <ac:spMkLst>
            <pc:docMk/>
            <pc:sldMk cId="2160577217" sldId="608"/>
            <ac:spMk id="2" creationId="{17EE4CFD-EC34-4866-9C5F-C2D4150DF3A7}"/>
          </ac:spMkLst>
        </pc:spChg>
        <pc:spChg chg="add mod">
          <ac:chgData name="俊亮 吴" userId="bf4f2fb3ebd9fbe2" providerId="LiveId" clId="{79592CB5-DF63-4B6F-B803-39A9D9A573EB}" dt="2021-01-02T06:57:59.309" v="1589" actId="1035"/>
          <ac:spMkLst>
            <pc:docMk/>
            <pc:sldMk cId="2160577217" sldId="608"/>
            <ac:spMk id="3" creationId="{771F6C42-C7C9-4D0B-81E5-B0E823672141}"/>
          </ac:spMkLst>
        </pc:spChg>
        <pc:spChg chg="add mod">
          <ac:chgData name="俊亮 吴" userId="bf4f2fb3ebd9fbe2" providerId="LiveId" clId="{79592CB5-DF63-4B6F-B803-39A9D9A573EB}" dt="2021-01-02T06:54:55.150" v="1527" actId="14100"/>
          <ac:spMkLst>
            <pc:docMk/>
            <pc:sldMk cId="2160577217" sldId="608"/>
            <ac:spMk id="4" creationId="{2C2F06BF-BDEE-4BF9-ADD4-4C92E6E3C6F5}"/>
          </ac:spMkLst>
        </pc:spChg>
        <pc:spChg chg="add mod">
          <ac:chgData name="俊亮 吴" userId="bf4f2fb3ebd9fbe2" providerId="LiveId" clId="{79592CB5-DF63-4B6F-B803-39A9D9A573EB}" dt="2021-01-02T06:57:59.309" v="1589" actId="1035"/>
          <ac:spMkLst>
            <pc:docMk/>
            <pc:sldMk cId="2160577217" sldId="608"/>
            <ac:spMk id="5" creationId="{06D51E34-8FE0-482A-8A7D-0B55695EB55B}"/>
          </ac:spMkLst>
        </pc:spChg>
        <pc:spChg chg="add mod">
          <ac:chgData name="俊亮 吴" userId="bf4f2fb3ebd9fbe2" providerId="LiveId" clId="{79592CB5-DF63-4B6F-B803-39A9D9A573EB}" dt="2021-01-02T06:57:59.309" v="1589" actId="1035"/>
          <ac:spMkLst>
            <pc:docMk/>
            <pc:sldMk cId="2160577217" sldId="608"/>
            <ac:spMk id="12" creationId="{5C555E25-D60F-465D-85B4-72314C5E27A6}"/>
          </ac:spMkLst>
        </pc:spChg>
        <pc:spChg chg="add mod">
          <ac:chgData name="俊亮 吴" userId="bf4f2fb3ebd9fbe2" providerId="LiveId" clId="{79592CB5-DF63-4B6F-B803-39A9D9A573EB}" dt="2021-01-02T06:58:12.225" v="1597" actId="1076"/>
          <ac:spMkLst>
            <pc:docMk/>
            <pc:sldMk cId="2160577217" sldId="608"/>
            <ac:spMk id="13" creationId="{3F51850A-D656-417F-95E6-42ECE767AAE4}"/>
          </ac:spMkLst>
        </pc:spChg>
        <pc:spChg chg="add mod">
          <ac:chgData name="俊亮 吴" userId="bf4f2fb3ebd9fbe2" providerId="LiveId" clId="{79592CB5-DF63-4B6F-B803-39A9D9A573EB}" dt="2021-01-02T06:59:01.723" v="1629" actId="1038"/>
          <ac:spMkLst>
            <pc:docMk/>
            <pc:sldMk cId="2160577217" sldId="608"/>
            <ac:spMk id="14" creationId="{FFB3A885-57B6-45C5-A9DB-32D4371BF54F}"/>
          </ac:spMkLst>
        </pc:spChg>
        <pc:spChg chg="add mod">
          <ac:chgData name="俊亮 吴" userId="bf4f2fb3ebd9fbe2" providerId="LiveId" clId="{79592CB5-DF63-4B6F-B803-39A9D9A573EB}" dt="2021-01-02T06:59:01.723" v="1629" actId="1038"/>
          <ac:spMkLst>
            <pc:docMk/>
            <pc:sldMk cId="2160577217" sldId="608"/>
            <ac:spMk id="19" creationId="{4E6A5043-F23E-42CF-8CF5-006AF9CF6EA5}"/>
          </ac:spMkLst>
        </pc:spChg>
        <pc:spChg chg="add mod">
          <ac:chgData name="俊亮 吴" userId="bf4f2fb3ebd9fbe2" providerId="LiveId" clId="{79592CB5-DF63-4B6F-B803-39A9D9A573EB}" dt="2021-01-02T06:59:17.146" v="1643" actId="1076"/>
          <ac:spMkLst>
            <pc:docMk/>
            <pc:sldMk cId="2160577217" sldId="608"/>
            <ac:spMk id="22" creationId="{871C0E0F-DA56-4503-A91C-AB4E6A3DD185}"/>
          </ac:spMkLst>
        </pc:spChg>
        <pc:spChg chg="del mod">
          <ac:chgData name="俊亮 吴" userId="bf4f2fb3ebd9fbe2" providerId="LiveId" clId="{79592CB5-DF63-4B6F-B803-39A9D9A573EB}" dt="2021-01-02T06:55:10.084" v="1529" actId="478"/>
          <ac:spMkLst>
            <pc:docMk/>
            <pc:sldMk cId="2160577217" sldId="608"/>
            <ac:spMk id="31" creationId="{68E1C25A-DA47-404B-8ADA-28CFE14EF0CB}"/>
          </ac:spMkLst>
        </pc:spChg>
        <pc:spChg chg="add mod">
          <ac:chgData name="俊亮 吴" userId="bf4f2fb3ebd9fbe2" providerId="LiveId" clId="{79592CB5-DF63-4B6F-B803-39A9D9A573EB}" dt="2021-01-02T07:00:19.426" v="1667" actId="1076"/>
          <ac:spMkLst>
            <pc:docMk/>
            <pc:sldMk cId="2160577217" sldId="608"/>
            <ac:spMk id="32" creationId="{D28E0522-811E-4DA1-AFC6-A7390BFF12C1}"/>
          </ac:spMkLst>
        </pc:spChg>
        <pc:spChg chg="add mod">
          <ac:chgData name="俊亮 吴" userId="bf4f2fb3ebd9fbe2" providerId="LiveId" clId="{79592CB5-DF63-4B6F-B803-39A9D9A573EB}" dt="2021-01-02T07:00:24.318" v="1669" actId="1076"/>
          <ac:spMkLst>
            <pc:docMk/>
            <pc:sldMk cId="2160577217" sldId="608"/>
            <ac:spMk id="33" creationId="{6373D85E-BD35-4731-8CB5-ED88C40852A7}"/>
          </ac:spMkLst>
        </pc:spChg>
        <pc:spChg chg="add mod">
          <ac:chgData name="俊亮 吴" userId="bf4f2fb3ebd9fbe2" providerId="LiveId" clId="{79592CB5-DF63-4B6F-B803-39A9D9A573EB}" dt="2021-01-02T07:01:26.977" v="1683" actId="20577"/>
          <ac:spMkLst>
            <pc:docMk/>
            <pc:sldMk cId="2160577217" sldId="608"/>
            <ac:spMk id="39" creationId="{D6765EB7-5E98-41BA-92F4-437FFFFCA902}"/>
          </ac:spMkLst>
        </pc:spChg>
        <pc:spChg chg="add del mod">
          <ac:chgData name="俊亮 吴" userId="bf4f2fb3ebd9fbe2" providerId="LiveId" clId="{79592CB5-DF63-4B6F-B803-39A9D9A573EB}" dt="2021-01-02T07:12:35.399" v="1875" actId="478"/>
          <ac:spMkLst>
            <pc:docMk/>
            <pc:sldMk cId="2160577217" sldId="608"/>
            <ac:spMk id="40" creationId="{0E589716-2CE1-454A-B140-765BD840F2F3}"/>
          </ac:spMkLst>
        </pc:spChg>
        <pc:spChg chg="add del mod">
          <ac:chgData name="俊亮 吴" userId="bf4f2fb3ebd9fbe2" providerId="LiveId" clId="{79592CB5-DF63-4B6F-B803-39A9D9A573EB}" dt="2021-01-02T07:12:35.399" v="1875" actId="478"/>
          <ac:spMkLst>
            <pc:docMk/>
            <pc:sldMk cId="2160577217" sldId="608"/>
            <ac:spMk id="45" creationId="{45BE23EF-A81F-418B-AF00-89BB84BE8BA1}"/>
          </ac:spMkLst>
        </pc:spChg>
        <pc:spChg chg="add mod">
          <ac:chgData name="俊亮 吴" userId="bf4f2fb3ebd9fbe2" providerId="LiveId" clId="{79592CB5-DF63-4B6F-B803-39A9D9A573EB}" dt="2021-01-02T07:04:50.956" v="1872" actId="20577"/>
          <ac:spMkLst>
            <pc:docMk/>
            <pc:sldMk cId="2160577217" sldId="608"/>
            <ac:spMk id="46" creationId="{227FC09B-1E25-4111-B9A2-CAD62DBD984A}"/>
          </ac:spMkLst>
        </pc:spChg>
        <pc:spChg chg="add mod">
          <ac:chgData name="俊亮 吴" userId="bf4f2fb3ebd9fbe2" providerId="LiveId" clId="{79592CB5-DF63-4B6F-B803-39A9D9A573EB}" dt="2021-01-02T07:12:45.767" v="1877" actId="1076"/>
          <ac:spMkLst>
            <pc:docMk/>
            <pc:sldMk cId="2160577217" sldId="608"/>
            <ac:spMk id="47" creationId="{88C86EA1-8602-4264-8899-0BDB71843AA5}"/>
          </ac:spMkLst>
        </pc:spChg>
        <pc:spChg chg="add del mod">
          <ac:chgData name="俊亮 吴" userId="bf4f2fb3ebd9fbe2" providerId="LiveId" clId="{79592CB5-DF63-4B6F-B803-39A9D9A573EB}" dt="2021-01-02T07:12:37.254" v="1876" actId="478"/>
          <ac:spMkLst>
            <pc:docMk/>
            <pc:sldMk cId="2160577217" sldId="608"/>
            <ac:spMk id="48" creationId="{FF31CEA3-5BBB-4BD6-A0C7-AD8FF842A954}"/>
          </ac:spMkLst>
        </pc:spChg>
        <pc:spChg chg="add mod">
          <ac:chgData name="俊亮 吴" userId="bf4f2fb3ebd9fbe2" providerId="LiveId" clId="{79592CB5-DF63-4B6F-B803-39A9D9A573EB}" dt="2021-01-02T07:12:45.767" v="1877" actId="1076"/>
          <ac:spMkLst>
            <pc:docMk/>
            <pc:sldMk cId="2160577217" sldId="608"/>
            <ac:spMk id="53" creationId="{7BA0386D-3F3A-4BDA-9C39-C745129CA86A}"/>
          </ac:spMkLst>
        </pc:spChg>
        <pc:spChg chg="add mod">
          <ac:chgData name="俊亮 吴" userId="bf4f2fb3ebd9fbe2" providerId="LiveId" clId="{79592CB5-DF63-4B6F-B803-39A9D9A573EB}" dt="2021-01-02T07:12:45.767" v="1877" actId="1076"/>
          <ac:spMkLst>
            <pc:docMk/>
            <pc:sldMk cId="2160577217" sldId="608"/>
            <ac:spMk id="54" creationId="{DB615CB1-99A5-4C2A-BFE3-F860C0D7CBC1}"/>
          </ac:spMkLst>
        </pc:spChg>
        <pc:spChg chg="add mod">
          <ac:chgData name="俊亮 吴" userId="bf4f2fb3ebd9fbe2" providerId="LiveId" clId="{79592CB5-DF63-4B6F-B803-39A9D9A573EB}" dt="2021-01-02T07:12:45.767" v="1877" actId="1076"/>
          <ac:spMkLst>
            <pc:docMk/>
            <pc:sldMk cId="2160577217" sldId="608"/>
            <ac:spMk id="59" creationId="{94902C8A-6448-4513-871E-E2B38DD4A82A}"/>
          </ac:spMkLst>
        </pc:spChg>
        <pc:spChg chg="add mod">
          <ac:chgData name="俊亮 吴" userId="bf4f2fb3ebd9fbe2" providerId="LiveId" clId="{79592CB5-DF63-4B6F-B803-39A9D9A573EB}" dt="2021-01-02T07:13:14.952" v="1919" actId="1076"/>
          <ac:spMkLst>
            <pc:docMk/>
            <pc:sldMk cId="2160577217" sldId="608"/>
            <ac:spMk id="62" creationId="{A23228B5-A590-4AC9-8A89-5CFD64D0731E}"/>
          </ac:spMkLst>
        </pc:spChg>
        <pc:spChg chg="add mod">
          <ac:chgData name="俊亮 吴" userId="bf4f2fb3ebd9fbe2" providerId="LiveId" clId="{79592CB5-DF63-4B6F-B803-39A9D9A573EB}" dt="2021-01-02T07:12:45.767" v="1877" actId="1076"/>
          <ac:spMkLst>
            <pc:docMk/>
            <pc:sldMk cId="2160577217" sldId="608"/>
            <ac:spMk id="65" creationId="{398BDBC0-2D1E-4D64-8735-6416FD8A10F9}"/>
          </ac:spMkLst>
        </pc:spChg>
        <pc:spChg chg="add mod">
          <ac:chgData name="俊亮 吴" userId="bf4f2fb3ebd9fbe2" providerId="LiveId" clId="{79592CB5-DF63-4B6F-B803-39A9D9A573EB}" dt="2021-01-02T07:12:45.767" v="1877" actId="1076"/>
          <ac:spMkLst>
            <pc:docMk/>
            <pc:sldMk cId="2160577217" sldId="608"/>
            <ac:spMk id="66" creationId="{6A22AFA0-E6CD-49F3-9BEC-3EAF19AD52D7}"/>
          </ac:spMkLst>
        </pc:spChg>
        <pc:cxnChg chg="add mod">
          <ac:chgData name="俊亮 吴" userId="bf4f2fb3ebd9fbe2" providerId="LiveId" clId="{79592CB5-DF63-4B6F-B803-39A9D9A573EB}" dt="2021-01-02T06:57:59.309" v="1589" actId="1035"/>
          <ac:cxnSpMkLst>
            <pc:docMk/>
            <pc:sldMk cId="2160577217" sldId="608"/>
            <ac:cxnSpMk id="7" creationId="{8A44AEAC-8DAC-4B30-B843-CE5D9AEDB8A2}"/>
          </ac:cxnSpMkLst>
        </pc:cxnChg>
        <pc:cxnChg chg="add mod">
          <ac:chgData name="俊亮 吴" userId="bf4f2fb3ebd9fbe2" providerId="LiveId" clId="{79592CB5-DF63-4B6F-B803-39A9D9A573EB}" dt="2021-01-02T06:57:59.309" v="1589" actId="1035"/>
          <ac:cxnSpMkLst>
            <pc:docMk/>
            <pc:sldMk cId="2160577217" sldId="608"/>
            <ac:cxnSpMk id="9" creationId="{55793455-84B9-4549-B536-CA459B3323CC}"/>
          </ac:cxnSpMkLst>
        </pc:cxnChg>
        <pc:cxnChg chg="add mod">
          <ac:chgData name="俊亮 吴" userId="bf4f2fb3ebd9fbe2" providerId="LiveId" clId="{79592CB5-DF63-4B6F-B803-39A9D9A573EB}" dt="2021-01-02T06:57:59.309" v="1589" actId="1035"/>
          <ac:cxnSpMkLst>
            <pc:docMk/>
            <pc:sldMk cId="2160577217" sldId="608"/>
            <ac:cxnSpMk id="10" creationId="{B688DDE8-635E-4746-A635-C6CF72A2BC8A}"/>
          </ac:cxnSpMkLst>
        </pc:cxnChg>
        <pc:cxnChg chg="add mod">
          <ac:chgData name="俊亮 吴" userId="bf4f2fb3ebd9fbe2" providerId="LiveId" clId="{79592CB5-DF63-4B6F-B803-39A9D9A573EB}" dt="2021-01-02T06:57:59.309" v="1589" actId="1035"/>
          <ac:cxnSpMkLst>
            <pc:docMk/>
            <pc:sldMk cId="2160577217" sldId="608"/>
            <ac:cxnSpMk id="11" creationId="{9D254756-FA25-41B1-A5B7-E0AF99D1DA46}"/>
          </ac:cxnSpMkLst>
        </pc:cxnChg>
        <pc:cxnChg chg="add mod">
          <ac:chgData name="俊亮 吴" userId="bf4f2fb3ebd9fbe2" providerId="LiveId" clId="{79592CB5-DF63-4B6F-B803-39A9D9A573EB}" dt="2021-01-02T06:59:01.723" v="1629" actId="1038"/>
          <ac:cxnSpMkLst>
            <pc:docMk/>
            <pc:sldMk cId="2160577217" sldId="608"/>
            <ac:cxnSpMk id="15" creationId="{CC2DE666-6F09-4487-8A38-8D6011FC5157}"/>
          </ac:cxnSpMkLst>
        </pc:cxnChg>
        <pc:cxnChg chg="add mod">
          <ac:chgData name="俊亮 吴" userId="bf4f2fb3ebd9fbe2" providerId="LiveId" clId="{79592CB5-DF63-4B6F-B803-39A9D9A573EB}" dt="2021-01-02T06:59:01.723" v="1629" actId="1038"/>
          <ac:cxnSpMkLst>
            <pc:docMk/>
            <pc:sldMk cId="2160577217" sldId="608"/>
            <ac:cxnSpMk id="16" creationId="{EFDA745E-C9C9-488B-A142-8E8B946180C0}"/>
          </ac:cxnSpMkLst>
        </pc:cxnChg>
        <pc:cxnChg chg="add mod">
          <ac:chgData name="俊亮 吴" userId="bf4f2fb3ebd9fbe2" providerId="LiveId" clId="{79592CB5-DF63-4B6F-B803-39A9D9A573EB}" dt="2021-01-02T06:59:01.723" v="1629" actId="1038"/>
          <ac:cxnSpMkLst>
            <pc:docMk/>
            <pc:sldMk cId="2160577217" sldId="608"/>
            <ac:cxnSpMk id="17" creationId="{D9067AC8-D6FB-423E-8883-812FC9F139DD}"/>
          </ac:cxnSpMkLst>
        </pc:cxnChg>
        <pc:cxnChg chg="add del mod">
          <ac:chgData name="俊亮 吴" userId="bf4f2fb3ebd9fbe2" providerId="LiveId" clId="{79592CB5-DF63-4B6F-B803-39A9D9A573EB}" dt="2021-01-02T07:12:51.438" v="1880" actId="1076"/>
          <ac:cxnSpMkLst>
            <pc:docMk/>
            <pc:sldMk cId="2160577217" sldId="608"/>
            <ac:cxnSpMk id="18" creationId="{8737150E-909B-4EA1-BF05-1BE84A7D682D}"/>
          </ac:cxnSpMkLst>
        </pc:cxnChg>
        <pc:cxnChg chg="add mod">
          <ac:chgData name="俊亮 吴" userId="bf4f2fb3ebd9fbe2" providerId="LiveId" clId="{79592CB5-DF63-4B6F-B803-39A9D9A573EB}" dt="2021-01-02T06:59:01.723" v="1629" actId="1038"/>
          <ac:cxnSpMkLst>
            <pc:docMk/>
            <pc:sldMk cId="2160577217" sldId="608"/>
            <ac:cxnSpMk id="20" creationId="{895CD254-BC83-4DFC-A67E-DA532BDC0AB0}"/>
          </ac:cxnSpMkLst>
        </pc:cxnChg>
        <pc:cxnChg chg="add mod">
          <ac:chgData name="俊亮 吴" userId="bf4f2fb3ebd9fbe2" providerId="LiveId" clId="{79592CB5-DF63-4B6F-B803-39A9D9A573EB}" dt="2021-01-02T06:59:01.723" v="1629" actId="1038"/>
          <ac:cxnSpMkLst>
            <pc:docMk/>
            <pc:sldMk cId="2160577217" sldId="608"/>
            <ac:cxnSpMk id="21" creationId="{31BE862E-B117-44CF-8D45-31EE77E4AB78}"/>
          </ac:cxnSpMkLst>
        </pc:cxnChg>
        <pc:cxnChg chg="add mod">
          <ac:chgData name="俊亮 吴" userId="bf4f2fb3ebd9fbe2" providerId="LiveId" clId="{79592CB5-DF63-4B6F-B803-39A9D9A573EB}" dt="2021-01-02T06:59:52.458" v="1656" actId="14100"/>
          <ac:cxnSpMkLst>
            <pc:docMk/>
            <pc:sldMk cId="2160577217" sldId="608"/>
            <ac:cxnSpMk id="23" creationId="{951923DF-303B-44F9-9711-7539119145C5}"/>
          </ac:cxnSpMkLst>
        </pc:cxnChg>
        <pc:cxnChg chg="add mod">
          <ac:chgData name="俊亮 吴" userId="bf4f2fb3ebd9fbe2" providerId="LiveId" clId="{79592CB5-DF63-4B6F-B803-39A9D9A573EB}" dt="2021-01-02T06:59:49.947" v="1655" actId="14100"/>
          <ac:cxnSpMkLst>
            <pc:docMk/>
            <pc:sldMk cId="2160577217" sldId="608"/>
            <ac:cxnSpMk id="25" creationId="{373978A0-1455-4CA2-B23D-409A8860B74D}"/>
          </ac:cxnSpMkLst>
        </pc:cxnChg>
        <pc:cxnChg chg="add mod">
          <ac:chgData name="俊亮 吴" userId="bf4f2fb3ebd9fbe2" providerId="LiveId" clId="{79592CB5-DF63-4B6F-B803-39A9D9A573EB}" dt="2021-01-02T07:00:29.946" v="1672" actId="14100"/>
          <ac:cxnSpMkLst>
            <pc:docMk/>
            <pc:sldMk cId="2160577217" sldId="608"/>
            <ac:cxnSpMk id="34" creationId="{1AFDC46C-2FBE-4F85-B500-8D237A8BCD6A}"/>
          </ac:cxnSpMkLst>
        </pc:cxnChg>
        <pc:cxnChg chg="add mod">
          <ac:chgData name="俊亮 吴" userId="bf4f2fb3ebd9fbe2" providerId="LiveId" clId="{79592CB5-DF63-4B6F-B803-39A9D9A573EB}" dt="2021-01-02T07:00:38.894" v="1676" actId="14100"/>
          <ac:cxnSpMkLst>
            <pc:docMk/>
            <pc:sldMk cId="2160577217" sldId="608"/>
            <ac:cxnSpMk id="36" creationId="{8C2149C6-16DE-4C44-8F6F-6C1B7ED17459}"/>
          </ac:cxnSpMkLst>
        </pc:cxnChg>
        <pc:cxnChg chg="add del mod">
          <ac:chgData name="俊亮 吴" userId="bf4f2fb3ebd9fbe2" providerId="LiveId" clId="{79592CB5-DF63-4B6F-B803-39A9D9A573EB}" dt="2021-01-02T07:12:35.399" v="1875" actId="478"/>
          <ac:cxnSpMkLst>
            <pc:docMk/>
            <pc:sldMk cId="2160577217" sldId="608"/>
            <ac:cxnSpMk id="41" creationId="{3FAB07F3-57EE-4B10-BF57-230BBA49C899}"/>
          </ac:cxnSpMkLst>
        </pc:cxnChg>
        <pc:cxnChg chg="add del mod">
          <ac:chgData name="俊亮 吴" userId="bf4f2fb3ebd9fbe2" providerId="LiveId" clId="{79592CB5-DF63-4B6F-B803-39A9D9A573EB}" dt="2021-01-02T07:12:35.399" v="1875" actId="478"/>
          <ac:cxnSpMkLst>
            <pc:docMk/>
            <pc:sldMk cId="2160577217" sldId="608"/>
            <ac:cxnSpMk id="42" creationId="{FBFD84E5-002B-4797-A447-8E34A0E3448F}"/>
          </ac:cxnSpMkLst>
        </pc:cxnChg>
        <pc:cxnChg chg="add del mod">
          <ac:chgData name="俊亮 吴" userId="bf4f2fb3ebd9fbe2" providerId="LiveId" clId="{79592CB5-DF63-4B6F-B803-39A9D9A573EB}" dt="2021-01-02T07:12:35.399" v="1875" actId="478"/>
          <ac:cxnSpMkLst>
            <pc:docMk/>
            <pc:sldMk cId="2160577217" sldId="608"/>
            <ac:cxnSpMk id="43" creationId="{D31C8827-E3C4-411C-B84E-F08A7B0232C3}"/>
          </ac:cxnSpMkLst>
        </pc:cxnChg>
        <pc:cxnChg chg="add del mod">
          <ac:chgData name="俊亮 吴" userId="bf4f2fb3ebd9fbe2" providerId="LiveId" clId="{79592CB5-DF63-4B6F-B803-39A9D9A573EB}" dt="2021-01-02T07:12:35.399" v="1875" actId="478"/>
          <ac:cxnSpMkLst>
            <pc:docMk/>
            <pc:sldMk cId="2160577217" sldId="608"/>
            <ac:cxnSpMk id="44" creationId="{AE8A5CB8-C5E2-4022-A8EC-DAB1C73B7878}"/>
          </ac:cxnSpMkLst>
        </pc:cxnChg>
        <pc:cxnChg chg="add mod">
          <ac:chgData name="俊亮 吴" userId="bf4f2fb3ebd9fbe2" providerId="LiveId" clId="{79592CB5-DF63-4B6F-B803-39A9D9A573EB}" dt="2021-01-02T07:12:45.767" v="1877" actId="1076"/>
          <ac:cxnSpMkLst>
            <pc:docMk/>
            <pc:sldMk cId="2160577217" sldId="608"/>
            <ac:cxnSpMk id="49" creationId="{BF04F797-2697-4763-84E2-EB121A69B14A}"/>
          </ac:cxnSpMkLst>
        </pc:cxnChg>
        <pc:cxnChg chg="add mod">
          <ac:chgData name="俊亮 吴" userId="bf4f2fb3ebd9fbe2" providerId="LiveId" clId="{79592CB5-DF63-4B6F-B803-39A9D9A573EB}" dt="2021-01-02T07:12:45.767" v="1877" actId="1076"/>
          <ac:cxnSpMkLst>
            <pc:docMk/>
            <pc:sldMk cId="2160577217" sldId="608"/>
            <ac:cxnSpMk id="50" creationId="{1831BB3B-0877-4FCC-B46D-9A52846E2EA8}"/>
          </ac:cxnSpMkLst>
        </pc:cxnChg>
        <pc:cxnChg chg="add mod">
          <ac:chgData name="俊亮 吴" userId="bf4f2fb3ebd9fbe2" providerId="LiveId" clId="{79592CB5-DF63-4B6F-B803-39A9D9A573EB}" dt="2021-01-02T07:12:45.767" v="1877" actId="1076"/>
          <ac:cxnSpMkLst>
            <pc:docMk/>
            <pc:sldMk cId="2160577217" sldId="608"/>
            <ac:cxnSpMk id="51" creationId="{572781B1-7141-4BFC-9A23-4F0B6F565B86}"/>
          </ac:cxnSpMkLst>
        </pc:cxnChg>
        <pc:cxnChg chg="add mod">
          <ac:chgData name="俊亮 吴" userId="bf4f2fb3ebd9fbe2" providerId="LiveId" clId="{79592CB5-DF63-4B6F-B803-39A9D9A573EB}" dt="2021-01-02T07:12:45.767" v="1877" actId="1076"/>
          <ac:cxnSpMkLst>
            <pc:docMk/>
            <pc:sldMk cId="2160577217" sldId="608"/>
            <ac:cxnSpMk id="52" creationId="{45E87204-B9E3-49A8-9EB4-880DD37E4A45}"/>
          </ac:cxnSpMkLst>
        </pc:cxnChg>
        <pc:cxnChg chg="add mod">
          <ac:chgData name="俊亮 吴" userId="bf4f2fb3ebd9fbe2" providerId="LiveId" clId="{79592CB5-DF63-4B6F-B803-39A9D9A573EB}" dt="2021-01-02T07:12:45.767" v="1877" actId="1076"/>
          <ac:cxnSpMkLst>
            <pc:docMk/>
            <pc:sldMk cId="2160577217" sldId="608"/>
            <ac:cxnSpMk id="55" creationId="{E55B84F7-1C22-43A1-9EF4-8007E6693BCF}"/>
          </ac:cxnSpMkLst>
        </pc:cxnChg>
        <pc:cxnChg chg="add mod">
          <ac:chgData name="俊亮 吴" userId="bf4f2fb3ebd9fbe2" providerId="LiveId" clId="{79592CB5-DF63-4B6F-B803-39A9D9A573EB}" dt="2021-01-02T07:12:45.767" v="1877" actId="1076"/>
          <ac:cxnSpMkLst>
            <pc:docMk/>
            <pc:sldMk cId="2160577217" sldId="608"/>
            <ac:cxnSpMk id="56" creationId="{08C52F2C-E1D8-41B9-8ADF-BDCF6F223851}"/>
          </ac:cxnSpMkLst>
        </pc:cxnChg>
        <pc:cxnChg chg="add mod">
          <ac:chgData name="俊亮 吴" userId="bf4f2fb3ebd9fbe2" providerId="LiveId" clId="{79592CB5-DF63-4B6F-B803-39A9D9A573EB}" dt="2021-01-02T07:12:45.767" v="1877" actId="1076"/>
          <ac:cxnSpMkLst>
            <pc:docMk/>
            <pc:sldMk cId="2160577217" sldId="608"/>
            <ac:cxnSpMk id="57" creationId="{893D4529-559C-4F42-8CF1-8105925AF9AF}"/>
          </ac:cxnSpMkLst>
        </pc:cxnChg>
        <pc:cxnChg chg="add mod">
          <ac:chgData name="俊亮 吴" userId="bf4f2fb3ebd9fbe2" providerId="LiveId" clId="{79592CB5-DF63-4B6F-B803-39A9D9A573EB}" dt="2021-01-02T07:12:45.767" v="1877" actId="1076"/>
          <ac:cxnSpMkLst>
            <pc:docMk/>
            <pc:sldMk cId="2160577217" sldId="608"/>
            <ac:cxnSpMk id="58" creationId="{89813A88-9F9F-4BD7-96EC-D9066053ABB2}"/>
          </ac:cxnSpMkLst>
        </pc:cxnChg>
        <pc:cxnChg chg="add mod">
          <ac:chgData name="俊亮 吴" userId="bf4f2fb3ebd9fbe2" providerId="LiveId" clId="{79592CB5-DF63-4B6F-B803-39A9D9A573EB}" dt="2021-01-02T07:12:45.767" v="1877" actId="1076"/>
          <ac:cxnSpMkLst>
            <pc:docMk/>
            <pc:sldMk cId="2160577217" sldId="608"/>
            <ac:cxnSpMk id="60" creationId="{82893185-5C82-4FE1-81CA-6FBCBB5A6355}"/>
          </ac:cxnSpMkLst>
        </pc:cxnChg>
        <pc:cxnChg chg="add mod">
          <ac:chgData name="俊亮 吴" userId="bf4f2fb3ebd9fbe2" providerId="LiveId" clId="{79592CB5-DF63-4B6F-B803-39A9D9A573EB}" dt="2021-01-02T07:12:45.767" v="1877" actId="1076"/>
          <ac:cxnSpMkLst>
            <pc:docMk/>
            <pc:sldMk cId="2160577217" sldId="608"/>
            <ac:cxnSpMk id="61" creationId="{44EADA99-CF12-44A7-9D7C-ACFDE5DCA91D}"/>
          </ac:cxnSpMkLst>
        </pc:cxnChg>
        <pc:cxnChg chg="add mod">
          <ac:chgData name="俊亮 吴" userId="bf4f2fb3ebd9fbe2" providerId="LiveId" clId="{79592CB5-DF63-4B6F-B803-39A9D9A573EB}" dt="2021-01-02T07:12:45.767" v="1877" actId="1076"/>
          <ac:cxnSpMkLst>
            <pc:docMk/>
            <pc:sldMk cId="2160577217" sldId="608"/>
            <ac:cxnSpMk id="63" creationId="{6EDD0E9F-2ABF-4555-BA54-DA0E5B5C392A}"/>
          </ac:cxnSpMkLst>
        </pc:cxnChg>
        <pc:cxnChg chg="add mod">
          <ac:chgData name="俊亮 吴" userId="bf4f2fb3ebd9fbe2" providerId="LiveId" clId="{79592CB5-DF63-4B6F-B803-39A9D9A573EB}" dt="2021-01-02T07:12:45.767" v="1877" actId="1076"/>
          <ac:cxnSpMkLst>
            <pc:docMk/>
            <pc:sldMk cId="2160577217" sldId="608"/>
            <ac:cxnSpMk id="64" creationId="{6EF58A8E-EFE6-4656-81AB-00993FD32F05}"/>
          </ac:cxnSpMkLst>
        </pc:cxnChg>
        <pc:cxnChg chg="add mod">
          <ac:chgData name="俊亮 吴" userId="bf4f2fb3ebd9fbe2" providerId="LiveId" clId="{79592CB5-DF63-4B6F-B803-39A9D9A573EB}" dt="2021-01-02T07:12:45.767" v="1877" actId="1076"/>
          <ac:cxnSpMkLst>
            <pc:docMk/>
            <pc:sldMk cId="2160577217" sldId="608"/>
            <ac:cxnSpMk id="67" creationId="{E4D18251-38E1-416C-8361-1D0E09C6150D}"/>
          </ac:cxnSpMkLst>
        </pc:cxnChg>
        <pc:cxnChg chg="add mod">
          <ac:chgData name="俊亮 吴" userId="bf4f2fb3ebd9fbe2" providerId="LiveId" clId="{79592CB5-DF63-4B6F-B803-39A9D9A573EB}" dt="2021-01-02T07:12:45.767" v="1877" actId="1076"/>
          <ac:cxnSpMkLst>
            <pc:docMk/>
            <pc:sldMk cId="2160577217" sldId="608"/>
            <ac:cxnSpMk id="68" creationId="{55972416-7185-4BD3-A589-80611529CD17}"/>
          </ac:cxnSpMkLst>
        </pc:cxnChg>
      </pc:sldChg>
      <pc:sldChg chg="new del">
        <pc:chgData name="俊亮 吴" userId="bf4f2fb3ebd9fbe2" providerId="LiveId" clId="{79592CB5-DF63-4B6F-B803-39A9D9A573EB}" dt="2021-01-02T06:53:09.039" v="1425" actId="2696"/>
        <pc:sldMkLst>
          <pc:docMk/>
          <pc:sldMk cId="3797712777" sldId="608"/>
        </pc:sldMkLst>
      </pc:sldChg>
      <pc:sldChg chg="addSp delSp modSp add mod">
        <pc:chgData name="俊亮 吴" userId="bf4f2fb3ebd9fbe2" providerId="LiveId" clId="{79592CB5-DF63-4B6F-B803-39A9D9A573EB}" dt="2021-01-02T07:33:06.158" v="2643" actId="1076"/>
        <pc:sldMkLst>
          <pc:docMk/>
          <pc:sldMk cId="2675994841" sldId="609"/>
        </pc:sldMkLst>
        <pc:spChg chg="del">
          <ac:chgData name="俊亮 吴" userId="bf4f2fb3ebd9fbe2" providerId="LiveId" clId="{79592CB5-DF63-4B6F-B803-39A9D9A573EB}" dt="2021-01-02T07:15:52.347" v="1939" actId="478"/>
          <ac:spMkLst>
            <pc:docMk/>
            <pc:sldMk cId="2675994841" sldId="609"/>
            <ac:spMk id="3" creationId="{771F6C42-C7C9-4D0B-81E5-B0E823672141}"/>
          </ac:spMkLst>
        </pc:spChg>
        <pc:spChg chg="mod">
          <ac:chgData name="俊亮 吴" userId="bf4f2fb3ebd9fbe2" providerId="LiveId" clId="{79592CB5-DF63-4B6F-B803-39A9D9A573EB}" dt="2021-01-02T07:31:39.039" v="2607" actId="20577"/>
          <ac:spMkLst>
            <pc:docMk/>
            <pc:sldMk cId="2675994841" sldId="609"/>
            <ac:spMk id="4" creationId="{2C2F06BF-BDEE-4BF9-ADD4-4C92E6E3C6F5}"/>
          </ac:spMkLst>
        </pc:spChg>
        <pc:spChg chg="del">
          <ac:chgData name="俊亮 吴" userId="bf4f2fb3ebd9fbe2" providerId="LiveId" clId="{79592CB5-DF63-4B6F-B803-39A9D9A573EB}" dt="2021-01-02T07:15:52.347" v="1939" actId="478"/>
          <ac:spMkLst>
            <pc:docMk/>
            <pc:sldMk cId="2675994841" sldId="609"/>
            <ac:spMk id="5" creationId="{06D51E34-8FE0-482A-8A7D-0B55695EB55B}"/>
          </ac:spMkLst>
        </pc:spChg>
        <pc:spChg chg="add mod">
          <ac:chgData name="俊亮 吴" userId="bf4f2fb3ebd9fbe2" providerId="LiveId" clId="{79592CB5-DF63-4B6F-B803-39A9D9A573EB}" dt="2021-01-02T07:22:21.683" v="2255" actId="21"/>
          <ac:spMkLst>
            <pc:docMk/>
            <pc:sldMk cId="2675994841" sldId="609"/>
            <ac:spMk id="6" creationId="{405D0562-8BD9-4A24-94D7-FEF238902C40}"/>
          </ac:spMkLst>
        </pc:spChg>
        <pc:spChg chg="del">
          <ac:chgData name="俊亮 吴" userId="bf4f2fb3ebd9fbe2" providerId="LiveId" clId="{79592CB5-DF63-4B6F-B803-39A9D9A573EB}" dt="2021-01-02T07:15:52.347" v="1939" actId="478"/>
          <ac:spMkLst>
            <pc:docMk/>
            <pc:sldMk cId="2675994841" sldId="609"/>
            <ac:spMk id="12" creationId="{5C555E25-D60F-465D-85B4-72314C5E27A6}"/>
          </ac:spMkLst>
        </pc:spChg>
        <pc:spChg chg="del">
          <ac:chgData name="俊亮 吴" userId="bf4f2fb3ebd9fbe2" providerId="LiveId" clId="{79592CB5-DF63-4B6F-B803-39A9D9A573EB}" dt="2021-01-02T07:15:52.347" v="1939" actId="478"/>
          <ac:spMkLst>
            <pc:docMk/>
            <pc:sldMk cId="2675994841" sldId="609"/>
            <ac:spMk id="13" creationId="{3F51850A-D656-417F-95E6-42ECE767AAE4}"/>
          </ac:spMkLst>
        </pc:spChg>
        <pc:spChg chg="del">
          <ac:chgData name="俊亮 吴" userId="bf4f2fb3ebd9fbe2" providerId="LiveId" clId="{79592CB5-DF63-4B6F-B803-39A9D9A573EB}" dt="2021-01-02T07:15:52.347" v="1939" actId="478"/>
          <ac:spMkLst>
            <pc:docMk/>
            <pc:sldMk cId="2675994841" sldId="609"/>
            <ac:spMk id="14" creationId="{FFB3A885-57B6-45C5-A9DB-32D4371BF54F}"/>
          </ac:spMkLst>
        </pc:spChg>
        <pc:spChg chg="del">
          <ac:chgData name="俊亮 吴" userId="bf4f2fb3ebd9fbe2" providerId="LiveId" clId="{79592CB5-DF63-4B6F-B803-39A9D9A573EB}" dt="2021-01-02T07:15:52.347" v="1939" actId="478"/>
          <ac:spMkLst>
            <pc:docMk/>
            <pc:sldMk cId="2675994841" sldId="609"/>
            <ac:spMk id="19" creationId="{4E6A5043-F23E-42CF-8CF5-006AF9CF6EA5}"/>
          </ac:spMkLst>
        </pc:spChg>
        <pc:spChg chg="del">
          <ac:chgData name="俊亮 吴" userId="bf4f2fb3ebd9fbe2" providerId="LiveId" clId="{79592CB5-DF63-4B6F-B803-39A9D9A573EB}" dt="2021-01-02T07:15:52.347" v="1939" actId="478"/>
          <ac:spMkLst>
            <pc:docMk/>
            <pc:sldMk cId="2675994841" sldId="609"/>
            <ac:spMk id="22" creationId="{871C0E0F-DA56-4503-A91C-AB4E6A3DD185}"/>
          </ac:spMkLst>
        </pc:spChg>
        <pc:spChg chg="add mod">
          <ac:chgData name="俊亮 吴" userId="bf4f2fb3ebd9fbe2" providerId="LiveId" clId="{79592CB5-DF63-4B6F-B803-39A9D9A573EB}" dt="2021-01-02T07:33:03.418" v="2642" actId="1076"/>
          <ac:spMkLst>
            <pc:docMk/>
            <pc:sldMk cId="2675994841" sldId="609"/>
            <ac:spMk id="24" creationId="{8F36B3A3-CD11-4BCE-8788-C3428F1EE29C}"/>
          </ac:spMkLst>
        </pc:spChg>
        <pc:spChg chg="del">
          <ac:chgData name="俊亮 吴" userId="bf4f2fb3ebd9fbe2" providerId="LiveId" clId="{79592CB5-DF63-4B6F-B803-39A9D9A573EB}" dt="2021-01-02T07:15:52.347" v="1939" actId="478"/>
          <ac:spMkLst>
            <pc:docMk/>
            <pc:sldMk cId="2675994841" sldId="609"/>
            <ac:spMk id="32" creationId="{D28E0522-811E-4DA1-AFC6-A7390BFF12C1}"/>
          </ac:spMkLst>
        </pc:spChg>
        <pc:spChg chg="del">
          <ac:chgData name="俊亮 吴" userId="bf4f2fb3ebd9fbe2" providerId="LiveId" clId="{79592CB5-DF63-4B6F-B803-39A9D9A573EB}" dt="2021-01-02T07:15:52.347" v="1939" actId="478"/>
          <ac:spMkLst>
            <pc:docMk/>
            <pc:sldMk cId="2675994841" sldId="609"/>
            <ac:spMk id="33" creationId="{6373D85E-BD35-4731-8CB5-ED88C40852A7}"/>
          </ac:spMkLst>
        </pc:spChg>
        <pc:spChg chg="del">
          <ac:chgData name="俊亮 吴" userId="bf4f2fb3ebd9fbe2" providerId="LiveId" clId="{79592CB5-DF63-4B6F-B803-39A9D9A573EB}" dt="2021-01-02T07:15:52.347" v="1939" actId="478"/>
          <ac:spMkLst>
            <pc:docMk/>
            <pc:sldMk cId="2675994841" sldId="609"/>
            <ac:spMk id="39" creationId="{D6765EB7-5E98-41BA-92F4-437FFFFCA902}"/>
          </ac:spMkLst>
        </pc:spChg>
        <pc:spChg chg="del">
          <ac:chgData name="俊亮 吴" userId="bf4f2fb3ebd9fbe2" providerId="LiveId" clId="{79592CB5-DF63-4B6F-B803-39A9D9A573EB}" dt="2021-01-02T07:15:52.347" v="1939" actId="478"/>
          <ac:spMkLst>
            <pc:docMk/>
            <pc:sldMk cId="2675994841" sldId="609"/>
            <ac:spMk id="46" creationId="{227FC09B-1E25-4111-B9A2-CAD62DBD984A}"/>
          </ac:spMkLst>
        </pc:spChg>
        <pc:spChg chg="del">
          <ac:chgData name="俊亮 吴" userId="bf4f2fb3ebd9fbe2" providerId="LiveId" clId="{79592CB5-DF63-4B6F-B803-39A9D9A573EB}" dt="2021-01-02T07:15:56.228" v="1940" actId="478"/>
          <ac:spMkLst>
            <pc:docMk/>
            <pc:sldMk cId="2675994841" sldId="609"/>
            <ac:spMk id="47" creationId="{88C86EA1-8602-4264-8899-0BDB71843AA5}"/>
          </ac:spMkLst>
        </pc:spChg>
        <pc:spChg chg="del">
          <ac:chgData name="俊亮 吴" userId="bf4f2fb3ebd9fbe2" providerId="LiveId" clId="{79592CB5-DF63-4B6F-B803-39A9D9A573EB}" dt="2021-01-02T07:15:56.228" v="1940" actId="478"/>
          <ac:spMkLst>
            <pc:docMk/>
            <pc:sldMk cId="2675994841" sldId="609"/>
            <ac:spMk id="53" creationId="{7BA0386D-3F3A-4BDA-9C39-C745129CA86A}"/>
          </ac:spMkLst>
        </pc:spChg>
        <pc:spChg chg="del">
          <ac:chgData name="俊亮 吴" userId="bf4f2fb3ebd9fbe2" providerId="LiveId" clId="{79592CB5-DF63-4B6F-B803-39A9D9A573EB}" dt="2021-01-02T07:15:56.228" v="1940" actId="478"/>
          <ac:spMkLst>
            <pc:docMk/>
            <pc:sldMk cId="2675994841" sldId="609"/>
            <ac:spMk id="54" creationId="{DB615CB1-99A5-4C2A-BFE3-F860C0D7CBC1}"/>
          </ac:spMkLst>
        </pc:spChg>
        <pc:spChg chg="del">
          <ac:chgData name="俊亮 吴" userId="bf4f2fb3ebd9fbe2" providerId="LiveId" clId="{79592CB5-DF63-4B6F-B803-39A9D9A573EB}" dt="2021-01-02T07:15:56.228" v="1940" actId="478"/>
          <ac:spMkLst>
            <pc:docMk/>
            <pc:sldMk cId="2675994841" sldId="609"/>
            <ac:spMk id="59" creationId="{94902C8A-6448-4513-871E-E2B38DD4A82A}"/>
          </ac:spMkLst>
        </pc:spChg>
        <pc:spChg chg="del">
          <ac:chgData name="俊亮 吴" userId="bf4f2fb3ebd9fbe2" providerId="LiveId" clId="{79592CB5-DF63-4B6F-B803-39A9D9A573EB}" dt="2021-01-02T07:15:52.347" v="1939" actId="478"/>
          <ac:spMkLst>
            <pc:docMk/>
            <pc:sldMk cId="2675994841" sldId="609"/>
            <ac:spMk id="62" creationId="{A23228B5-A590-4AC9-8A89-5CFD64D0731E}"/>
          </ac:spMkLst>
        </pc:spChg>
        <pc:spChg chg="del">
          <ac:chgData name="俊亮 吴" userId="bf4f2fb3ebd9fbe2" providerId="LiveId" clId="{79592CB5-DF63-4B6F-B803-39A9D9A573EB}" dt="2021-01-02T07:15:52.347" v="1939" actId="478"/>
          <ac:spMkLst>
            <pc:docMk/>
            <pc:sldMk cId="2675994841" sldId="609"/>
            <ac:spMk id="65" creationId="{398BDBC0-2D1E-4D64-8735-6416FD8A10F9}"/>
          </ac:spMkLst>
        </pc:spChg>
        <pc:spChg chg="del">
          <ac:chgData name="俊亮 吴" userId="bf4f2fb3ebd9fbe2" providerId="LiveId" clId="{79592CB5-DF63-4B6F-B803-39A9D9A573EB}" dt="2021-01-02T07:15:56.228" v="1940" actId="478"/>
          <ac:spMkLst>
            <pc:docMk/>
            <pc:sldMk cId="2675994841" sldId="609"/>
            <ac:spMk id="66" creationId="{6A22AFA0-E6CD-49F3-9BEC-3EAF19AD52D7}"/>
          </ac:spMkLst>
        </pc:spChg>
        <pc:spChg chg="add mod">
          <ac:chgData name="俊亮 吴" userId="bf4f2fb3ebd9fbe2" providerId="LiveId" clId="{79592CB5-DF63-4B6F-B803-39A9D9A573EB}" dt="2021-01-02T07:30:05.992" v="2592" actId="5793"/>
          <ac:spMkLst>
            <pc:docMk/>
            <pc:sldMk cId="2675994841" sldId="609"/>
            <ac:spMk id="69" creationId="{D4B31E0B-6197-45B5-9B14-0EE528BE3313}"/>
          </ac:spMkLst>
        </pc:spChg>
        <pc:spChg chg="add mod">
          <ac:chgData name="俊亮 吴" userId="bf4f2fb3ebd9fbe2" providerId="LiveId" clId="{79592CB5-DF63-4B6F-B803-39A9D9A573EB}" dt="2021-01-02T07:32:55.251" v="2641" actId="20577"/>
          <ac:spMkLst>
            <pc:docMk/>
            <pc:sldMk cId="2675994841" sldId="609"/>
            <ac:spMk id="70" creationId="{1A4B0389-47DE-491F-B8C6-1F7306981B74}"/>
          </ac:spMkLst>
        </pc:spChg>
        <pc:spChg chg="add mod">
          <ac:chgData name="俊亮 吴" userId="bf4f2fb3ebd9fbe2" providerId="LiveId" clId="{79592CB5-DF63-4B6F-B803-39A9D9A573EB}" dt="2021-01-02T07:33:06.158" v="2643" actId="1076"/>
          <ac:spMkLst>
            <pc:docMk/>
            <pc:sldMk cId="2675994841" sldId="609"/>
            <ac:spMk id="71" creationId="{7903ED21-F0BF-4945-A781-65FE879B0560}"/>
          </ac:spMkLst>
        </pc:spChg>
        <pc:cxnChg chg="del">
          <ac:chgData name="俊亮 吴" userId="bf4f2fb3ebd9fbe2" providerId="LiveId" clId="{79592CB5-DF63-4B6F-B803-39A9D9A573EB}" dt="2021-01-02T07:15:52.347" v="1939" actId="478"/>
          <ac:cxnSpMkLst>
            <pc:docMk/>
            <pc:sldMk cId="2675994841" sldId="609"/>
            <ac:cxnSpMk id="7" creationId="{8A44AEAC-8DAC-4B30-B843-CE5D9AEDB8A2}"/>
          </ac:cxnSpMkLst>
        </pc:cxnChg>
        <pc:cxnChg chg="del">
          <ac:chgData name="俊亮 吴" userId="bf4f2fb3ebd9fbe2" providerId="LiveId" clId="{79592CB5-DF63-4B6F-B803-39A9D9A573EB}" dt="2021-01-02T07:15:52.347" v="1939" actId="478"/>
          <ac:cxnSpMkLst>
            <pc:docMk/>
            <pc:sldMk cId="2675994841" sldId="609"/>
            <ac:cxnSpMk id="9" creationId="{55793455-84B9-4549-B536-CA459B3323CC}"/>
          </ac:cxnSpMkLst>
        </pc:cxnChg>
        <pc:cxnChg chg="del">
          <ac:chgData name="俊亮 吴" userId="bf4f2fb3ebd9fbe2" providerId="LiveId" clId="{79592CB5-DF63-4B6F-B803-39A9D9A573EB}" dt="2021-01-02T07:15:52.347" v="1939" actId="478"/>
          <ac:cxnSpMkLst>
            <pc:docMk/>
            <pc:sldMk cId="2675994841" sldId="609"/>
            <ac:cxnSpMk id="10" creationId="{B688DDE8-635E-4746-A635-C6CF72A2BC8A}"/>
          </ac:cxnSpMkLst>
        </pc:cxnChg>
        <pc:cxnChg chg="del">
          <ac:chgData name="俊亮 吴" userId="bf4f2fb3ebd9fbe2" providerId="LiveId" clId="{79592CB5-DF63-4B6F-B803-39A9D9A573EB}" dt="2021-01-02T07:15:52.347" v="1939" actId="478"/>
          <ac:cxnSpMkLst>
            <pc:docMk/>
            <pc:sldMk cId="2675994841" sldId="609"/>
            <ac:cxnSpMk id="11" creationId="{9D254756-FA25-41B1-A5B7-E0AF99D1DA46}"/>
          </ac:cxnSpMkLst>
        </pc:cxnChg>
        <pc:cxnChg chg="del">
          <ac:chgData name="俊亮 吴" userId="bf4f2fb3ebd9fbe2" providerId="LiveId" clId="{79592CB5-DF63-4B6F-B803-39A9D9A573EB}" dt="2021-01-02T07:15:52.347" v="1939" actId="478"/>
          <ac:cxnSpMkLst>
            <pc:docMk/>
            <pc:sldMk cId="2675994841" sldId="609"/>
            <ac:cxnSpMk id="15" creationId="{CC2DE666-6F09-4487-8A38-8D6011FC5157}"/>
          </ac:cxnSpMkLst>
        </pc:cxnChg>
        <pc:cxnChg chg="del">
          <ac:chgData name="俊亮 吴" userId="bf4f2fb3ebd9fbe2" providerId="LiveId" clId="{79592CB5-DF63-4B6F-B803-39A9D9A573EB}" dt="2021-01-02T07:15:52.347" v="1939" actId="478"/>
          <ac:cxnSpMkLst>
            <pc:docMk/>
            <pc:sldMk cId="2675994841" sldId="609"/>
            <ac:cxnSpMk id="16" creationId="{EFDA745E-C9C9-488B-A142-8E8B946180C0}"/>
          </ac:cxnSpMkLst>
        </pc:cxnChg>
        <pc:cxnChg chg="del">
          <ac:chgData name="俊亮 吴" userId="bf4f2fb3ebd9fbe2" providerId="LiveId" clId="{79592CB5-DF63-4B6F-B803-39A9D9A573EB}" dt="2021-01-02T07:15:52.347" v="1939" actId="478"/>
          <ac:cxnSpMkLst>
            <pc:docMk/>
            <pc:sldMk cId="2675994841" sldId="609"/>
            <ac:cxnSpMk id="17" creationId="{D9067AC8-D6FB-423E-8883-812FC9F139DD}"/>
          </ac:cxnSpMkLst>
        </pc:cxnChg>
        <pc:cxnChg chg="del">
          <ac:chgData name="俊亮 吴" userId="bf4f2fb3ebd9fbe2" providerId="LiveId" clId="{79592CB5-DF63-4B6F-B803-39A9D9A573EB}" dt="2021-01-02T07:15:52.347" v="1939" actId="478"/>
          <ac:cxnSpMkLst>
            <pc:docMk/>
            <pc:sldMk cId="2675994841" sldId="609"/>
            <ac:cxnSpMk id="18" creationId="{8737150E-909B-4EA1-BF05-1BE84A7D682D}"/>
          </ac:cxnSpMkLst>
        </pc:cxnChg>
        <pc:cxnChg chg="del">
          <ac:chgData name="俊亮 吴" userId="bf4f2fb3ebd9fbe2" providerId="LiveId" clId="{79592CB5-DF63-4B6F-B803-39A9D9A573EB}" dt="2021-01-02T07:15:52.347" v="1939" actId="478"/>
          <ac:cxnSpMkLst>
            <pc:docMk/>
            <pc:sldMk cId="2675994841" sldId="609"/>
            <ac:cxnSpMk id="20" creationId="{895CD254-BC83-4DFC-A67E-DA532BDC0AB0}"/>
          </ac:cxnSpMkLst>
        </pc:cxnChg>
        <pc:cxnChg chg="del">
          <ac:chgData name="俊亮 吴" userId="bf4f2fb3ebd9fbe2" providerId="LiveId" clId="{79592CB5-DF63-4B6F-B803-39A9D9A573EB}" dt="2021-01-02T07:15:52.347" v="1939" actId="478"/>
          <ac:cxnSpMkLst>
            <pc:docMk/>
            <pc:sldMk cId="2675994841" sldId="609"/>
            <ac:cxnSpMk id="21" creationId="{31BE862E-B117-44CF-8D45-31EE77E4AB78}"/>
          </ac:cxnSpMkLst>
        </pc:cxnChg>
        <pc:cxnChg chg="del">
          <ac:chgData name="俊亮 吴" userId="bf4f2fb3ebd9fbe2" providerId="LiveId" clId="{79592CB5-DF63-4B6F-B803-39A9D9A573EB}" dt="2021-01-02T07:15:52.347" v="1939" actId="478"/>
          <ac:cxnSpMkLst>
            <pc:docMk/>
            <pc:sldMk cId="2675994841" sldId="609"/>
            <ac:cxnSpMk id="23" creationId="{951923DF-303B-44F9-9711-7539119145C5}"/>
          </ac:cxnSpMkLst>
        </pc:cxnChg>
        <pc:cxnChg chg="del">
          <ac:chgData name="俊亮 吴" userId="bf4f2fb3ebd9fbe2" providerId="LiveId" clId="{79592CB5-DF63-4B6F-B803-39A9D9A573EB}" dt="2021-01-02T07:15:52.347" v="1939" actId="478"/>
          <ac:cxnSpMkLst>
            <pc:docMk/>
            <pc:sldMk cId="2675994841" sldId="609"/>
            <ac:cxnSpMk id="25" creationId="{373978A0-1455-4CA2-B23D-409A8860B74D}"/>
          </ac:cxnSpMkLst>
        </pc:cxnChg>
        <pc:cxnChg chg="del mod">
          <ac:chgData name="俊亮 吴" userId="bf4f2fb3ebd9fbe2" providerId="LiveId" clId="{79592CB5-DF63-4B6F-B803-39A9D9A573EB}" dt="2021-01-02T07:15:52.347" v="1939" actId="478"/>
          <ac:cxnSpMkLst>
            <pc:docMk/>
            <pc:sldMk cId="2675994841" sldId="609"/>
            <ac:cxnSpMk id="34" creationId="{1AFDC46C-2FBE-4F85-B500-8D237A8BCD6A}"/>
          </ac:cxnSpMkLst>
        </pc:cxnChg>
        <pc:cxnChg chg="del mod">
          <ac:chgData name="俊亮 吴" userId="bf4f2fb3ebd9fbe2" providerId="LiveId" clId="{79592CB5-DF63-4B6F-B803-39A9D9A573EB}" dt="2021-01-02T07:15:52.347" v="1939" actId="478"/>
          <ac:cxnSpMkLst>
            <pc:docMk/>
            <pc:sldMk cId="2675994841" sldId="609"/>
            <ac:cxnSpMk id="36" creationId="{8C2149C6-16DE-4C44-8F6F-6C1B7ED17459}"/>
          </ac:cxnSpMkLst>
        </pc:cxnChg>
        <pc:cxnChg chg="del">
          <ac:chgData name="俊亮 吴" userId="bf4f2fb3ebd9fbe2" providerId="LiveId" clId="{79592CB5-DF63-4B6F-B803-39A9D9A573EB}" dt="2021-01-02T07:15:52.347" v="1939" actId="478"/>
          <ac:cxnSpMkLst>
            <pc:docMk/>
            <pc:sldMk cId="2675994841" sldId="609"/>
            <ac:cxnSpMk id="49" creationId="{BF04F797-2697-4763-84E2-EB121A69B14A}"/>
          </ac:cxnSpMkLst>
        </pc:cxnChg>
        <pc:cxnChg chg="del">
          <ac:chgData name="俊亮 吴" userId="bf4f2fb3ebd9fbe2" providerId="LiveId" clId="{79592CB5-DF63-4B6F-B803-39A9D9A573EB}" dt="2021-01-02T07:15:52.347" v="1939" actId="478"/>
          <ac:cxnSpMkLst>
            <pc:docMk/>
            <pc:sldMk cId="2675994841" sldId="609"/>
            <ac:cxnSpMk id="50" creationId="{1831BB3B-0877-4FCC-B46D-9A52846E2EA8}"/>
          </ac:cxnSpMkLst>
        </pc:cxnChg>
        <pc:cxnChg chg="del">
          <ac:chgData name="俊亮 吴" userId="bf4f2fb3ebd9fbe2" providerId="LiveId" clId="{79592CB5-DF63-4B6F-B803-39A9D9A573EB}" dt="2021-01-02T07:15:56.228" v="1940" actId="478"/>
          <ac:cxnSpMkLst>
            <pc:docMk/>
            <pc:sldMk cId="2675994841" sldId="609"/>
            <ac:cxnSpMk id="51" creationId="{572781B1-7141-4BFC-9A23-4F0B6F565B86}"/>
          </ac:cxnSpMkLst>
        </pc:cxnChg>
        <pc:cxnChg chg="del">
          <ac:chgData name="俊亮 吴" userId="bf4f2fb3ebd9fbe2" providerId="LiveId" clId="{79592CB5-DF63-4B6F-B803-39A9D9A573EB}" dt="2021-01-02T07:15:56.228" v="1940" actId="478"/>
          <ac:cxnSpMkLst>
            <pc:docMk/>
            <pc:sldMk cId="2675994841" sldId="609"/>
            <ac:cxnSpMk id="52" creationId="{45E87204-B9E3-49A8-9EB4-880DD37E4A45}"/>
          </ac:cxnSpMkLst>
        </pc:cxnChg>
        <pc:cxnChg chg="del">
          <ac:chgData name="俊亮 吴" userId="bf4f2fb3ebd9fbe2" providerId="LiveId" clId="{79592CB5-DF63-4B6F-B803-39A9D9A573EB}" dt="2021-01-02T07:15:52.347" v="1939" actId="478"/>
          <ac:cxnSpMkLst>
            <pc:docMk/>
            <pc:sldMk cId="2675994841" sldId="609"/>
            <ac:cxnSpMk id="55" creationId="{E55B84F7-1C22-43A1-9EF4-8007E6693BCF}"/>
          </ac:cxnSpMkLst>
        </pc:cxnChg>
        <pc:cxnChg chg="del">
          <ac:chgData name="俊亮 吴" userId="bf4f2fb3ebd9fbe2" providerId="LiveId" clId="{79592CB5-DF63-4B6F-B803-39A9D9A573EB}" dt="2021-01-02T07:15:52.347" v="1939" actId="478"/>
          <ac:cxnSpMkLst>
            <pc:docMk/>
            <pc:sldMk cId="2675994841" sldId="609"/>
            <ac:cxnSpMk id="56" creationId="{08C52F2C-E1D8-41B9-8ADF-BDCF6F223851}"/>
          </ac:cxnSpMkLst>
        </pc:cxnChg>
        <pc:cxnChg chg="del">
          <ac:chgData name="俊亮 吴" userId="bf4f2fb3ebd9fbe2" providerId="LiveId" clId="{79592CB5-DF63-4B6F-B803-39A9D9A573EB}" dt="2021-01-02T07:15:52.347" v="1939" actId="478"/>
          <ac:cxnSpMkLst>
            <pc:docMk/>
            <pc:sldMk cId="2675994841" sldId="609"/>
            <ac:cxnSpMk id="57" creationId="{893D4529-559C-4F42-8CF1-8105925AF9AF}"/>
          </ac:cxnSpMkLst>
        </pc:cxnChg>
        <pc:cxnChg chg="del">
          <ac:chgData name="俊亮 吴" userId="bf4f2fb3ebd9fbe2" providerId="LiveId" clId="{79592CB5-DF63-4B6F-B803-39A9D9A573EB}" dt="2021-01-02T07:15:56.228" v="1940" actId="478"/>
          <ac:cxnSpMkLst>
            <pc:docMk/>
            <pc:sldMk cId="2675994841" sldId="609"/>
            <ac:cxnSpMk id="58" creationId="{89813A88-9F9F-4BD7-96EC-D9066053ABB2}"/>
          </ac:cxnSpMkLst>
        </pc:cxnChg>
        <pc:cxnChg chg="del">
          <ac:chgData name="俊亮 吴" userId="bf4f2fb3ebd9fbe2" providerId="LiveId" clId="{79592CB5-DF63-4B6F-B803-39A9D9A573EB}" dt="2021-01-02T07:15:56.228" v="1940" actId="478"/>
          <ac:cxnSpMkLst>
            <pc:docMk/>
            <pc:sldMk cId="2675994841" sldId="609"/>
            <ac:cxnSpMk id="60" creationId="{82893185-5C82-4FE1-81CA-6FBCBB5A6355}"/>
          </ac:cxnSpMkLst>
        </pc:cxnChg>
        <pc:cxnChg chg="del">
          <ac:chgData name="俊亮 吴" userId="bf4f2fb3ebd9fbe2" providerId="LiveId" clId="{79592CB5-DF63-4B6F-B803-39A9D9A573EB}" dt="2021-01-02T07:15:56.228" v="1940" actId="478"/>
          <ac:cxnSpMkLst>
            <pc:docMk/>
            <pc:sldMk cId="2675994841" sldId="609"/>
            <ac:cxnSpMk id="61" creationId="{44EADA99-CF12-44A7-9D7C-ACFDE5DCA91D}"/>
          </ac:cxnSpMkLst>
        </pc:cxnChg>
        <pc:cxnChg chg="del">
          <ac:chgData name="俊亮 吴" userId="bf4f2fb3ebd9fbe2" providerId="LiveId" clId="{79592CB5-DF63-4B6F-B803-39A9D9A573EB}" dt="2021-01-02T07:15:52.347" v="1939" actId="478"/>
          <ac:cxnSpMkLst>
            <pc:docMk/>
            <pc:sldMk cId="2675994841" sldId="609"/>
            <ac:cxnSpMk id="63" creationId="{6EDD0E9F-2ABF-4555-BA54-DA0E5B5C392A}"/>
          </ac:cxnSpMkLst>
        </pc:cxnChg>
        <pc:cxnChg chg="del">
          <ac:chgData name="俊亮 吴" userId="bf4f2fb3ebd9fbe2" providerId="LiveId" clId="{79592CB5-DF63-4B6F-B803-39A9D9A573EB}" dt="2021-01-02T07:15:56.228" v="1940" actId="478"/>
          <ac:cxnSpMkLst>
            <pc:docMk/>
            <pc:sldMk cId="2675994841" sldId="609"/>
            <ac:cxnSpMk id="64" creationId="{6EF58A8E-EFE6-4656-81AB-00993FD32F05}"/>
          </ac:cxnSpMkLst>
        </pc:cxnChg>
        <pc:cxnChg chg="del mod">
          <ac:chgData name="俊亮 吴" userId="bf4f2fb3ebd9fbe2" providerId="LiveId" clId="{79592CB5-DF63-4B6F-B803-39A9D9A573EB}" dt="2021-01-02T07:15:52.347" v="1939" actId="478"/>
          <ac:cxnSpMkLst>
            <pc:docMk/>
            <pc:sldMk cId="2675994841" sldId="609"/>
            <ac:cxnSpMk id="67" creationId="{E4D18251-38E1-416C-8361-1D0E09C6150D}"/>
          </ac:cxnSpMkLst>
        </pc:cxnChg>
        <pc:cxnChg chg="del mod">
          <ac:chgData name="俊亮 吴" userId="bf4f2fb3ebd9fbe2" providerId="LiveId" clId="{79592CB5-DF63-4B6F-B803-39A9D9A573EB}" dt="2021-01-02T07:15:56.228" v="1940" actId="478"/>
          <ac:cxnSpMkLst>
            <pc:docMk/>
            <pc:sldMk cId="2675994841" sldId="609"/>
            <ac:cxnSpMk id="68" creationId="{55972416-7185-4BD3-A589-80611529CD17}"/>
          </ac:cxnSpMkLst>
        </pc:cxnChg>
      </pc:sldChg>
      <pc:sldChg chg="delSp modSp add mod">
        <pc:chgData name="俊亮 吴" userId="bf4f2fb3ebd9fbe2" providerId="LiveId" clId="{79592CB5-DF63-4B6F-B803-39A9D9A573EB}" dt="2021-01-02T07:44:19.413" v="3205" actId="2711"/>
        <pc:sldMkLst>
          <pc:docMk/>
          <pc:sldMk cId="2710675018" sldId="610"/>
        </pc:sldMkLst>
        <pc:spChg chg="mod">
          <ac:chgData name="俊亮 吴" userId="bf4f2fb3ebd9fbe2" providerId="LiveId" clId="{79592CB5-DF63-4B6F-B803-39A9D9A573EB}" dt="2021-01-02T07:32:36.824" v="2632"/>
          <ac:spMkLst>
            <pc:docMk/>
            <pc:sldMk cId="2710675018" sldId="610"/>
            <ac:spMk id="4" creationId="{2C2F06BF-BDEE-4BF9-ADD4-4C92E6E3C6F5}"/>
          </ac:spMkLst>
        </pc:spChg>
        <pc:spChg chg="del">
          <ac:chgData name="俊亮 吴" userId="bf4f2fb3ebd9fbe2" providerId="LiveId" clId="{79592CB5-DF63-4B6F-B803-39A9D9A573EB}" dt="2021-01-02T07:33:35.070" v="2645" actId="478"/>
          <ac:spMkLst>
            <pc:docMk/>
            <pc:sldMk cId="2710675018" sldId="610"/>
            <ac:spMk id="24" creationId="{8F36B3A3-CD11-4BCE-8788-C3428F1EE29C}"/>
          </ac:spMkLst>
        </pc:spChg>
        <pc:spChg chg="mod">
          <ac:chgData name="俊亮 吴" userId="bf4f2fb3ebd9fbe2" providerId="LiveId" clId="{79592CB5-DF63-4B6F-B803-39A9D9A573EB}" dt="2021-01-02T07:44:19.413" v="3205" actId="2711"/>
          <ac:spMkLst>
            <pc:docMk/>
            <pc:sldMk cId="2710675018" sldId="610"/>
            <ac:spMk id="69" creationId="{D4B31E0B-6197-45B5-9B14-0EE528BE3313}"/>
          </ac:spMkLst>
        </pc:spChg>
        <pc:spChg chg="mod">
          <ac:chgData name="俊亮 吴" userId="bf4f2fb3ebd9fbe2" providerId="LiveId" clId="{79592CB5-DF63-4B6F-B803-39A9D9A573EB}" dt="2021-01-02T07:36:03.680" v="2867" actId="20577"/>
          <ac:spMkLst>
            <pc:docMk/>
            <pc:sldMk cId="2710675018" sldId="610"/>
            <ac:spMk id="70" creationId="{1A4B0389-47DE-491F-B8C6-1F7306981B74}"/>
          </ac:spMkLst>
        </pc:spChg>
        <pc:spChg chg="del">
          <ac:chgData name="俊亮 吴" userId="bf4f2fb3ebd9fbe2" providerId="LiveId" clId="{79592CB5-DF63-4B6F-B803-39A9D9A573EB}" dt="2021-01-02T07:33:36.325" v="2646" actId="478"/>
          <ac:spMkLst>
            <pc:docMk/>
            <pc:sldMk cId="2710675018" sldId="610"/>
            <ac:spMk id="71" creationId="{7903ED21-F0BF-4945-A781-65FE879B0560}"/>
          </ac:spMkLst>
        </pc:spChg>
      </pc:sldChg>
      <pc:sldChg chg="delSp modSp add mod ord">
        <pc:chgData name="俊亮 吴" userId="bf4f2fb3ebd9fbe2" providerId="LiveId" clId="{79592CB5-DF63-4B6F-B803-39A9D9A573EB}" dt="2021-01-02T07:46:49.258" v="3364" actId="12"/>
        <pc:sldMkLst>
          <pc:docMk/>
          <pc:sldMk cId="471794334" sldId="611"/>
        </pc:sldMkLst>
        <pc:spChg chg="mod">
          <ac:chgData name="俊亮 吴" userId="bf4f2fb3ebd9fbe2" providerId="LiveId" clId="{79592CB5-DF63-4B6F-B803-39A9D9A573EB}" dt="2021-01-02T07:44:54.566" v="3212" actId="20577"/>
          <ac:spMkLst>
            <pc:docMk/>
            <pc:sldMk cId="471794334" sldId="611"/>
            <ac:spMk id="2" creationId="{17EE4CFD-EC34-4866-9C5F-C2D4150DF3A7}"/>
          </ac:spMkLst>
        </pc:spChg>
        <pc:spChg chg="del">
          <ac:chgData name="俊亮 吴" userId="bf4f2fb3ebd9fbe2" providerId="LiveId" clId="{79592CB5-DF63-4B6F-B803-39A9D9A573EB}" dt="2021-01-02T07:45:02.079" v="3214" actId="478"/>
          <ac:spMkLst>
            <pc:docMk/>
            <pc:sldMk cId="471794334" sldId="611"/>
            <ac:spMk id="31" creationId="{68E1C25A-DA47-404B-8ADA-28CFE14EF0CB}"/>
          </ac:spMkLst>
        </pc:spChg>
        <pc:spChg chg="del">
          <ac:chgData name="俊亮 吴" userId="bf4f2fb3ebd9fbe2" providerId="LiveId" clId="{79592CB5-DF63-4B6F-B803-39A9D9A573EB}" dt="2021-01-02T07:45:03.765" v="3215" actId="478"/>
          <ac:spMkLst>
            <pc:docMk/>
            <pc:sldMk cId="471794334" sldId="611"/>
            <ac:spMk id="32" creationId="{6719A09F-D905-41F2-AA1B-2C3694FA529C}"/>
          </ac:spMkLst>
        </pc:spChg>
        <pc:spChg chg="mod">
          <ac:chgData name="俊亮 吴" userId="bf4f2fb3ebd9fbe2" providerId="LiveId" clId="{79592CB5-DF63-4B6F-B803-39A9D9A573EB}" dt="2021-01-02T07:46:49.258" v="3364" actId="12"/>
          <ac:spMkLst>
            <pc:docMk/>
            <pc:sldMk cId="471794334" sldId="611"/>
            <ac:spMk id="33" creationId="{AF20F26E-F653-43DF-82DA-A72F8A839338}"/>
          </ac:spMkLst>
        </pc:spChg>
        <pc:spChg chg="del">
          <ac:chgData name="俊亮 吴" userId="bf4f2fb3ebd9fbe2" providerId="LiveId" clId="{79592CB5-DF63-4B6F-B803-39A9D9A573EB}" dt="2021-01-02T07:44:57.759" v="3213" actId="478"/>
          <ac:spMkLst>
            <pc:docMk/>
            <pc:sldMk cId="471794334" sldId="611"/>
            <ac:spMk id="59" creationId="{C806A117-4322-4A2A-957A-7D49BF0827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26A616-8248-44E2-9D83-B0D7AA7FBDC5}" type="slidenum">
              <a:rPr lang="zh-CN" altLang="en-US" smtClean="0"/>
              <a:t>1</a:t>
            </a:fld>
            <a:endParaRPr lang="zh-CN" altLang="en-US"/>
          </a:p>
        </p:txBody>
      </p:sp>
    </p:spTree>
    <p:extLst>
      <p:ext uri="{BB962C8B-B14F-4D97-AF65-F5344CB8AC3E}">
        <p14:creationId xmlns:p14="http://schemas.microsoft.com/office/powerpoint/2010/main" val="138721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10</a:t>
            </a:fld>
            <a:endParaRPr lang="zh-CN" altLang="en-US"/>
          </a:p>
        </p:txBody>
      </p:sp>
    </p:spTree>
    <p:extLst>
      <p:ext uri="{BB962C8B-B14F-4D97-AF65-F5344CB8AC3E}">
        <p14:creationId xmlns:p14="http://schemas.microsoft.com/office/powerpoint/2010/main" val="402591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11</a:t>
            </a:fld>
            <a:endParaRPr lang="zh-CN" altLang="en-US"/>
          </a:p>
        </p:txBody>
      </p:sp>
    </p:spTree>
    <p:extLst>
      <p:ext uri="{BB962C8B-B14F-4D97-AF65-F5344CB8AC3E}">
        <p14:creationId xmlns:p14="http://schemas.microsoft.com/office/powerpoint/2010/main" val="1087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12</a:t>
            </a:fld>
            <a:endParaRPr lang="zh-CN" altLang="en-US"/>
          </a:p>
        </p:txBody>
      </p:sp>
    </p:spTree>
    <p:extLst>
      <p:ext uri="{BB962C8B-B14F-4D97-AF65-F5344CB8AC3E}">
        <p14:creationId xmlns:p14="http://schemas.microsoft.com/office/powerpoint/2010/main" val="3657483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13</a:t>
            </a:fld>
            <a:endParaRPr lang="zh-CN" altLang="en-US"/>
          </a:p>
        </p:txBody>
      </p:sp>
    </p:spTree>
    <p:extLst>
      <p:ext uri="{BB962C8B-B14F-4D97-AF65-F5344CB8AC3E}">
        <p14:creationId xmlns:p14="http://schemas.microsoft.com/office/powerpoint/2010/main" val="24557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14</a:t>
            </a:fld>
            <a:endParaRPr lang="zh-CN" altLang="en-US"/>
          </a:p>
        </p:txBody>
      </p:sp>
    </p:spTree>
    <p:extLst>
      <p:ext uri="{BB962C8B-B14F-4D97-AF65-F5344CB8AC3E}">
        <p14:creationId xmlns:p14="http://schemas.microsoft.com/office/powerpoint/2010/main" val="125790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15</a:t>
            </a:fld>
            <a:endParaRPr lang="zh-CN" altLang="en-US"/>
          </a:p>
        </p:txBody>
      </p:sp>
    </p:spTree>
    <p:extLst>
      <p:ext uri="{BB962C8B-B14F-4D97-AF65-F5344CB8AC3E}">
        <p14:creationId xmlns:p14="http://schemas.microsoft.com/office/powerpoint/2010/main" val="1797792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26A616-8248-44E2-9D83-B0D7AA7FBDC5}" type="slidenum">
              <a:rPr lang="zh-CN" altLang="en-US" smtClean="0"/>
              <a:t>16</a:t>
            </a:fld>
            <a:endParaRPr lang="zh-CN" altLang="en-US"/>
          </a:p>
        </p:txBody>
      </p:sp>
    </p:spTree>
    <p:extLst>
      <p:ext uri="{BB962C8B-B14F-4D97-AF65-F5344CB8AC3E}">
        <p14:creationId xmlns:p14="http://schemas.microsoft.com/office/powerpoint/2010/main" val="151895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2</a:t>
            </a:fld>
            <a:endParaRPr lang="zh-CN" altLang="en-US"/>
          </a:p>
        </p:txBody>
      </p:sp>
    </p:spTree>
    <p:extLst>
      <p:ext uri="{BB962C8B-B14F-4D97-AF65-F5344CB8AC3E}">
        <p14:creationId xmlns:p14="http://schemas.microsoft.com/office/powerpoint/2010/main" val="301186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3</a:t>
            </a:fld>
            <a:endParaRPr lang="zh-CN" altLang="en-US"/>
          </a:p>
        </p:txBody>
      </p:sp>
    </p:spTree>
    <p:extLst>
      <p:ext uri="{BB962C8B-B14F-4D97-AF65-F5344CB8AC3E}">
        <p14:creationId xmlns:p14="http://schemas.microsoft.com/office/powerpoint/2010/main" val="190736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4</a:t>
            </a:fld>
            <a:endParaRPr lang="zh-CN" altLang="en-US"/>
          </a:p>
        </p:txBody>
      </p:sp>
    </p:spTree>
    <p:extLst>
      <p:ext uri="{BB962C8B-B14F-4D97-AF65-F5344CB8AC3E}">
        <p14:creationId xmlns:p14="http://schemas.microsoft.com/office/powerpoint/2010/main" val="54807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5</a:t>
            </a:fld>
            <a:endParaRPr lang="zh-CN" altLang="en-US"/>
          </a:p>
        </p:txBody>
      </p:sp>
    </p:spTree>
    <p:extLst>
      <p:ext uri="{BB962C8B-B14F-4D97-AF65-F5344CB8AC3E}">
        <p14:creationId xmlns:p14="http://schemas.microsoft.com/office/powerpoint/2010/main" val="381817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6</a:t>
            </a:fld>
            <a:endParaRPr lang="zh-CN" altLang="en-US"/>
          </a:p>
        </p:txBody>
      </p:sp>
    </p:spTree>
    <p:extLst>
      <p:ext uri="{BB962C8B-B14F-4D97-AF65-F5344CB8AC3E}">
        <p14:creationId xmlns:p14="http://schemas.microsoft.com/office/powerpoint/2010/main" val="35573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7</a:t>
            </a:fld>
            <a:endParaRPr lang="zh-CN" altLang="en-US"/>
          </a:p>
        </p:txBody>
      </p:sp>
    </p:spTree>
    <p:extLst>
      <p:ext uri="{BB962C8B-B14F-4D97-AF65-F5344CB8AC3E}">
        <p14:creationId xmlns:p14="http://schemas.microsoft.com/office/powerpoint/2010/main" val="2200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8</a:t>
            </a:fld>
            <a:endParaRPr lang="zh-CN" altLang="en-US"/>
          </a:p>
        </p:txBody>
      </p:sp>
    </p:spTree>
    <p:extLst>
      <p:ext uri="{BB962C8B-B14F-4D97-AF65-F5344CB8AC3E}">
        <p14:creationId xmlns:p14="http://schemas.microsoft.com/office/powerpoint/2010/main" val="394720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9</a:t>
            </a:fld>
            <a:endParaRPr lang="zh-CN" altLang="en-US"/>
          </a:p>
        </p:txBody>
      </p:sp>
    </p:spTree>
    <p:extLst>
      <p:ext uri="{BB962C8B-B14F-4D97-AF65-F5344CB8AC3E}">
        <p14:creationId xmlns:p14="http://schemas.microsoft.com/office/powerpoint/2010/main" val="296387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9ECBA135-655D-4BD1-99D1-744A9BF50338}"/>
              </a:ext>
            </a:extLst>
          </p:cNvPr>
          <p:cNvCxnSpPr/>
          <p:nvPr userDrawn="1"/>
        </p:nvCxnSpPr>
        <p:spPr>
          <a:xfrm>
            <a:off x="838200" y="254902"/>
            <a:ext cx="46584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D2EAE3CB-2AD0-434F-AECB-01252FB26039}"/>
              </a:ext>
            </a:extLst>
          </p:cNvPr>
          <p:cNvCxnSpPr>
            <a:cxnSpLocks/>
          </p:cNvCxnSpPr>
          <p:nvPr userDrawn="1"/>
        </p:nvCxnSpPr>
        <p:spPr>
          <a:xfrm>
            <a:off x="838200" y="504610"/>
            <a:ext cx="10515600" cy="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9C9ACB8-4F8F-418C-A234-FF1609FE328F}"/>
              </a:ext>
            </a:extLst>
          </p:cNvPr>
          <p:cNvCxnSpPr/>
          <p:nvPr userDrawn="1"/>
        </p:nvCxnSpPr>
        <p:spPr>
          <a:xfrm>
            <a:off x="6695303" y="750848"/>
            <a:ext cx="46584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64222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2021/1/10</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C58E1B-5923-4CAF-B9CC-D14A574623CF}" type="datetimeFigureOut">
              <a:rPr lang="zh-CN" altLang="en-US" smtClean="0"/>
              <a:pPr/>
              <a:t>2021/1/10</a:t>
            </a:fld>
            <a:endParaRPr lang="zh-CN" altLang="en-US" dirty="0"/>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8EE746A1-6C2B-4A0A-9B52-5B2A1AF6763A}"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08D769F2-9AA5-4C50-85AB-C2491C1E36A8}"/>
              </a:ext>
            </a:extLst>
          </p:cNvPr>
          <p:cNvCxnSpPr/>
          <p:nvPr userDrawn="1"/>
        </p:nvCxnSpPr>
        <p:spPr>
          <a:xfrm>
            <a:off x="838200" y="254902"/>
            <a:ext cx="465849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4257387-9B62-4D8D-8A95-D7C60DCE2E11}"/>
              </a:ext>
            </a:extLst>
          </p:cNvPr>
          <p:cNvCxnSpPr>
            <a:cxnSpLocks/>
          </p:cNvCxnSpPr>
          <p:nvPr userDrawn="1"/>
        </p:nvCxnSpPr>
        <p:spPr>
          <a:xfrm>
            <a:off x="838200" y="504610"/>
            <a:ext cx="10515600" cy="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3C87D99-892E-4452-8385-42E16F603F4C}"/>
              </a:ext>
            </a:extLst>
          </p:cNvPr>
          <p:cNvCxnSpPr/>
          <p:nvPr userDrawn="1"/>
        </p:nvCxnSpPr>
        <p:spPr>
          <a:xfrm>
            <a:off x="6695303" y="750848"/>
            <a:ext cx="465849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47A12AD-115C-4885-9BAD-738542A23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44246" y="-2694664"/>
            <a:ext cx="6858002" cy="12237510"/>
          </a:xfrm>
          <a:prstGeom prst="rect">
            <a:avLst/>
          </a:prstGeom>
        </p:spPr>
      </p:pic>
      <p:sp>
        <p:nvSpPr>
          <p:cNvPr id="7" name="文本框 6">
            <a:extLst>
              <a:ext uri="{FF2B5EF4-FFF2-40B4-BE49-F238E27FC236}">
                <a16:creationId xmlns:a16="http://schemas.microsoft.com/office/drawing/2014/main" id="{399869AD-FA8A-4F31-A496-96FDA25F0EE4}"/>
              </a:ext>
            </a:extLst>
          </p:cNvPr>
          <p:cNvSpPr txBox="1"/>
          <p:nvPr/>
        </p:nvSpPr>
        <p:spPr>
          <a:xfrm>
            <a:off x="1259536" y="1937374"/>
            <a:ext cx="9644089" cy="707886"/>
          </a:xfrm>
          <a:prstGeom prst="rect">
            <a:avLst/>
          </a:prstGeom>
          <a:noFill/>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人工智能基础课程大作业</a:t>
            </a:r>
            <a:endParaRPr lang="zh-CN" altLang="en-US" sz="4000" b="1" spc="394"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ACB2D5CB-1EBB-45EE-BB8F-04A2287153C3}"/>
              </a:ext>
            </a:extLst>
          </p:cNvPr>
          <p:cNvSpPr txBox="1"/>
          <p:nvPr/>
        </p:nvSpPr>
        <p:spPr>
          <a:xfrm>
            <a:off x="2969530" y="4098672"/>
            <a:ext cx="6207432"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贾志杰 吴俊亮 陈天宇 孙严顺 </a:t>
            </a:r>
          </a:p>
        </p:txBody>
      </p:sp>
      <p:sp>
        <p:nvSpPr>
          <p:cNvPr id="4" name="矩形 3">
            <a:extLst>
              <a:ext uri="{FF2B5EF4-FFF2-40B4-BE49-F238E27FC236}">
                <a16:creationId xmlns:a16="http://schemas.microsoft.com/office/drawing/2014/main" id="{590AE409-2102-4A67-B33D-BF510310B598}"/>
              </a:ext>
            </a:extLst>
          </p:cNvPr>
          <p:cNvSpPr/>
          <p:nvPr/>
        </p:nvSpPr>
        <p:spPr>
          <a:xfrm>
            <a:off x="-599607" y="4332157"/>
            <a:ext cx="570769" cy="270524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97FF096A-02BB-40FC-9AB7-69946158C7E8}"/>
              </a:ext>
            </a:extLst>
          </p:cNvPr>
          <p:cNvSpPr/>
          <p:nvPr/>
        </p:nvSpPr>
        <p:spPr>
          <a:xfrm>
            <a:off x="2432859" y="1648557"/>
            <a:ext cx="7297445" cy="355106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80B436A-BEB7-45C7-BC75-3D49D3119106}"/>
              </a:ext>
            </a:extLst>
          </p:cNvPr>
          <p:cNvSpPr txBox="1"/>
          <p:nvPr/>
        </p:nvSpPr>
        <p:spPr>
          <a:xfrm>
            <a:off x="1251202" y="2934077"/>
            <a:ext cx="9644089" cy="584775"/>
          </a:xfrm>
          <a:prstGeom prst="rect">
            <a:avLst/>
          </a:prstGeom>
          <a:noFill/>
        </p:spPr>
        <p:txBody>
          <a:bodyPr wrap="square" rtlCol="0">
            <a:spAutoFit/>
          </a:bodyPr>
          <a:lstStyle/>
          <a:p>
            <a:pPr algn="ctr"/>
            <a:r>
              <a:rPr lang="zh-CN" altLang="en-US" sz="3200" b="1" spc="394"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冬奥会领域问答机器人</a:t>
            </a:r>
          </a:p>
        </p:txBody>
      </p:sp>
    </p:spTree>
    <p:extLst>
      <p:ext uri="{BB962C8B-B14F-4D97-AF65-F5344CB8AC3E}">
        <p14:creationId xmlns:p14="http://schemas.microsoft.com/office/powerpoint/2010/main" val="2976883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849ECCD-7D44-4579-9C47-6DE288DA651F}"/>
              </a:ext>
            </a:extLst>
          </p:cNvPr>
          <p:cNvSpPr txBox="1"/>
          <p:nvPr/>
        </p:nvSpPr>
        <p:spPr>
          <a:xfrm>
            <a:off x="6891234" y="2002690"/>
            <a:ext cx="4824838" cy="830997"/>
          </a:xfrm>
          <a:prstGeom prst="rect">
            <a:avLst/>
          </a:prstGeom>
          <a:noFill/>
        </p:spPr>
        <p:txBody>
          <a:bodyPr wrap="square" rtlCol="0">
            <a:spAutoFit/>
          </a:bodyPr>
          <a:lstStyle/>
          <a:p>
            <a:pPr algn="just"/>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如果分词结果已经存在，则读取分词结果；</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FC779C1A-3F0B-4524-A7FD-0C4E8AEB5EE0}"/>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二、代码分析</a:t>
            </a:r>
          </a:p>
        </p:txBody>
      </p:sp>
      <p:sp>
        <p:nvSpPr>
          <p:cNvPr id="10" name="文本框 9">
            <a:extLst>
              <a:ext uri="{FF2B5EF4-FFF2-40B4-BE49-F238E27FC236}">
                <a16:creationId xmlns:a16="http://schemas.microsoft.com/office/drawing/2014/main" id="{44665974-F28F-4C7E-8B93-F5044E84ADC2}"/>
              </a:ext>
            </a:extLst>
          </p:cNvPr>
          <p:cNvSpPr txBox="1"/>
          <p:nvPr/>
        </p:nvSpPr>
        <p:spPr>
          <a:xfrm>
            <a:off x="292184" y="1486965"/>
            <a:ext cx="7973750" cy="2616101"/>
          </a:xfrm>
          <a:prstGeom prst="rect">
            <a:avLst/>
          </a:prstGeom>
          <a:noFill/>
        </p:spPr>
        <p:txBody>
          <a:bodyPr wrap="square">
            <a:spAutoFit/>
          </a:bodyPr>
          <a:lstStyle/>
          <a:p>
            <a:r>
              <a:rPr lang="en-US" altLang="zh-CN" sz="1600" b="0" dirty="0">
                <a:solidFill>
                  <a:srgbClr val="000000"/>
                </a:solidFill>
                <a:effectLst/>
                <a:latin typeface="Consolas" panose="020B0609020204030204" pitchFamily="49" charset="0"/>
              </a:rPr>
              <a:t>content = []</a:t>
            </a:r>
          </a:p>
          <a:p>
            <a:r>
              <a:rPr lang="en-US" altLang="zh-CN" sz="1600" b="0" dirty="0">
                <a:solidFill>
                  <a:srgbClr val="0000FF"/>
                </a:solidFill>
                <a:effectLst/>
                <a:latin typeface="Consolas" panose="020B0609020204030204" pitchFamily="49" charset="0"/>
              </a:rPr>
              <a:t>if</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os.path.exists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splitdata_filepath</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with</a:t>
            </a:r>
            <a:r>
              <a:rPr lang="en-US" altLang="zh-CN" sz="1600" b="0" dirty="0">
                <a:solidFill>
                  <a:srgbClr val="000000"/>
                </a:solidFill>
                <a:effectLst/>
                <a:latin typeface="Consolas" panose="020B0609020204030204" pitchFamily="49" charset="0"/>
              </a:rPr>
              <a:t> open(</a:t>
            </a:r>
            <a:r>
              <a:rPr lang="en-US" altLang="zh-CN" sz="1600" b="0" dirty="0" err="1">
                <a:solidFill>
                  <a:srgbClr val="000000"/>
                </a:solidFill>
                <a:effectLst/>
                <a:latin typeface="Consolas" panose="020B0609020204030204" pitchFamily="49" charset="0"/>
              </a:rPr>
              <a:t>splitdata_filepath</a:t>
            </a:r>
            <a:r>
              <a:rPr lang="en-US" altLang="zh-CN" sz="1600" b="0" dirty="0">
                <a:solidFill>
                  <a:srgbClr val="000000"/>
                </a:solidFill>
                <a:effectLst/>
                <a:latin typeface="Consolas" panose="020B0609020204030204" pitchFamily="49" charset="0"/>
              </a:rPr>
              <a:t>, encoding=</a:t>
            </a:r>
            <a:r>
              <a:rPr lang="en-US" altLang="zh-CN" sz="1600" b="0" dirty="0">
                <a:solidFill>
                  <a:srgbClr val="A31515"/>
                </a:solidFill>
                <a:effectLst/>
                <a:latin typeface="Consolas" panose="020B0609020204030204" pitchFamily="49" charset="0"/>
              </a:rPr>
              <a:t>'utf-8'</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as</a:t>
            </a:r>
            <a:r>
              <a:rPr lang="en-US" altLang="zh-CN" sz="1600" b="0" dirty="0">
                <a:solidFill>
                  <a:srgbClr val="000000"/>
                </a:solidFill>
                <a:effectLst/>
                <a:latin typeface="Consolas" panose="020B0609020204030204" pitchFamily="49" charset="0"/>
              </a:rPr>
              <a:t> f:</a:t>
            </a:r>
          </a:p>
          <a:p>
            <a:r>
              <a:rPr lang="en-US" altLang="zh-CN" sz="1600" b="0" dirty="0">
                <a:solidFill>
                  <a:srgbClr val="000000"/>
                </a:solidFill>
                <a:effectLst/>
                <a:latin typeface="Consolas" panose="020B0609020204030204" pitchFamily="49" charset="0"/>
              </a:rPr>
              <a:t>        content = </a:t>
            </a:r>
            <a:r>
              <a:rPr lang="en-US" altLang="zh-CN" sz="1600" b="0" dirty="0" err="1">
                <a:solidFill>
                  <a:srgbClr val="000000"/>
                </a:solidFill>
                <a:effectLst/>
                <a:latin typeface="Consolas" panose="020B0609020204030204" pitchFamily="49" charset="0"/>
              </a:rPr>
              <a:t>json.load</a:t>
            </a:r>
            <a:r>
              <a:rPr lang="en-US" altLang="zh-CN" sz="1600" b="0" dirty="0">
                <a:solidFill>
                  <a:srgbClr val="000000"/>
                </a:solidFill>
                <a:effectLst/>
                <a:latin typeface="Consolas" panose="020B0609020204030204" pitchFamily="49" charset="0"/>
              </a:rPr>
              <a:t>(f)</a:t>
            </a:r>
          </a:p>
          <a:p>
            <a:r>
              <a:rPr lang="en-US" altLang="zh-CN" sz="1600" b="0" dirty="0">
                <a:solidFill>
                  <a:srgbClr val="0000FF"/>
                </a:solidFill>
                <a:effectLst/>
                <a:latin typeface="Consolas" panose="020B0609020204030204" pitchFamily="49" charset="0"/>
              </a:rPr>
              <a:t>else</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for</a:t>
            </a:r>
            <a:r>
              <a:rPr lang="en-US" altLang="zh-CN" sz="1600" b="0" dirty="0">
                <a:solidFill>
                  <a:srgbClr val="000000"/>
                </a:solidFill>
                <a:effectLst/>
                <a:latin typeface="Consolas" panose="020B0609020204030204" pitchFamily="49" charset="0"/>
              </a:rPr>
              <a:t> value </a:t>
            </a:r>
            <a:r>
              <a:rPr lang="en-US" altLang="zh-CN" sz="1600" b="0" dirty="0">
                <a:solidFill>
                  <a:srgbClr val="0000FF"/>
                </a:solidFill>
                <a:effectLst/>
                <a:latin typeface="Consolas" panose="020B0609020204030204" pitchFamily="49" charset="0"/>
              </a:rPr>
              <a:t>in</a:t>
            </a:r>
            <a:r>
              <a:rPr lang="en-US" altLang="zh-CN" sz="1600" b="0" dirty="0">
                <a:solidFill>
                  <a:srgbClr val="000000"/>
                </a:solidFill>
                <a:effectLst/>
                <a:latin typeface="Consolas" panose="020B0609020204030204" pitchFamily="49" charset="0"/>
              </a:rPr>
              <a:t> data:</a:t>
            </a:r>
          </a:p>
          <a:p>
            <a:r>
              <a:rPr lang="en-US" altLang="zh-CN" sz="1600" b="0" dirty="0">
                <a:solidFill>
                  <a:srgbClr val="000000"/>
                </a:solidFill>
                <a:effectLst/>
                <a:latin typeface="Consolas" panose="020B0609020204030204" pitchFamily="49" charset="0"/>
              </a:rPr>
              <a:t>        question = value[</a:t>
            </a:r>
            <a:r>
              <a:rPr lang="en-US" altLang="zh-CN" sz="1600" b="0" dirty="0">
                <a:solidFill>
                  <a:srgbClr val="A31515"/>
                </a:solidFill>
                <a:effectLst/>
                <a:latin typeface="Consolas" panose="020B0609020204030204" pitchFamily="49" charset="0"/>
              </a:rPr>
              <a:t>'question'</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content.append</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split_word</a:t>
            </a:r>
            <a:r>
              <a:rPr lang="en-US" altLang="zh-CN" sz="1600" b="0" dirty="0">
                <a:solidFill>
                  <a:srgbClr val="000000"/>
                </a:solidFill>
                <a:effectLst/>
                <a:latin typeface="Consolas" panose="020B0609020204030204" pitchFamily="49" charset="0"/>
              </a:rPr>
              <a:t>(question))</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with</a:t>
            </a:r>
            <a:r>
              <a:rPr lang="en-US" altLang="zh-CN" sz="1600" b="0" dirty="0">
                <a:solidFill>
                  <a:srgbClr val="000000"/>
                </a:solidFill>
                <a:effectLst/>
                <a:latin typeface="Consolas" panose="020B0609020204030204" pitchFamily="49" charset="0"/>
              </a:rPr>
              <a:t> open(</a:t>
            </a:r>
            <a:r>
              <a:rPr lang="en-US" altLang="zh-CN" sz="1600" b="0" dirty="0" err="1">
                <a:solidFill>
                  <a:srgbClr val="000000"/>
                </a:solidFill>
                <a:effectLst/>
                <a:latin typeface="Consolas" panose="020B0609020204030204" pitchFamily="49" charset="0"/>
              </a:rPr>
              <a:t>splitdata_filepath</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'w'</a:t>
            </a:r>
            <a:r>
              <a:rPr lang="en-US" altLang="zh-CN" sz="1600" b="0" dirty="0">
                <a:solidFill>
                  <a:srgbClr val="000000"/>
                </a:solidFill>
                <a:effectLst/>
                <a:latin typeface="Consolas" panose="020B0609020204030204" pitchFamily="49" charset="0"/>
              </a:rPr>
              <a:t>, encoding=</a:t>
            </a:r>
            <a:r>
              <a:rPr lang="en-US" altLang="zh-CN" sz="1600" b="0" dirty="0">
                <a:solidFill>
                  <a:srgbClr val="A31515"/>
                </a:solidFill>
                <a:effectLst/>
                <a:latin typeface="Consolas" panose="020B0609020204030204" pitchFamily="49" charset="0"/>
              </a:rPr>
              <a:t>'utf-8'</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as</a:t>
            </a:r>
            <a:r>
              <a:rPr lang="en-US" altLang="zh-CN" sz="1600" b="0" dirty="0">
                <a:solidFill>
                  <a:srgbClr val="000000"/>
                </a:solidFill>
                <a:effectLst/>
                <a:latin typeface="Consolas" panose="020B0609020204030204" pitchFamily="49" charset="0"/>
              </a:rPr>
              <a:t> f:</a:t>
            </a:r>
          </a:p>
          <a:p>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f.write</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json.dumps</a:t>
            </a:r>
            <a:r>
              <a:rPr lang="en-US" altLang="zh-CN" sz="1600" b="0" dirty="0">
                <a:solidFill>
                  <a:srgbClr val="000000"/>
                </a:solidFill>
                <a:effectLst/>
                <a:latin typeface="Consolas" panose="020B0609020204030204" pitchFamily="49" charset="0"/>
              </a:rPr>
              <a:t>(content, </a:t>
            </a:r>
            <a:r>
              <a:rPr lang="en-US" altLang="zh-CN" sz="1600" b="0" dirty="0" err="1">
                <a:solidFill>
                  <a:srgbClr val="000000"/>
                </a:solidFill>
                <a:effectLst/>
                <a:latin typeface="Consolas" panose="020B0609020204030204" pitchFamily="49" charset="0"/>
              </a:rPr>
              <a:t>ensure_ascii</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False</a:t>
            </a:r>
            <a:r>
              <a:rPr lang="en-US" altLang="zh-CN" sz="1600" b="0" dirty="0">
                <a:solidFill>
                  <a:srgbClr val="000000"/>
                </a:solidFill>
                <a:effectLst/>
                <a:latin typeface="Consolas" panose="020B0609020204030204" pitchFamily="49" charset="0"/>
              </a:rPr>
              <a:t>))</a:t>
            </a:r>
          </a:p>
        </p:txBody>
      </p:sp>
      <p:sp>
        <p:nvSpPr>
          <p:cNvPr id="11" name="文本框 10">
            <a:extLst>
              <a:ext uri="{FF2B5EF4-FFF2-40B4-BE49-F238E27FC236}">
                <a16:creationId xmlns:a16="http://schemas.microsoft.com/office/drawing/2014/main" id="{90D6EF4E-1CE7-4F20-B85E-1E19B6302C6A}"/>
              </a:ext>
            </a:extLst>
          </p:cNvPr>
          <p:cNvSpPr txBox="1"/>
          <p:nvPr/>
        </p:nvSpPr>
        <p:spPr>
          <a:xfrm>
            <a:off x="1508788" y="4443083"/>
            <a:ext cx="4824838" cy="1938992"/>
          </a:xfrm>
          <a:prstGeom prst="rect">
            <a:avLst/>
          </a:prstGeom>
          <a:noFill/>
        </p:spPr>
        <p:txBody>
          <a:bodyPr wrap="square" rtlCol="0">
            <a:spAutoFit/>
          </a:bodyPr>
          <a:lstStyle/>
          <a:p>
            <a:pPr algn="just"/>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否则进行分词并保存分词结果：对于</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data</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中的每一个问答对，将其中的问题通过</a:t>
            </a:r>
            <a:r>
              <a:rPr lang="en-US" altLang="zh-CN" sz="2400"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split_word</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函数调用</a:t>
            </a:r>
            <a:r>
              <a:rPr lang="en-US" altLang="zh-CN" sz="2400"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jieba</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库进行分词，加入到列表</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content</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中。</a:t>
            </a:r>
          </a:p>
        </p:txBody>
      </p:sp>
      <p:cxnSp>
        <p:nvCxnSpPr>
          <p:cNvPr id="13" name="直接连接符 12">
            <a:extLst>
              <a:ext uri="{FF2B5EF4-FFF2-40B4-BE49-F238E27FC236}">
                <a16:creationId xmlns:a16="http://schemas.microsoft.com/office/drawing/2014/main" id="{5FFC2332-2227-4EB1-BFF9-59EDD8C39797}"/>
              </a:ext>
            </a:extLst>
          </p:cNvPr>
          <p:cNvCxnSpPr/>
          <p:nvPr/>
        </p:nvCxnSpPr>
        <p:spPr>
          <a:xfrm>
            <a:off x="1308016" y="2494919"/>
            <a:ext cx="23859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B2FB3F5-0ABD-4722-93A9-C18EDFF9A8C1}"/>
              </a:ext>
            </a:extLst>
          </p:cNvPr>
          <p:cNvCxnSpPr>
            <a:cxnSpLocks/>
          </p:cNvCxnSpPr>
          <p:nvPr/>
        </p:nvCxnSpPr>
        <p:spPr>
          <a:xfrm>
            <a:off x="1308016" y="3495107"/>
            <a:ext cx="4045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483FB6C-BF61-472D-973F-943E494FAF73}"/>
              </a:ext>
            </a:extLst>
          </p:cNvPr>
          <p:cNvSpPr txBox="1"/>
          <p:nvPr/>
        </p:nvSpPr>
        <p:spPr>
          <a:xfrm>
            <a:off x="8824565" y="4558546"/>
            <a:ext cx="2947578" cy="2031325"/>
          </a:xfrm>
          <a:prstGeom prst="rect">
            <a:avLst/>
          </a:prstGeom>
          <a:noFill/>
        </p:spPr>
        <p:txBody>
          <a:bodyPr wrap="square">
            <a:spAutoFit/>
          </a:bodyPr>
          <a:lstStyle/>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训练集：</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冬奥会举办地</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冬奥会金牌数量</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分词：</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96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A40713-0239-4CBF-A9AD-B054868EB6BD}"/>
              </a:ext>
            </a:extLst>
          </p:cNvPr>
          <p:cNvSpPr txBox="1"/>
          <p:nvPr/>
        </p:nvSpPr>
        <p:spPr>
          <a:xfrm>
            <a:off x="545005" y="1927280"/>
            <a:ext cx="7060863" cy="1200329"/>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dictionary = </a:t>
            </a:r>
            <a:r>
              <a:rPr lang="en-US" altLang="zh-CN" b="0" dirty="0" err="1">
                <a:solidFill>
                  <a:srgbClr val="000000"/>
                </a:solidFill>
                <a:effectLst/>
                <a:latin typeface="Consolas" panose="020B0609020204030204" pitchFamily="49" charset="0"/>
              </a:rPr>
              <a:t>gensim.corpora.Dictionary</a:t>
            </a:r>
            <a:r>
              <a:rPr lang="en-US" altLang="zh-CN" b="0" dirty="0">
                <a:solidFill>
                  <a:srgbClr val="000000"/>
                </a:solidFill>
                <a:effectLst/>
                <a:latin typeface="Consolas" panose="020B0609020204030204" pitchFamily="49" charset="0"/>
              </a:rPr>
              <a:t>(content)</a:t>
            </a:r>
          </a:p>
          <a:p>
            <a:r>
              <a:rPr lang="en-US" altLang="zh-CN" b="0" dirty="0" err="1">
                <a:solidFill>
                  <a:srgbClr val="000000"/>
                </a:solidFill>
                <a:effectLst/>
                <a:latin typeface="Consolas" panose="020B0609020204030204" pitchFamily="49" charset="0"/>
              </a:rPr>
              <a:t>dictionary.save</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dictionary_filepath</a:t>
            </a:r>
            <a:r>
              <a:rPr lang="en-US" altLang="zh-CN" b="0" dirty="0">
                <a:solidFill>
                  <a:srgbClr val="000000"/>
                </a:solidFill>
                <a:effectLst/>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corpus = [dictionary.doc2bow(line)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line </a:t>
            </a:r>
            <a:r>
              <a:rPr lang="en-US" altLang="zh-CN" b="0" dirty="0">
                <a:solidFill>
                  <a:srgbClr val="0000FF"/>
                </a:solidFill>
                <a:effectLst/>
                <a:latin typeface="Consolas" panose="020B0609020204030204" pitchFamily="49" charset="0"/>
              </a:rPr>
              <a:t>in</a:t>
            </a:r>
            <a:r>
              <a:rPr lang="en-US" altLang="zh-CN" b="0" dirty="0">
                <a:solidFill>
                  <a:srgbClr val="000000"/>
                </a:solidFill>
                <a:effectLst/>
                <a:latin typeface="Consolas" panose="020B0609020204030204" pitchFamily="49" charset="0"/>
              </a:rPr>
              <a:t> content]</a:t>
            </a:r>
          </a:p>
        </p:txBody>
      </p:sp>
      <p:sp>
        <p:nvSpPr>
          <p:cNvPr id="7" name="文本框 6">
            <a:extLst>
              <a:ext uri="{FF2B5EF4-FFF2-40B4-BE49-F238E27FC236}">
                <a16:creationId xmlns:a16="http://schemas.microsoft.com/office/drawing/2014/main" id="{040112FA-BD84-44CD-A60C-CB54C12AB754}"/>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二、代码分析</a:t>
            </a:r>
          </a:p>
        </p:txBody>
      </p:sp>
      <p:cxnSp>
        <p:nvCxnSpPr>
          <p:cNvPr id="8" name="直接连接符 7">
            <a:extLst>
              <a:ext uri="{FF2B5EF4-FFF2-40B4-BE49-F238E27FC236}">
                <a16:creationId xmlns:a16="http://schemas.microsoft.com/office/drawing/2014/main" id="{3448BEB8-228D-4CF1-974F-0BAD76448F6C}"/>
              </a:ext>
            </a:extLst>
          </p:cNvPr>
          <p:cNvCxnSpPr>
            <a:cxnSpLocks/>
          </p:cNvCxnSpPr>
          <p:nvPr/>
        </p:nvCxnSpPr>
        <p:spPr>
          <a:xfrm>
            <a:off x="629786" y="2252694"/>
            <a:ext cx="58800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F73F278-1EE5-401C-8ED9-B7ABDB38E10A}"/>
              </a:ext>
            </a:extLst>
          </p:cNvPr>
          <p:cNvCxnSpPr>
            <a:cxnSpLocks/>
          </p:cNvCxnSpPr>
          <p:nvPr/>
        </p:nvCxnSpPr>
        <p:spPr>
          <a:xfrm>
            <a:off x="697407" y="3127609"/>
            <a:ext cx="67994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79F64DD-21FC-4699-B0FC-FEA52ED2A5F7}"/>
              </a:ext>
            </a:extLst>
          </p:cNvPr>
          <p:cNvSpPr txBox="1"/>
          <p:nvPr/>
        </p:nvSpPr>
        <p:spPr>
          <a:xfrm>
            <a:off x="629785" y="3813323"/>
            <a:ext cx="5880015" cy="830997"/>
          </a:xfrm>
          <a:prstGeom prst="rect">
            <a:avLst/>
          </a:prstGeom>
          <a:noFill/>
        </p:spPr>
        <p:txBody>
          <a:bodyPr wrap="square" rtlCol="0">
            <a:spAutoFit/>
          </a:bodyPr>
          <a:lstStyle/>
          <a:p>
            <a:pPr algn="just"/>
            <a:r>
              <a:rPr lang="zh-CN" altLang="en-US"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生成</a:t>
            </a:r>
            <a:r>
              <a:rPr lang="en-US" altLang="zh-CN" sz="2400"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gensim</a:t>
            </a:r>
            <a:r>
              <a:rPr lang="zh-CN" altLang="en-US"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字典</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将训练集中的每个问题转换为词袋向量</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5804526D-9C6F-4936-A545-C9C416FFB32E}"/>
              </a:ext>
            </a:extLst>
          </p:cNvPr>
          <p:cNvSpPr txBox="1"/>
          <p:nvPr/>
        </p:nvSpPr>
        <p:spPr>
          <a:xfrm>
            <a:off x="7278566" y="3907941"/>
            <a:ext cx="6094990" cy="2862322"/>
          </a:xfrm>
          <a:prstGeom prst="rect">
            <a:avLst/>
          </a:prstGeom>
          <a:noFill/>
        </p:spPr>
        <p:txBody>
          <a:bodyPr wrap="square">
            <a:spAutoFit/>
          </a:bodyPr>
          <a:lstStyle/>
          <a:p>
            <a:pPr algn="l"/>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字典：</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训练集：</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endParaRP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词袋向量：</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[(0,1),(1,1),(2,1)]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[(0,1),(1,1),(3,1),(4,1)]</a:t>
            </a:r>
          </a:p>
        </p:txBody>
      </p:sp>
    </p:spTree>
    <p:extLst>
      <p:ext uri="{BB962C8B-B14F-4D97-AF65-F5344CB8AC3E}">
        <p14:creationId xmlns:p14="http://schemas.microsoft.com/office/powerpoint/2010/main" val="250238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468980" y="2382680"/>
            <a:ext cx="7027889" cy="830997"/>
          </a:xfrm>
          <a:prstGeom prst="rect">
            <a:avLst/>
          </a:prstGeom>
          <a:noFill/>
        </p:spPr>
        <p:txBody>
          <a:bodyPr wrap="square" rtlCol="0">
            <a:spAutoFit/>
          </a:bodyPr>
          <a:lstStyle/>
          <a:p>
            <a:pPr algn="just"/>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根据语料库，我们可以计算出</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模型的总词语数、总语句数以及每一个词语对应的</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值。</a:t>
            </a:r>
          </a:p>
        </p:txBody>
      </p:sp>
      <p:sp>
        <p:nvSpPr>
          <p:cNvPr id="6" name="文本框 5">
            <a:extLst>
              <a:ext uri="{FF2B5EF4-FFF2-40B4-BE49-F238E27FC236}">
                <a16:creationId xmlns:a16="http://schemas.microsoft.com/office/drawing/2014/main" id="{42BE5CFF-48A4-48FA-91A9-AEEBBCD7BC57}"/>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二、代码分析</a:t>
            </a:r>
          </a:p>
        </p:txBody>
      </p:sp>
      <p:sp>
        <p:nvSpPr>
          <p:cNvPr id="7" name="文本框 6">
            <a:extLst>
              <a:ext uri="{FF2B5EF4-FFF2-40B4-BE49-F238E27FC236}">
                <a16:creationId xmlns:a16="http://schemas.microsoft.com/office/drawing/2014/main" id="{EA66B191-113D-4281-A857-0A75E90ACDAA}"/>
              </a:ext>
            </a:extLst>
          </p:cNvPr>
          <p:cNvSpPr txBox="1"/>
          <p:nvPr/>
        </p:nvSpPr>
        <p:spPr>
          <a:xfrm>
            <a:off x="894735" y="1496552"/>
            <a:ext cx="6094990" cy="646331"/>
          </a:xfrm>
          <a:prstGeom prst="rect">
            <a:avLst/>
          </a:prstGeom>
          <a:noFill/>
        </p:spPr>
        <p:txBody>
          <a:bodyPr wrap="square">
            <a:spAutoFit/>
          </a:bodyPr>
          <a:lstStyle/>
          <a:p>
            <a:r>
              <a:rPr lang="en-US" altLang="zh-CN" b="0" dirty="0" err="1">
                <a:solidFill>
                  <a:srgbClr val="000000"/>
                </a:solidFill>
                <a:effectLst/>
                <a:latin typeface="Consolas" panose="020B0609020204030204" pitchFamily="49" charset="0"/>
              </a:rPr>
              <a:t>tfidf</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gensim.models.TfidfModel</a:t>
            </a:r>
            <a:r>
              <a:rPr lang="en-US" altLang="zh-CN" b="0" dirty="0">
                <a:solidFill>
                  <a:srgbClr val="000000"/>
                </a:solidFill>
                <a:effectLst/>
                <a:latin typeface="Consolas" panose="020B0609020204030204" pitchFamily="49" charset="0"/>
              </a:rPr>
              <a:t>(corpus)</a:t>
            </a:r>
          </a:p>
          <a:p>
            <a:r>
              <a:rPr lang="en-US" altLang="zh-CN" b="0" dirty="0" err="1">
                <a:solidFill>
                  <a:srgbClr val="000000"/>
                </a:solidFill>
                <a:effectLst/>
                <a:latin typeface="Consolas" panose="020B0609020204030204" pitchFamily="49" charset="0"/>
              </a:rPr>
              <a:t>tfidf.save</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model_filepath</a:t>
            </a:r>
            <a:r>
              <a:rPr lang="en-US" altLang="zh-CN" b="0" dirty="0">
                <a:solidFill>
                  <a:srgbClr val="000000"/>
                </a:solidFill>
                <a:effectLst/>
                <a:latin typeface="Consolas" panose="020B0609020204030204" pitchFamily="49" charset="0"/>
              </a:rPr>
              <a:t>)</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6BF8F72-8DCC-4924-AAF4-9E42E6194121}"/>
                  </a:ext>
                </a:extLst>
              </p:cNvPr>
              <p:cNvSpPr txBox="1"/>
              <p:nvPr/>
            </p:nvSpPr>
            <p:spPr>
              <a:xfrm>
                <a:off x="-1165847" y="3415102"/>
                <a:ext cx="9364133" cy="3021083"/>
              </a:xfrm>
              <a:prstGeom prst="rect">
                <a:avLst/>
              </a:prstGeom>
              <a:noFill/>
            </p:spPr>
            <p:txBody>
              <a:bodyPr wrap="square" rtlCol="0">
                <a:spAutoFit/>
              </a:bodyPr>
              <a:lstStyle/>
              <a:p>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TF=</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a:latin typeface="Cambria Math" panose="02040503050406030204" pitchFamily="18" charset="0"/>
                            <a:cs typeface="Times New Roman" panose="02020603050405020304" pitchFamily="18" charset="0"/>
                          </a:rPr>
                          <m:t>某</m:t>
                        </m:r>
                        <m:r>
                          <a:rPr lang="zh-CN" altLang="en-US" sz="2400" i="1" smtClean="0">
                            <a:latin typeface="Cambria Math" panose="02040503050406030204" pitchFamily="18" charset="0"/>
                            <a:cs typeface="Times New Roman" panose="02020603050405020304" pitchFamily="18" charset="0"/>
                          </a:rPr>
                          <m:t>词</m:t>
                        </m:r>
                        <m:r>
                          <a:rPr lang="zh-CN" altLang="en-US" sz="2400" i="1">
                            <a:latin typeface="Cambria Math" panose="02040503050406030204" pitchFamily="18" charset="0"/>
                            <a:cs typeface="Times New Roman" panose="02020603050405020304" pitchFamily="18" charset="0"/>
                          </a:rPr>
                          <m:t>在</m:t>
                        </m:r>
                        <m:r>
                          <a:rPr lang="zh-CN" altLang="en-US" sz="2400" i="1" smtClean="0">
                            <a:latin typeface="Cambria Math" panose="02040503050406030204" pitchFamily="18" charset="0"/>
                            <a:cs typeface="Times New Roman" panose="02020603050405020304" pitchFamily="18" charset="0"/>
                          </a:rPr>
                          <m:t>语句中</m:t>
                        </m:r>
                        <m:r>
                          <a:rPr lang="zh-CN" altLang="en-US" sz="2400" i="1">
                            <a:latin typeface="Cambria Math" panose="02040503050406030204" pitchFamily="18" charset="0"/>
                            <a:cs typeface="Times New Roman" panose="02020603050405020304" pitchFamily="18" charset="0"/>
                          </a:rPr>
                          <m:t>出现的次数</m:t>
                        </m:r>
                      </m:num>
                      <m:den>
                        <m:r>
                          <a:rPr lang="zh-CN" altLang="en-US" sz="2400" i="1">
                            <a:latin typeface="Cambria Math" panose="02040503050406030204" pitchFamily="18" charset="0"/>
                            <a:cs typeface="Times New Roman" panose="02020603050405020304" pitchFamily="18" charset="0"/>
                          </a:rPr>
                          <m:t>语句的</m:t>
                        </m:r>
                        <m:r>
                          <a:rPr lang="zh-CN" altLang="en-US" sz="2400" i="1" smtClean="0">
                            <a:latin typeface="Cambria Math" panose="02040503050406030204" pitchFamily="18" charset="0"/>
                            <a:cs typeface="Times New Roman" panose="02020603050405020304" pitchFamily="18" charset="0"/>
                          </a:rPr>
                          <m:t>总</m:t>
                        </m:r>
                        <m:r>
                          <a:rPr lang="zh-CN" altLang="en-US" sz="2400" i="1">
                            <a:latin typeface="Cambria Math" panose="02040503050406030204" pitchFamily="18" charset="0"/>
                            <a:cs typeface="Times New Roman" panose="02020603050405020304" pitchFamily="18" charset="0"/>
                          </a:rPr>
                          <m:t>词</m:t>
                        </m:r>
                        <m:r>
                          <a:rPr lang="zh-CN" altLang="en-US" sz="2400" i="1" smtClean="0">
                            <a:latin typeface="Cambria Math" panose="02040503050406030204" pitchFamily="18" charset="0"/>
                            <a:cs typeface="Times New Roman" panose="02020603050405020304" pitchFamily="18" charset="0"/>
                          </a:rPr>
                          <m:t>量</m:t>
                        </m:r>
                      </m:den>
                    </m:f>
                  </m:oMath>
                </a14:m>
                <a:endParaRPr lang="en-US" altLang="zh-CN" sz="2400" dirty="0">
                  <a:latin typeface="微软雅黑" panose="020B0503020204020204" pitchFamily="34" charset="-122"/>
                  <a:ea typeface="微软雅黑" panose="020B0503020204020204" pitchFamily="34" charset="-122"/>
                </a:endParaRPr>
              </a:p>
              <a:p>
                <a:endPar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14:m>
                  <m:oMath xmlns:m="http://schemas.openxmlformats.org/officeDocument/2006/math">
                    <m:r>
                      <m:rPr>
                        <m:sty m:val="p"/>
                      </m:rPr>
                      <a:rPr lang="en-US" altLang="zh-CN" sz="2400" i="1" dirty="0">
                        <a:solidFill>
                          <a:srgbClr val="00000A"/>
                        </a:solidFill>
                        <a:latin typeface="Cambria Math" panose="02040503050406030204" pitchFamily="18" charset="0"/>
                        <a:cs typeface="Times New Roman" panose="02020603050405020304" pitchFamily="18" charset="0"/>
                      </a:rPr>
                      <m:t>ln</m:t>
                    </m:r>
                    <m:r>
                      <a:rPr lang="en-US" altLang="zh-CN" sz="2400" b="0" i="1" dirty="0" smtClean="0">
                        <a:solidFill>
                          <a:srgbClr val="00000A"/>
                        </a:solidFill>
                        <a:latin typeface="Cambria Math" panose="02040503050406030204" pitchFamily="18" charset="0"/>
                        <a:cs typeface="Times New Roman" panose="02020603050405020304" pitchFamily="18" charset="0"/>
                      </a:rPr>
                      <m:t>(</m:t>
                    </m:r>
                    <m:f>
                      <m:fPr>
                        <m:ctrlPr>
                          <a:rPr lang="en-US" altLang="zh-CN" sz="2400" i="1" smtClean="0">
                            <a:solidFill>
                              <a:srgbClr val="00000A"/>
                            </a:solidFill>
                            <a:effectLst/>
                            <a:latin typeface="Cambria Math" panose="02040503050406030204" pitchFamily="18" charset="0"/>
                            <a:cs typeface="Times New Roman" panose="02020603050405020304" pitchFamily="18" charset="0"/>
                          </a:rPr>
                        </m:ctrlPr>
                      </m:fPr>
                      <m:num>
                        <m:r>
                          <a:rPr lang="zh-CN" altLang="en-US" sz="2400" i="1">
                            <a:solidFill>
                              <a:srgbClr val="00000A"/>
                            </a:solidFill>
                            <a:latin typeface="Cambria Math" panose="02040503050406030204" pitchFamily="18" charset="0"/>
                            <a:cs typeface="Times New Roman" panose="02020603050405020304" pitchFamily="18" charset="0"/>
                          </a:rPr>
                          <m:t>语料</m:t>
                        </m:r>
                        <m:r>
                          <a:rPr lang="zh-CN" altLang="en-US" sz="2400" i="1" smtClean="0">
                            <a:solidFill>
                              <a:srgbClr val="00000A"/>
                            </a:solidFill>
                            <a:latin typeface="Cambria Math" panose="02040503050406030204" pitchFamily="18" charset="0"/>
                            <a:cs typeface="Times New Roman" panose="02020603050405020304" pitchFamily="18" charset="0"/>
                          </a:rPr>
                          <m:t>库</m:t>
                        </m:r>
                        <m:r>
                          <a:rPr lang="zh-CN" altLang="en-US" sz="2400" i="1">
                            <a:solidFill>
                              <a:srgbClr val="00000A"/>
                            </a:solidFill>
                            <a:latin typeface="Cambria Math" panose="02040503050406030204" pitchFamily="18" charset="0"/>
                            <a:cs typeface="Times New Roman" panose="02020603050405020304" pitchFamily="18" charset="0"/>
                          </a:rPr>
                          <m:t>中</m:t>
                        </m:r>
                        <m:r>
                          <a:rPr lang="zh-CN" altLang="en-US" sz="2400" i="1" smtClean="0">
                            <a:solidFill>
                              <a:srgbClr val="00000A"/>
                            </a:solidFill>
                            <a:latin typeface="Cambria Math" panose="02040503050406030204" pitchFamily="18" charset="0"/>
                            <a:cs typeface="Times New Roman" panose="02020603050405020304" pitchFamily="18" charset="0"/>
                          </a:rPr>
                          <m:t>语句总数</m:t>
                        </m:r>
                      </m:num>
                      <m:den>
                        <m:r>
                          <a:rPr lang="zh-CN" altLang="en-US" sz="2400" i="1">
                            <a:solidFill>
                              <a:srgbClr val="00000A"/>
                            </a:solidFill>
                            <a:latin typeface="Cambria Math" panose="02040503050406030204" pitchFamily="18" charset="0"/>
                            <a:cs typeface="Times New Roman" panose="02020603050405020304" pitchFamily="18" charset="0"/>
                          </a:rPr>
                          <m:t>包含</m:t>
                        </m:r>
                        <m:r>
                          <a:rPr lang="zh-CN" altLang="en-US" sz="2400" i="1" smtClean="0">
                            <a:solidFill>
                              <a:srgbClr val="00000A"/>
                            </a:solidFill>
                            <a:latin typeface="Cambria Math" panose="02040503050406030204" pitchFamily="18" charset="0"/>
                            <a:cs typeface="Times New Roman" panose="02020603050405020304" pitchFamily="18" charset="0"/>
                          </a:rPr>
                          <m:t>该词</m:t>
                        </m:r>
                        <m:r>
                          <a:rPr lang="zh-CN" altLang="en-US" sz="2400" i="1">
                            <a:solidFill>
                              <a:srgbClr val="00000A"/>
                            </a:solidFill>
                            <a:latin typeface="Cambria Math" panose="02040503050406030204" pitchFamily="18" charset="0"/>
                            <a:cs typeface="Times New Roman" panose="02020603050405020304" pitchFamily="18" charset="0"/>
                          </a:rPr>
                          <m:t>的</m:t>
                        </m:r>
                        <m:r>
                          <a:rPr lang="zh-CN" altLang="en-US" sz="2400" i="1" smtClean="0">
                            <a:solidFill>
                              <a:srgbClr val="00000A"/>
                            </a:solidFill>
                            <a:latin typeface="Cambria Math" panose="02040503050406030204" pitchFamily="18" charset="0"/>
                            <a:cs typeface="Times New Roman" panose="02020603050405020304" pitchFamily="18" charset="0"/>
                          </a:rPr>
                          <m:t>语句</m:t>
                        </m:r>
                        <m:r>
                          <a:rPr lang="zh-CN" altLang="en-US" sz="2400" i="1">
                            <a:solidFill>
                              <a:srgbClr val="00000A"/>
                            </a:solidFill>
                            <a:latin typeface="Cambria Math" panose="02040503050406030204" pitchFamily="18" charset="0"/>
                            <a:cs typeface="Times New Roman" panose="02020603050405020304" pitchFamily="18" charset="0"/>
                          </a:rPr>
                          <m:t>数</m:t>
                        </m:r>
                      </m:den>
                    </m:f>
                    <m:r>
                      <a:rPr lang="en-US" altLang="zh-CN" sz="2400" i="1">
                        <a:solidFill>
                          <a:srgbClr val="00000A"/>
                        </a:solidFill>
                        <a:latin typeface="Cambria Math" panose="02040503050406030204" pitchFamily="18" charset="0"/>
                        <a:cs typeface="Times New Roman" panose="02020603050405020304" pitchFamily="18" charset="0"/>
                      </a:rPr>
                      <m:t>+</m:t>
                    </m:r>
                  </m:oMath>
                </a14:m>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a:t>
                </a:r>
              </a:p>
              <a:p>
                <a:pPr algn="ct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TF-IDF=TF*IDF</a:t>
                </a:r>
              </a:p>
            </p:txBody>
          </p:sp>
        </mc:Choice>
        <mc:Fallback>
          <p:sp>
            <p:nvSpPr>
              <p:cNvPr id="8" name="文本框 7">
                <a:extLst>
                  <a:ext uri="{FF2B5EF4-FFF2-40B4-BE49-F238E27FC236}">
                    <a16:creationId xmlns:a16="http://schemas.microsoft.com/office/drawing/2014/main" id="{86BF8F72-8DCC-4924-AAF4-9E42E6194121}"/>
                  </a:ext>
                </a:extLst>
              </p:cNvPr>
              <p:cNvSpPr txBox="1">
                <a:spLocks noRot="1" noChangeAspect="1" noMove="1" noResize="1" noEditPoints="1" noAdjustHandles="1" noChangeArrowheads="1" noChangeShapeType="1" noTextEdit="1"/>
              </p:cNvSpPr>
              <p:nvPr/>
            </p:nvSpPr>
            <p:spPr>
              <a:xfrm>
                <a:off x="-1165847" y="3415102"/>
                <a:ext cx="9364133" cy="3021083"/>
              </a:xfrm>
              <a:prstGeom prst="rect">
                <a:avLst/>
              </a:prstGeom>
              <a:blipFill>
                <a:blip r:embed="rId3"/>
                <a:stretch>
                  <a:fillRect b="-362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7E1C983-967B-4169-8937-5A0B21446484}"/>
              </a:ext>
            </a:extLst>
          </p:cNvPr>
          <p:cNvSpPr txBox="1"/>
          <p:nvPr/>
        </p:nvSpPr>
        <p:spPr>
          <a:xfrm>
            <a:off x="7879243" y="3603959"/>
            <a:ext cx="6094990" cy="2862322"/>
          </a:xfrm>
          <a:prstGeom prst="rect">
            <a:avLst/>
          </a:prstGeom>
          <a:noFill/>
        </p:spPr>
        <p:txBody>
          <a:bodyPr wrap="square">
            <a:spAutoFit/>
          </a:bodyPr>
          <a:lstStyle/>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训练集：</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endParaRP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IDF</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en-US"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 </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ln(2/2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’=ln(2/2 + 1)</a:t>
            </a:r>
          </a:p>
          <a:p>
            <a:r>
              <a:rPr lang="en-US"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’=ln(2/1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’=ln(2/1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=ln(2/1 + 1)</a:t>
            </a:r>
          </a:p>
        </p:txBody>
      </p:sp>
    </p:spTree>
    <p:extLst>
      <p:ext uri="{BB962C8B-B14F-4D97-AF65-F5344CB8AC3E}">
        <p14:creationId xmlns:p14="http://schemas.microsoft.com/office/powerpoint/2010/main" val="357591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412495" y="2330609"/>
            <a:ext cx="10627719" cy="830997"/>
          </a:xfrm>
          <a:prstGeom prst="rect">
            <a:avLst/>
          </a:prstGeom>
          <a:noFill/>
        </p:spPr>
        <p:txBody>
          <a:bodyPr wrap="square" rtlCol="0">
            <a:spAutoFit/>
          </a:bodyPr>
          <a:lstStyle/>
          <a:p>
            <a:pPr algn="just"/>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生成</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相似度比较序列。此步通过</a:t>
            </a:r>
            <a:r>
              <a:rPr lang="en-US" altLang="zh-CN" sz="2400"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gensim</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400"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similarities.Similarity</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方法生成相似度比较序列，即对训练集中的每一个问题计算出一个</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向量。</a:t>
            </a:r>
          </a:p>
        </p:txBody>
      </p:sp>
      <p:sp>
        <p:nvSpPr>
          <p:cNvPr id="6" name="文本框 5">
            <a:extLst>
              <a:ext uri="{FF2B5EF4-FFF2-40B4-BE49-F238E27FC236}">
                <a16:creationId xmlns:a16="http://schemas.microsoft.com/office/drawing/2014/main" id="{4CF70975-318D-4B5F-B9A0-263F51386CDB}"/>
              </a:ext>
            </a:extLst>
          </p:cNvPr>
          <p:cNvSpPr txBox="1"/>
          <p:nvPr/>
        </p:nvSpPr>
        <p:spPr>
          <a:xfrm>
            <a:off x="370908" y="1345940"/>
            <a:ext cx="10710894" cy="646331"/>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index = </a:t>
            </a:r>
            <a:r>
              <a:rPr lang="en-US" altLang="zh-CN" b="0" dirty="0" err="1">
                <a:solidFill>
                  <a:srgbClr val="000000"/>
                </a:solidFill>
                <a:effectLst/>
                <a:latin typeface="Consolas" panose="020B0609020204030204" pitchFamily="49" charset="0"/>
              </a:rPr>
              <a:t>gensim.similarities.Similarity</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index_filepath</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tfidf</a:t>
            </a:r>
            <a:r>
              <a:rPr lang="en-US" altLang="zh-CN" b="0" dirty="0">
                <a:solidFill>
                  <a:srgbClr val="000000"/>
                </a:solidFill>
                <a:effectLst/>
                <a:latin typeface="Consolas" panose="020B0609020204030204" pitchFamily="49" charset="0"/>
              </a:rPr>
              <a:t>[corpus], </a:t>
            </a:r>
            <a:r>
              <a:rPr lang="en-US" altLang="zh-CN" b="0" dirty="0" err="1">
                <a:solidFill>
                  <a:srgbClr val="000000"/>
                </a:solidFill>
                <a:effectLst/>
                <a:latin typeface="Consolas" panose="020B0609020204030204" pitchFamily="49" charset="0"/>
              </a:rPr>
              <a:t>num_features</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index.save</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index_filepath</a:t>
            </a:r>
            <a:r>
              <a:rPr lang="en-US" altLang="zh-CN" b="0" dirty="0">
                <a:solidFill>
                  <a:srgbClr val="000000"/>
                </a:solidFill>
                <a:effectLst/>
                <a:latin typeface="Consolas" panose="020B0609020204030204" pitchFamily="49" charset="0"/>
              </a:rPr>
              <a:t>)</a:t>
            </a:r>
          </a:p>
        </p:txBody>
      </p:sp>
      <p:sp>
        <p:nvSpPr>
          <p:cNvPr id="7" name="文本框 6">
            <a:extLst>
              <a:ext uri="{FF2B5EF4-FFF2-40B4-BE49-F238E27FC236}">
                <a16:creationId xmlns:a16="http://schemas.microsoft.com/office/drawing/2014/main" id="{A67EF15D-DBE2-4290-B0B4-D6DB4ED8E2D0}"/>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二、代码分析</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966A089-9B65-416B-BE43-26FC53E1EDDD}"/>
                  </a:ext>
                </a:extLst>
              </p:cNvPr>
              <p:cNvSpPr txBox="1"/>
              <p:nvPr/>
            </p:nvSpPr>
            <p:spPr>
              <a:xfrm>
                <a:off x="-1165847" y="3415102"/>
                <a:ext cx="9364133" cy="3021083"/>
              </a:xfrm>
              <a:prstGeom prst="rect">
                <a:avLst/>
              </a:prstGeom>
              <a:noFill/>
            </p:spPr>
            <p:txBody>
              <a:bodyPr wrap="square" rtlCol="0">
                <a:spAutoFit/>
              </a:bodyPr>
              <a:lstStyle/>
              <a:p>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TF=</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a:latin typeface="Cambria Math" panose="02040503050406030204" pitchFamily="18" charset="0"/>
                            <a:cs typeface="Times New Roman" panose="02020603050405020304" pitchFamily="18" charset="0"/>
                          </a:rPr>
                          <m:t>某</m:t>
                        </m:r>
                        <m:r>
                          <a:rPr lang="zh-CN" altLang="en-US" sz="2400" i="1" smtClean="0">
                            <a:latin typeface="Cambria Math" panose="02040503050406030204" pitchFamily="18" charset="0"/>
                            <a:cs typeface="Times New Roman" panose="02020603050405020304" pitchFamily="18" charset="0"/>
                          </a:rPr>
                          <m:t>词</m:t>
                        </m:r>
                        <m:r>
                          <a:rPr lang="zh-CN" altLang="en-US" sz="2400" i="1">
                            <a:latin typeface="Cambria Math" panose="02040503050406030204" pitchFamily="18" charset="0"/>
                            <a:cs typeface="Times New Roman" panose="02020603050405020304" pitchFamily="18" charset="0"/>
                          </a:rPr>
                          <m:t>在</m:t>
                        </m:r>
                        <m:r>
                          <a:rPr lang="zh-CN" altLang="en-US" sz="2400" i="1" smtClean="0">
                            <a:latin typeface="Cambria Math" panose="02040503050406030204" pitchFamily="18" charset="0"/>
                            <a:cs typeface="Times New Roman" panose="02020603050405020304" pitchFamily="18" charset="0"/>
                          </a:rPr>
                          <m:t>语句中</m:t>
                        </m:r>
                        <m:r>
                          <a:rPr lang="zh-CN" altLang="en-US" sz="2400" i="1">
                            <a:latin typeface="Cambria Math" panose="02040503050406030204" pitchFamily="18" charset="0"/>
                            <a:cs typeface="Times New Roman" panose="02020603050405020304" pitchFamily="18" charset="0"/>
                          </a:rPr>
                          <m:t>出现的次数</m:t>
                        </m:r>
                      </m:num>
                      <m:den>
                        <m:r>
                          <a:rPr lang="zh-CN" altLang="en-US" sz="2400" i="1">
                            <a:latin typeface="Cambria Math" panose="02040503050406030204" pitchFamily="18" charset="0"/>
                            <a:cs typeface="Times New Roman" panose="02020603050405020304" pitchFamily="18" charset="0"/>
                          </a:rPr>
                          <m:t>语句的</m:t>
                        </m:r>
                        <m:r>
                          <a:rPr lang="zh-CN" altLang="en-US" sz="2400" i="1" smtClean="0">
                            <a:latin typeface="Cambria Math" panose="02040503050406030204" pitchFamily="18" charset="0"/>
                            <a:cs typeface="Times New Roman" panose="02020603050405020304" pitchFamily="18" charset="0"/>
                          </a:rPr>
                          <m:t>总</m:t>
                        </m:r>
                        <m:r>
                          <a:rPr lang="zh-CN" altLang="en-US" sz="2400" i="1">
                            <a:latin typeface="Cambria Math" panose="02040503050406030204" pitchFamily="18" charset="0"/>
                            <a:cs typeface="Times New Roman" panose="02020603050405020304" pitchFamily="18" charset="0"/>
                          </a:rPr>
                          <m:t>词</m:t>
                        </m:r>
                        <m:r>
                          <a:rPr lang="zh-CN" altLang="en-US" sz="2400" i="1" smtClean="0">
                            <a:latin typeface="Cambria Math" panose="02040503050406030204" pitchFamily="18" charset="0"/>
                            <a:cs typeface="Times New Roman" panose="02020603050405020304" pitchFamily="18" charset="0"/>
                          </a:rPr>
                          <m:t>量</m:t>
                        </m:r>
                      </m:den>
                    </m:f>
                  </m:oMath>
                </a14:m>
                <a:endParaRPr lang="en-US" altLang="zh-CN" sz="2400" dirty="0">
                  <a:latin typeface="微软雅黑" panose="020B0503020204020204" pitchFamily="34" charset="-122"/>
                  <a:ea typeface="微软雅黑" panose="020B0503020204020204" pitchFamily="34" charset="-122"/>
                </a:endParaRPr>
              </a:p>
              <a:p>
                <a:endPar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14:m>
                  <m:oMath xmlns:m="http://schemas.openxmlformats.org/officeDocument/2006/math">
                    <m:r>
                      <m:rPr>
                        <m:sty m:val="p"/>
                      </m:rPr>
                      <a:rPr lang="en-US" altLang="zh-CN" sz="2400" i="1" dirty="0">
                        <a:solidFill>
                          <a:srgbClr val="00000A"/>
                        </a:solidFill>
                        <a:latin typeface="Cambria Math" panose="02040503050406030204" pitchFamily="18" charset="0"/>
                        <a:cs typeface="Times New Roman" panose="02020603050405020304" pitchFamily="18" charset="0"/>
                      </a:rPr>
                      <m:t>ln</m:t>
                    </m:r>
                    <m:r>
                      <a:rPr lang="en-US" altLang="zh-CN" sz="2400" b="0" i="1" dirty="0" smtClean="0">
                        <a:solidFill>
                          <a:srgbClr val="00000A"/>
                        </a:solidFill>
                        <a:latin typeface="Cambria Math" panose="02040503050406030204" pitchFamily="18" charset="0"/>
                        <a:cs typeface="Times New Roman" panose="02020603050405020304" pitchFamily="18" charset="0"/>
                      </a:rPr>
                      <m:t>(</m:t>
                    </m:r>
                    <m:f>
                      <m:fPr>
                        <m:ctrlPr>
                          <a:rPr lang="en-US" altLang="zh-CN" sz="2400" i="1" smtClean="0">
                            <a:solidFill>
                              <a:srgbClr val="00000A"/>
                            </a:solidFill>
                            <a:effectLst/>
                            <a:latin typeface="Cambria Math" panose="02040503050406030204" pitchFamily="18" charset="0"/>
                            <a:cs typeface="Times New Roman" panose="02020603050405020304" pitchFamily="18" charset="0"/>
                          </a:rPr>
                        </m:ctrlPr>
                      </m:fPr>
                      <m:num>
                        <m:r>
                          <a:rPr lang="zh-CN" altLang="en-US" sz="2400" i="1">
                            <a:solidFill>
                              <a:srgbClr val="00000A"/>
                            </a:solidFill>
                            <a:latin typeface="Cambria Math" panose="02040503050406030204" pitchFamily="18" charset="0"/>
                            <a:cs typeface="Times New Roman" panose="02020603050405020304" pitchFamily="18" charset="0"/>
                          </a:rPr>
                          <m:t>语料</m:t>
                        </m:r>
                        <m:r>
                          <a:rPr lang="zh-CN" altLang="en-US" sz="2400" i="1" smtClean="0">
                            <a:solidFill>
                              <a:srgbClr val="00000A"/>
                            </a:solidFill>
                            <a:latin typeface="Cambria Math" panose="02040503050406030204" pitchFamily="18" charset="0"/>
                            <a:cs typeface="Times New Roman" panose="02020603050405020304" pitchFamily="18" charset="0"/>
                          </a:rPr>
                          <m:t>库</m:t>
                        </m:r>
                        <m:r>
                          <a:rPr lang="zh-CN" altLang="en-US" sz="2400" i="1">
                            <a:solidFill>
                              <a:srgbClr val="00000A"/>
                            </a:solidFill>
                            <a:latin typeface="Cambria Math" panose="02040503050406030204" pitchFamily="18" charset="0"/>
                            <a:cs typeface="Times New Roman" panose="02020603050405020304" pitchFamily="18" charset="0"/>
                          </a:rPr>
                          <m:t>中</m:t>
                        </m:r>
                        <m:r>
                          <a:rPr lang="zh-CN" altLang="en-US" sz="2400" i="1" smtClean="0">
                            <a:solidFill>
                              <a:srgbClr val="00000A"/>
                            </a:solidFill>
                            <a:latin typeface="Cambria Math" panose="02040503050406030204" pitchFamily="18" charset="0"/>
                            <a:cs typeface="Times New Roman" panose="02020603050405020304" pitchFamily="18" charset="0"/>
                          </a:rPr>
                          <m:t>语句总数</m:t>
                        </m:r>
                      </m:num>
                      <m:den>
                        <m:r>
                          <a:rPr lang="zh-CN" altLang="en-US" sz="2400" i="1">
                            <a:solidFill>
                              <a:srgbClr val="00000A"/>
                            </a:solidFill>
                            <a:latin typeface="Cambria Math" panose="02040503050406030204" pitchFamily="18" charset="0"/>
                            <a:cs typeface="Times New Roman" panose="02020603050405020304" pitchFamily="18" charset="0"/>
                          </a:rPr>
                          <m:t>包含</m:t>
                        </m:r>
                        <m:r>
                          <a:rPr lang="zh-CN" altLang="en-US" sz="2400" i="1" smtClean="0">
                            <a:solidFill>
                              <a:srgbClr val="00000A"/>
                            </a:solidFill>
                            <a:latin typeface="Cambria Math" panose="02040503050406030204" pitchFamily="18" charset="0"/>
                            <a:cs typeface="Times New Roman" panose="02020603050405020304" pitchFamily="18" charset="0"/>
                          </a:rPr>
                          <m:t>该词</m:t>
                        </m:r>
                        <m:r>
                          <a:rPr lang="zh-CN" altLang="en-US" sz="2400" i="1">
                            <a:solidFill>
                              <a:srgbClr val="00000A"/>
                            </a:solidFill>
                            <a:latin typeface="Cambria Math" panose="02040503050406030204" pitchFamily="18" charset="0"/>
                            <a:cs typeface="Times New Roman" panose="02020603050405020304" pitchFamily="18" charset="0"/>
                          </a:rPr>
                          <m:t>的</m:t>
                        </m:r>
                        <m:r>
                          <a:rPr lang="zh-CN" altLang="en-US" sz="2400" i="1" smtClean="0">
                            <a:solidFill>
                              <a:srgbClr val="00000A"/>
                            </a:solidFill>
                            <a:latin typeface="Cambria Math" panose="02040503050406030204" pitchFamily="18" charset="0"/>
                            <a:cs typeface="Times New Roman" panose="02020603050405020304" pitchFamily="18" charset="0"/>
                          </a:rPr>
                          <m:t>语句</m:t>
                        </m:r>
                        <m:r>
                          <a:rPr lang="zh-CN" altLang="en-US" sz="2400" i="1">
                            <a:solidFill>
                              <a:srgbClr val="00000A"/>
                            </a:solidFill>
                            <a:latin typeface="Cambria Math" panose="02040503050406030204" pitchFamily="18" charset="0"/>
                            <a:cs typeface="Times New Roman" panose="02020603050405020304" pitchFamily="18" charset="0"/>
                          </a:rPr>
                          <m:t>数</m:t>
                        </m:r>
                      </m:den>
                    </m:f>
                    <m:r>
                      <a:rPr lang="en-US" altLang="zh-CN" sz="2400" i="1">
                        <a:solidFill>
                          <a:srgbClr val="00000A"/>
                        </a:solidFill>
                        <a:latin typeface="Cambria Math" panose="02040503050406030204" pitchFamily="18" charset="0"/>
                        <a:cs typeface="Times New Roman" panose="02020603050405020304" pitchFamily="18" charset="0"/>
                      </a:rPr>
                      <m:t>+</m:t>
                    </m:r>
                  </m:oMath>
                </a14:m>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a:t>
                </a:r>
              </a:p>
              <a:p>
                <a:pPr algn="ct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TF-IDF=TF*IDF</a:t>
                </a:r>
              </a:p>
            </p:txBody>
          </p:sp>
        </mc:Choice>
        <mc:Fallback>
          <p:sp>
            <p:nvSpPr>
              <p:cNvPr id="9" name="文本框 8">
                <a:extLst>
                  <a:ext uri="{FF2B5EF4-FFF2-40B4-BE49-F238E27FC236}">
                    <a16:creationId xmlns:a16="http://schemas.microsoft.com/office/drawing/2014/main" id="{2966A089-9B65-416B-BE43-26FC53E1EDDD}"/>
                  </a:ext>
                </a:extLst>
              </p:cNvPr>
              <p:cNvSpPr txBox="1">
                <a:spLocks noRot="1" noChangeAspect="1" noMove="1" noResize="1" noEditPoints="1" noAdjustHandles="1" noChangeArrowheads="1" noChangeShapeType="1" noTextEdit="1"/>
              </p:cNvSpPr>
              <p:nvPr/>
            </p:nvSpPr>
            <p:spPr>
              <a:xfrm>
                <a:off x="-1165847" y="3415102"/>
                <a:ext cx="9364133" cy="3021083"/>
              </a:xfrm>
              <a:prstGeom prst="rect">
                <a:avLst/>
              </a:prstGeom>
              <a:blipFill>
                <a:blip r:embed="rId3"/>
                <a:stretch>
                  <a:fillRect b="-362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4D97587-C8C2-4962-93A7-23B69EF593D4}"/>
              </a:ext>
            </a:extLst>
          </p:cNvPr>
          <p:cNvSpPr txBox="1"/>
          <p:nvPr/>
        </p:nvSpPr>
        <p:spPr>
          <a:xfrm>
            <a:off x="7493577" y="3157024"/>
            <a:ext cx="6094990" cy="4247317"/>
          </a:xfrm>
          <a:prstGeom prst="rect">
            <a:avLst/>
          </a:prstGeom>
          <a:noFill/>
        </p:spPr>
        <p:txBody>
          <a:bodyPr wrap="square">
            <a:spAutoFit/>
          </a:bodyPr>
          <a:lstStyle/>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IDF</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 </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ln(2/2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’=ln(2/2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’=ln(2/1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’=ln(2/1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=ln(2/1 + 1)</a:t>
            </a: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分词：</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a:t>
            </a:r>
          </a:p>
          <a:p>
            <a:r>
              <a:rPr lang="zh-CN" altLang="en-US"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词袋向量：</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[(0,1),(1,1),(2,1)]</a:t>
            </a: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[(0, 1/3 * ln(2/2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(1,1/3 * ln(2/2 + 1)),</a:t>
            </a:r>
          </a:p>
          <a:p>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(2,1/3 * ln(2/1 + 1))]</a:t>
            </a: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6377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894735" y="3721583"/>
            <a:ext cx="10833989" cy="1938992"/>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首先对用户输入问题进行分词、转词袋表示</a:t>
            </a:r>
            <a:r>
              <a:rPr lang="zh-CN" altLang="en-US" sz="2400" dirty="0">
                <a:latin typeface="微软雅黑" panose="020B0503020204020204" pitchFamily="34" charset="-122"/>
                <a:ea typeface="微软雅黑" panose="020B0503020204020204" pitchFamily="34" charset="-122"/>
              </a:rPr>
              <a:t>、转换为</a:t>
            </a:r>
            <a:r>
              <a:rPr lang="en-US" altLang="zh-CN" sz="2400" dirty="0">
                <a:latin typeface="微软雅黑" panose="020B0503020204020204" pitchFamily="34" charset="-122"/>
                <a:ea typeface="微软雅黑" panose="020B0503020204020204" pitchFamily="34" charset="-122"/>
              </a:rPr>
              <a:t>TF-IDF</a:t>
            </a:r>
            <a:r>
              <a:rPr lang="zh-CN" altLang="en-US" sz="2400" dirty="0">
                <a:latin typeface="微软雅黑" panose="020B0503020204020204" pitchFamily="34" charset="-122"/>
                <a:ea typeface="微软雅黑" panose="020B0503020204020204" pitchFamily="34" charset="-122"/>
              </a:rPr>
              <a:t>向量</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相似度比较</a:t>
            </a:r>
            <a:r>
              <a:rPr lang="zh-CN" altLang="zh-CN" sz="2400">
                <a:latin typeface="微软雅黑" panose="020B0503020204020204" pitchFamily="34" charset="-122"/>
                <a:ea typeface="微软雅黑" panose="020B0503020204020204" pitchFamily="34" charset="-122"/>
              </a:rPr>
              <a:t>的过程</a:t>
            </a:r>
            <a:r>
              <a:rPr lang="zh-CN" altLang="en-US" sz="2400">
                <a:latin typeface="微软雅黑" panose="020B0503020204020204" pitchFamily="34" charset="-122"/>
                <a:ea typeface="微软雅黑" panose="020B0503020204020204" pitchFamily="34" charset="-122"/>
              </a:rPr>
              <a:t>将问题</a:t>
            </a:r>
            <a:r>
              <a:rPr lang="zh-CN" altLang="zh-CN" sz="2400">
                <a:latin typeface="微软雅黑" panose="020B0503020204020204" pitchFamily="34" charset="-122"/>
                <a:ea typeface="微软雅黑" panose="020B0503020204020204" pitchFamily="34" charset="-122"/>
              </a:rPr>
              <a:t>向量</a:t>
            </a:r>
            <a:r>
              <a:rPr lang="zh-CN" altLang="zh-CN" sz="2400" dirty="0">
                <a:latin typeface="微软雅黑" panose="020B0503020204020204" pitchFamily="34" charset="-122"/>
                <a:ea typeface="微软雅黑" panose="020B0503020204020204" pitchFamily="34" charset="-122"/>
              </a:rPr>
              <a:t>与训练集中每个问题的对应向量计算余弦相似度，形成相似度比较序列。之后将相似度比较序列排序，排序后列表的第一位即为训练集中与输入问题相似度最高的问题，系统输出该问题对应答案。</a:t>
            </a:r>
          </a:p>
        </p:txBody>
      </p:sp>
      <p:sp>
        <p:nvSpPr>
          <p:cNvPr id="6" name="文本框 5">
            <a:extLst>
              <a:ext uri="{FF2B5EF4-FFF2-40B4-BE49-F238E27FC236}">
                <a16:creationId xmlns:a16="http://schemas.microsoft.com/office/drawing/2014/main" id="{AE278252-3BC9-4691-AD56-C57BA45C8637}"/>
              </a:ext>
            </a:extLst>
          </p:cNvPr>
          <p:cNvSpPr txBox="1"/>
          <p:nvPr/>
        </p:nvSpPr>
        <p:spPr>
          <a:xfrm>
            <a:off x="894735" y="1331430"/>
            <a:ext cx="8215975" cy="2031325"/>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sentences = </a:t>
            </a:r>
            <a:r>
              <a:rPr lang="en-US" altLang="zh-CN" b="0" dirty="0" err="1">
                <a:solidFill>
                  <a:srgbClr val="000000"/>
                </a:solidFill>
                <a:effectLst/>
                <a:latin typeface="Consolas" panose="020B0609020204030204" pitchFamily="49" charset="0"/>
              </a:rPr>
              <a:t>split_word</a:t>
            </a:r>
            <a:r>
              <a:rPr lang="en-US" altLang="zh-CN" b="0" dirty="0">
                <a:solidFill>
                  <a:srgbClr val="000000"/>
                </a:solidFill>
                <a:effectLst/>
                <a:latin typeface="Consolas" panose="020B0609020204030204" pitchFamily="49" charset="0"/>
              </a:rPr>
              <a:t>(sentences)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分词</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vec</a:t>
            </a:r>
            <a:r>
              <a:rPr lang="en-US" altLang="zh-CN" b="0" dirty="0">
                <a:solidFill>
                  <a:srgbClr val="000000"/>
                </a:solidFill>
                <a:effectLst/>
                <a:latin typeface="Consolas" panose="020B0609020204030204" pitchFamily="49" charset="0"/>
              </a:rPr>
              <a:t> = dictionary.doc2bow(sentences)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转词袋表示</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sims = index[</a:t>
            </a:r>
            <a:r>
              <a:rPr lang="en-US" altLang="zh-CN" b="0" dirty="0" err="1">
                <a:solidFill>
                  <a:srgbClr val="000000"/>
                </a:solidFill>
                <a:effectLst/>
                <a:latin typeface="Consolas" panose="020B0609020204030204" pitchFamily="49" charset="0"/>
              </a:rPr>
              <a:t>tfidf</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vec</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相似度比较</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sorted_sims</a:t>
            </a:r>
            <a:r>
              <a:rPr lang="en-US" altLang="zh-CN" b="0" dirty="0">
                <a:solidFill>
                  <a:srgbClr val="000000"/>
                </a:solidFill>
                <a:effectLst/>
                <a:latin typeface="Consolas" panose="020B0609020204030204" pitchFamily="49" charset="0"/>
              </a:rPr>
              <a:t> = sorted(enumerate(sims), key=</a:t>
            </a:r>
            <a:r>
              <a:rPr lang="en-US" altLang="zh-CN" b="0" dirty="0">
                <a:solidFill>
                  <a:srgbClr val="0000FF"/>
                </a:solidFill>
                <a:effectLst/>
                <a:latin typeface="Consolas" panose="020B0609020204030204" pitchFamily="49" charset="0"/>
              </a:rPr>
              <a:t>lambda</a:t>
            </a:r>
            <a:r>
              <a:rPr lang="en-US" altLang="zh-CN" b="0" dirty="0">
                <a:solidFill>
                  <a:srgbClr val="000000"/>
                </a:solidFill>
                <a:effectLst/>
                <a:latin typeface="Consolas" panose="020B0609020204030204" pitchFamily="49" charset="0"/>
              </a:rPr>
              <a:t> x: x[</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reverse=</a:t>
            </a:r>
            <a:r>
              <a:rPr lang="en-US" altLang="zh-CN" b="0" dirty="0">
                <a:solidFill>
                  <a:srgbClr val="0000FF"/>
                </a:solidFill>
                <a:effectLst/>
                <a:latin typeface="Consolas" panose="020B0609020204030204" pitchFamily="49" charset="0"/>
              </a:rPr>
              <a:t>True</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sorted_sims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最相似的问题的序号</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print(data[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'answer'</a:t>
            </a:r>
            <a:r>
              <a:rPr lang="en-US" altLang="zh-CN" b="0" dirty="0">
                <a:solidFill>
                  <a:srgbClr val="000000"/>
                </a:solidFill>
                <a:effectLst/>
                <a:latin typeface="Consolas" panose="020B0609020204030204" pitchFamily="49" charset="0"/>
              </a:rPr>
              <a:t>])</a:t>
            </a:r>
          </a:p>
        </p:txBody>
      </p:sp>
      <p:sp>
        <p:nvSpPr>
          <p:cNvPr id="8" name="文本框 7">
            <a:extLst>
              <a:ext uri="{FF2B5EF4-FFF2-40B4-BE49-F238E27FC236}">
                <a16:creationId xmlns:a16="http://schemas.microsoft.com/office/drawing/2014/main" id="{E5E80E83-662E-424D-95F9-EEF590AD12D0}"/>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二、代码分析</a:t>
            </a:r>
          </a:p>
        </p:txBody>
      </p:sp>
      <p:sp>
        <p:nvSpPr>
          <p:cNvPr id="9" name="文本框 8">
            <a:extLst>
              <a:ext uri="{FF2B5EF4-FFF2-40B4-BE49-F238E27FC236}">
                <a16:creationId xmlns:a16="http://schemas.microsoft.com/office/drawing/2014/main" id="{E50B44A5-5244-4526-B8CF-1112DA22671D}"/>
              </a:ext>
            </a:extLst>
          </p:cNvPr>
          <p:cNvSpPr txBox="1"/>
          <p:nvPr/>
        </p:nvSpPr>
        <p:spPr>
          <a:xfrm>
            <a:off x="7069422" y="1271713"/>
            <a:ext cx="4659302" cy="923330"/>
          </a:xfrm>
          <a:prstGeom prst="rect">
            <a:avLst/>
          </a:prstGeom>
          <a:noFill/>
        </p:spPr>
        <p:txBody>
          <a:bodyPr wrap="square">
            <a:spAutoFit/>
          </a:bodyPr>
          <a:lstStyle/>
          <a:p>
            <a:pPr algn="l"/>
            <a:r>
              <a:rPr lang="zh-CN" altLang="en-US"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r>
              <a:rPr lang="zh-CN" altLang="en-US" sz="1800" dirty="0">
                <a:solidFill>
                  <a:srgbClr val="FF0000"/>
                </a:solidFill>
                <a:effectLst/>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sz="1800" dirty="0">
                <a:solidFill>
                  <a:srgbClr val="FF0000"/>
                </a:solidFill>
                <a:effectLst/>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dirty="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p>
          <a:p>
            <a:pPr algn="l"/>
            <a:r>
              <a:rPr lang="zh-CN" altLang="en-US"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[(3,1),(1,2)]</a:t>
            </a:r>
          </a:p>
          <a:p>
            <a:r>
              <a:rPr lang="zh-CN" altLang="en-US" sz="18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[(3,1/3 * ln(2/1 + 1)),(1,2/3 * ln(2/2 + 1))]</a:t>
            </a:r>
          </a:p>
        </p:txBody>
      </p:sp>
    </p:spTree>
    <p:extLst>
      <p:ext uri="{BB962C8B-B14F-4D97-AF65-F5344CB8AC3E}">
        <p14:creationId xmlns:p14="http://schemas.microsoft.com/office/powerpoint/2010/main" val="59149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EE4CFD-EC34-4866-9C5F-C2D4150DF3A7}"/>
              </a:ext>
            </a:extLst>
          </p:cNvPr>
          <p:cNvSpPr txBox="1"/>
          <p:nvPr/>
        </p:nvSpPr>
        <p:spPr>
          <a:xfrm>
            <a:off x="894735" y="623728"/>
            <a:ext cx="381662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三、实验结果</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p>
        </p:txBody>
      </p:sp>
      <p:pic>
        <p:nvPicPr>
          <p:cNvPr id="5" name="图片 4">
            <a:extLst>
              <a:ext uri="{FF2B5EF4-FFF2-40B4-BE49-F238E27FC236}">
                <a16:creationId xmlns:a16="http://schemas.microsoft.com/office/drawing/2014/main" id="{D4D8A051-C09E-46D7-AD80-407662A889F9}"/>
              </a:ext>
            </a:extLst>
          </p:cNvPr>
          <p:cNvPicPr>
            <a:picLocks noChangeAspect="1"/>
          </p:cNvPicPr>
          <p:nvPr/>
        </p:nvPicPr>
        <p:blipFill>
          <a:blip r:embed="rId3"/>
          <a:stretch>
            <a:fillRect/>
          </a:stretch>
        </p:blipFill>
        <p:spPr>
          <a:xfrm>
            <a:off x="787231" y="1357196"/>
            <a:ext cx="11259433" cy="4553677"/>
          </a:xfrm>
          <a:prstGeom prst="rect">
            <a:avLst/>
          </a:prstGeom>
        </p:spPr>
      </p:pic>
    </p:spTree>
    <p:extLst>
      <p:ext uri="{BB962C8B-B14F-4D97-AF65-F5344CB8AC3E}">
        <p14:creationId xmlns:p14="http://schemas.microsoft.com/office/powerpoint/2010/main" val="9873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47A12AD-115C-4885-9BAD-738542A23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44246" y="-2694664"/>
            <a:ext cx="6858002" cy="12237510"/>
          </a:xfrm>
          <a:prstGeom prst="rect">
            <a:avLst/>
          </a:prstGeom>
        </p:spPr>
      </p:pic>
      <p:sp>
        <p:nvSpPr>
          <p:cNvPr id="7" name="文本框 6">
            <a:extLst>
              <a:ext uri="{FF2B5EF4-FFF2-40B4-BE49-F238E27FC236}">
                <a16:creationId xmlns:a16="http://schemas.microsoft.com/office/drawing/2014/main" id="{399869AD-FA8A-4F31-A496-96FDA25F0EE4}"/>
              </a:ext>
            </a:extLst>
          </p:cNvPr>
          <p:cNvSpPr txBox="1"/>
          <p:nvPr/>
        </p:nvSpPr>
        <p:spPr>
          <a:xfrm>
            <a:off x="1276290" y="2413337"/>
            <a:ext cx="9644089" cy="1015663"/>
          </a:xfrm>
          <a:prstGeom prst="rect">
            <a:avLst/>
          </a:prstGeom>
          <a:noFill/>
        </p:spPr>
        <p:txBody>
          <a:bodyPr wrap="square" rtlCol="0">
            <a:spAutoFit/>
          </a:bodyPr>
          <a:lstStyle/>
          <a:p>
            <a:pPr algn="ctr"/>
            <a:r>
              <a:rPr lang="en-US" altLang="zh-CN" sz="6000" b="1" spc="394"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THANKS</a:t>
            </a:r>
            <a:endParaRPr lang="zh-CN" altLang="en-US" sz="6000" b="1" spc="394"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a16="http://schemas.microsoft.com/office/drawing/2014/main" id="{590AE409-2102-4A67-B33D-BF510310B598}"/>
              </a:ext>
            </a:extLst>
          </p:cNvPr>
          <p:cNvSpPr/>
          <p:nvPr/>
        </p:nvSpPr>
        <p:spPr>
          <a:xfrm>
            <a:off x="-599607" y="4332157"/>
            <a:ext cx="570769" cy="270524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3350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EE4CFD-EC34-4866-9C5F-C2D4150DF3A7}"/>
              </a:ext>
            </a:extLst>
          </p:cNvPr>
          <p:cNvSpPr txBox="1"/>
          <p:nvPr/>
        </p:nvSpPr>
        <p:spPr>
          <a:xfrm>
            <a:off x="894735" y="623728"/>
            <a:ext cx="3816626"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目录</a:t>
            </a:r>
          </a:p>
        </p:txBody>
      </p:sp>
      <p:sp>
        <p:nvSpPr>
          <p:cNvPr id="3" name="文本框 2">
            <a:extLst>
              <a:ext uri="{FF2B5EF4-FFF2-40B4-BE49-F238E27FC236}">
                <a16:creationId xmlns:a16="http://schemas.microsoft.com/office/drawing/2014/main" id="{5A0A5731-5F8A-46B6-AB7E-AB353AC864DC}"/>
              </a:ext>
            </a:extLst>
          </p:cNvPr>
          <p:cNvSpPr txBox="1"/>
          <p:nvPr/>
        </p:nvSpPr>
        <p:spPr>
          <a:xfrm>
            <a:off x="894735" y="1959007"/>
            <a:ext cx="7145866" cy="3170099"/>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一、实验原理</a:t>
            </a:r>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二、代码分析</a:t>
            </a:r>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三、实验结果</a:t>
            </a:r>
          </a:p>
        </p:txBody>
      </p:sp>
    </p:spTree>
    <p:extLst>
      <p:ext uri="{BB962C8B-B14F-4D97-AF65-F5344CB8AC3E}">
        <p14:creationId xmlns:p14="http://schemas.microsoft.com/office/powerpoint/2010/main" val="4717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EE4CFD-EC34-4866-9C5F-C2D4150DF3A7}"/>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
        <p:nvSpPr>
          <p:cNvPr id="4" name="流程图: 过程 3">
            <a:extLst>
              <a:ext uri="{FF2B5EF4-FFF2-40B4-BE49-F238E27FC236}">
                <a16:creationId xmlns:a16="http://schemas.microsoft.com/office/drawing/2014/main" id="{9AD6E006-2113-4629-9A48-101D2A070990}"/>
              </a:ext>
            </a:extLst>
          </p:cNvPr>
          <p:cNvSpPr/>
          <p:nvPr/>
        </p:nvSpPr>
        <p:spPr>
          <a:xfrm>
            <a:off x="1438009" y="3589370"/>
            <a:ext cx="1591732"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gensim</a:t>
            </a:r>
            <a:r>
              <a:rPr lang="zh-CN" altLang="en-US" dirty="0">
                <a:latin typeface="微软雅黑" panose="020B0503020204020204" pitchFamily="34" charset="-122"/>
                <a:ea typeface="微软雅黑" panose="020B0503020204020204" pitchFamily="34" charset="-122"/>
              </a:rPr>
              <a:t>库</a:t>
            </a:r>
          </a:p>
        </p:txBody>
      </p:sp>
      <p:sp>
        <p:nvSpPr>
          <p:cNvPr id="5" name="流程图: 过程 4">
            <a:extLst>
              <a:ext uri="{FF2B5EF4-FFF2-40B4-BE49-F238E27FC236}">
                <a16:creationId xmlns:a16="http://schemas.microsoft.com/office/drawing/2014/main" id="{E7F5B2FD-60CB-4C2D-9D6F-31D1376650FF}"/>
              </a:ext>
            </a:extLst>
          </p:cNvPr>
          <p:cNvSpPr/>
          <p:nvPr/>
        </p:nvSpPr>
        <p:spPr>
          <a:xfrm>
            <a:off x="1423722" y="5719896"/>
            <a:ext cx="1591733" cy="924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余弦相似度</a:t>
            </a:r>
            <a:endParaRPr lang="en-US" altLang="zh-CN" dirty="0">
              <a:latin typeface="微软雅黑" panose="020B0503020204020204" pitchFamily="34" charset="-122"/>
              <a:ea typeface="微软雅黑" panose="020B0503020204020204" pitchFamily="34" charset="-122"/>
            </a:endParaRPr>
          </a:p>
        </p:txBody>
      </p:sp>
      <p:sp>
        <p:nvSpPr>
          <p:cNvPr id="6" name="右大括号 5">
            <a:extLst>
              <a:ext uri="{FF2B5EF4-FFF2-40B4-BE49-F238E27FC236}">
                <a16:creationId xmlns:a16="http://schemas.microsoft.com/office/drawing/2014/main" id="{83ECFB67-1799-4A66-AC38-2BA7D662A541}"/>
              </a:ext>
            </a:extLst>
          </p:cNvPr>
          <p:cNvSpPr/>
          <p:nvPr/>
        </p:nvSpPr>
        <p:spPr>
          <a:xfrm>
            <a:off x="3403598" y="4136643"/>
            <a:ext cx="338667" cy="1865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流程图: 过程 6">
            <a:extLst>
              <a:ext uri="{FF2B5EF4-FFF2-40B4-BE49-F238E27FC236}">
                <a16:creationId xmlns:a16="http://schemas.microsoft.com/office/drawing/2014/main" id="{F27E02D9-8E07-4AB9-A394-1445445FA78B}"/>
              </a:ext>
            </a:extLst>
          </p:cNvPr>
          <p:cNvSpPr/>
          <p:nvPr/>
        </p:nvSpPr>
        <p:spPr>
          <a:xfrm>
            <a:off x="4097864" y="4626638"/>
            <a:ext cx="1896536"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检索式问答系统</a:t>
            </a:r>
          </a:p>
        </p:txBody>
      </p:sp>
      <p:sp>
        <p:nvSpPr>
          <p:cNvPr id="8" name="流程图: 过程 7">
            <a:extLst>
              <a:ext uri="{FF2B5EF4-FFF2-40B4-BE49-F238E27FC236}">
                <a16:creationId xmlns:a16="http://schemas.microsoft.com/office/drawing/2014/main" id="{52CB0BA2-03BC-4777-AEF0-7F3066906608}"/>
              </a:ext>
            </a:extLst>
          </p:cNvPr>
          <p:cNvSpPr/>
          <p:nvPr/>
        </p:nvSpPr>
        <p:spPr>
          <a:xfrm>
            <a:off x="6265334" y="3429000"/>
            <a:ext cx="1896536"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测试问题</a:t>
            </a:r>
          </a:p>
        </p:txBody>
      </p:sp>
      <p:sp>
        <p:nvSpPr>
          <p:cNvPr id="9" name="流程图: 过程 8">
            <a:extLst>
              <a:ext uri="{FF2B5EF4-FFF2-40B4-BE49-F238E27FC236}">
                <a16:creationId xmlns:a16="http://schemas.microsoft.com/office/drawing/2014/main" id="{E68A3BCD-6450-4931-9A9E-3D0622527F95}"/>
              </a:ext>
            </a:extLst>
          </p:cNvPr>
          <p:cNvSpPr/>
          <p:nvPr/>
        </p:nvSpPr>
        <p:spPr>
          <a:xfrm>
            <a:off x="6265333" y="5824274"/>
            <a:ext cx="1896536"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训练集问题</a:t>
            </a:r>
          </a:p>
        </p:txBody>
      </p:sp>
      <p:sp>
        <p:nvSpPr>
          <p:cNvPr id="10" name="箭头: 丁字 9">
            <a:extLst>
              <a:ext uri="{FF2B5EF4-FFF2-40B4-BE49-F238E27FC236}">
                <a16:creationId xmlns:a16="http://schemas.microsoft.com/office/drawing/2014/main" id="{2A66CE7D-E726-444A-AB2C-C146B7AE0842}"/>
              </a:ext>
            </a:extLst>
          </p:cNvPr>
          <p:cNvSpPr/>
          <p:nvPr/>
        </p:nvSpPr>
        <p:spPr>
          <a:xfrm rot="5400000">
            <a:off x="6965951" y="4249607"/>
            <a:ext cx="1288519" cy="167905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3AB8D1C-B50D-4D53-9C89-EB5EAEB66038}"/>
              </a:ext>
            </a:extLst>
          </p:cNvPr>
          <p:cNvSpPr txBox="1"/>
          <p:nvPr/>
        </p:nvSpPr>
        <p:spPr>
          <a:xfrm>
            <a:off x="6891865" y="4904465"/>
            <a:ext cx="1724555"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对比相似度</a:t>
            </a:r>
          </a:p>
        </p:txBody>
      </p:sp>
      <p:sp>
        <p:nvSpPr>
          <p:cNvPr id="13" name="流程图: 过程 12">
            <a:extLst>
              <a:ext uri="{FF2B5EF4-FFF2-40B4-BE49-F238E27FC236}">
                <a16:creationId xmlns:a16="http://schemas.microsoft.com/office/drawing/2014/main" id="{84C8CB37-28AD-45F5-A3FC-19974A2CDDEF}"/>
              </a:ext>
            </a:extLst>
          </p:cNvPr>
          <p:cNvSpPr/>
          <p:nvPr/>
        </p:nvSpPr>
        <p:spPr>
          <a:xfrm>
            <a:off x="8940805" y="4626638"/>
            <a:ext cx="1896536"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训练集中相似度最高问题的答案</a:t>
            </a:r>
          </a:p>
        </p:txBody>
      </p:sp>
      <p:sp>
        <p:nvSpPr>
          <p:cNvPr id="15" name="文本框 14">
            <a:extLst>
              <a:ext uri="{FF2B5EF4-FFF2-40B4-BE49-F238E27FC236}">
                <a16:creationId xmlns:a16="http://schemas.microsoft.com/office/drawing/2014/main" id="{E4028DEC-9644-4081-9949-C858F3D16256}"/>
              </a:ext>
            </a:extLst>
          </p:cNvPr>
          <p:cNvSpPr txBox="1"/>
          <p:nvPr/>
        </p:nvSpPr>
        <p:spPr>
          <a:xfrm>
            <a:off x="1064668" y="1237830"/>
            <a:ext cx="9678017" cy="1815882"/>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检索式问答系统：</a:t>
            </a:r>
            <a:r>
              <a:rPr lang="en-US" altLang="zh-CN" sz="2800" dirty="0" err="1">
                <a:latin typeface="微软雅黑" panose="020B0503020204020204" pitchFamily="34" charset="-122"/>
                <a:ea typeface="微软雅黑" panose="020B0503020204020204" pitchFamily="34" charset="-122"/>
              </a:rPr>
              <a:t>gensim</a:t>
            </a:r>
            <a:r>
              <a:rPr lang="zh-CN" altLang="en-US" sz="2800" dirty="0">
                <a:latin typeface="微软雅黑" panose="020B0503020204020204" pitchFamily="34" charset="-122"/>
                <a:ea typeface="微软雅黑" panose="020B0503020204020204" pitchFamily="34" charset="-122"/>
              </a:rPr>
              <a:t>库</a:t>
            </a:r>
            <a:r>
              <a:rPr lang="en-US" altLang="zh-CN" sz="2800" dirty="0">
                <a:latin typeface="微软雅黑" panose="020B0503020204020204" pitchFamily="34" charset="-122"/>
                <a:ea typeface="微软雅黑" panose="020B0503020204020204" pitchFamily="34" charset="-122"/>
              </a:rPr>
              <a:t>+TF-IDF</a:t>
            </a:r>
            <a:r>
              <a:rPr lang="zh-CN" altLang="en-US" sz="2800" dirty="0">
                <a:latin typeface="微软雅黑" panose="020B0503020204020204" pitchFamily="34" charset="-122"/>
                <a:ea typeface="微软雅黑" panose="020B0503020204020204" pitchFamily="34" charset="-122"/>
              </a:rPr>
              <a:t>模型</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余弦相似度</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该系统能判断测试问题与训练集中问题的相似度，选择训练集中相似度最高的问题的答案作为相应测试问题的答案</a:t>
            </a:r>
          </a:p>
        </p:txBody>
      </p:sp>
      <p:sp>
        <p:nvSpPr>
          <p:cNvPr id="14" name="流程图: 过程 13">
            <a:extLst>
              <a:ext uri="{FF2B5EF4-FFF2-40B4-BE49-F238E27FC236}">
                <a16:creationId xmlns:a16="http://schemas.microsoft.com/office/drawing/2014/main" id="{125D80E0-97E2-4DE7-B4A9-738E47180E83}"/>
              </a:ext>
            </a:extLst>
          </p:cNvPr>
          <p:cNvSpPr/>
          <p:nvPr/>
        </p:nvSpPr>
        <p:spPr>
          <a:xfrm>
            <a:off x="1438009" y="4678992"/>
            <a:ext cx="1591732" cy="92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3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846667" y="1482987"/>
            <a:ext cx="8669866"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gensim</a:t>
            </a:r>
            <a:r>
              <a:rPr lang="zh-CN" altLang="en-US" sz="2800" dirty="0">
                <a:latin typeface="微软雅黑" panose="020B0503020204020204" pitchFamily="34" charset="-122"/>
                <a:ea typeface="微软雅黑" panose="020B0503020204020204" pitchFamily="34" charset="-122"/>
              </a:rPr>
              <a:t>库</a:t>
            </a:r>
            <a:endParaRPr lang="en-US" altLang="zh-CN" sz="2800" dirty="0">
              <a:latin typeface="微软雅黑" panose="020B0503020204020204" pitchFamily="34" charset="-122"/>
              <a:ea typeface="微软雅黑" panose="020B0503020204020204" pitchFamily="34" charset="-122"/>
            </a:endParaRPr>
          </a:p>
          <a:p>
            <a:r>
              <a:rPr lang="en-US" altLang="zh-CN" sz="2800" dirty="0" err="1">
                <a:latin typeface="微软雅黑" panose="020B0503020204020204" pitchFamily="34" charset="-122"/>
                <a:ea typeface="微软雅黑" panose="020B0503020204020204" pitchFamily="34" charset="-122"/>
              </a:rPr>
              <a:t>gensim</a:t>
            </a:r>
            <a:r>
              <a:rPr lang="zh-CN" altLang="en-US" sz="2800" dirty="0">
                <a:latin typeface="微软雅黑" panose="020B0503020204020204" pitchFamily="34" charset="-122"/>
                <a:ea typeface="微软雅黑" panose="020B0503020204020204" pitchFamily="34" charset="-122"/>
              </a:rPr>
              <a:t>用于从原始的非结构化的文本中，无监督地学习到文本隐层的</a:t>
            </a:r>
            <a:r>
              <a:rPr lang="zh-CN" altLang="zh-CN" sz="2800" b="1" dirty="0">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rPr>
              <a:t>向量表达</a:t>
            </a:r>
            <a:endParaRPr lang="zh-CN" altLang="en-US" sz="28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41697F5-304B-40F5-BF21-55A0D217FAAA}"/>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Tree>
    <p:extLst>
      <p:ext uri="{BB962C8B-B14F-4D97-AF65-F5344CB8AC3E}">
        <p14:creationId xmlns:p14="http://schemas.microsoft.com/office/powerpoint/2010/main" val="12592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1761067" y="1258847"/>
            <a:ext cx="8669866" cy="523220"/>
          </a:xfrm>
          <a:prstGeom prst="rect">
            <a:avLst/>
          </a:prstGeom>
          <a:noFill/>
        </p:spPr>
        <p:txBody>
          <a:bodyPr wrap="square" rtlCol="0">
            <a:spAutoFit/>
          </a:bodyPr>
          <a:lstStyle/>
          <a:p>
            <a:pPr algn="ctr"/>
            <a:r>
              <a:rPr lang="en-US" altLang="zh-CN" sz="2800" dirty="0" err="1">
                <a:latin typeface="微软雅黑" panose="020B0503020204020204" pitchFamily="34" charset="-122"/>
                <a:ea typeface="微软雅黑" panose="020B0503020204020204" pitchFamily="34" charset="-122"/>
              </a:rPr>
              <a:t>gensim</a:t>
            </a:r>
            <a:r>
              <a:rPr lang="zh-CN" altLang="en-US" sz="2800" dirty="0">
                <a:latin typeface="微软雅黑" panose="020B0503020204020204" pitchFamily="34" charset="-122"/>
                <a:ea typeface="微软雅黑" panose="020B0503020204020204" pitchFamily="34" charset="-122"/>
              </a:rPr>
              <a:t>三大宏观概念</a:t>
            </a:r>
          </a:p>
        </p:txBody>
      </p:sp>
      <p:sp>
        <p:nvSpPr>
          <p:cNvPr id="4" name="流程图: 过程 3">
            <a:extLst>
              <a:ext uri="{FF2B5EF4-FFF2-40B4-BE49-F238E27FC236}">
                <a16:creationId xmlns:a16="http://schemas.microsoft.com/office/drawing/2014/main" id="{F1049788-7DFA-46F9-B23F-26C400B3A1F7}"/>
              </a:ext>
            </a:extLst>
          </p:cNvPr>
          <p:cNvSpPr/>
          <p:nvPr/>
        </p:nvSpPr>
        <p:spPr>
          <a:xfrm>
            <a:off x="962468" y="1979943"/>
            <a:ext cx="2322598" cy="9541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语料</a:t>
            </a:r>
          </a:p>
        </p:txBody>
      </p:sp>
      <p:sp>
        <p:nvSpPr>
          <p:cNvPr id="5" name="流程图: 过程 4">
            <a:extLst>
              <a:ext uri="{FF2B5EF4-FFF2-40B4-BE49-F238E27FC236}">
                <a16:creationId xmlns:a16="http://schemas.microsoft.com/office/drawing/2014/main" id="{9A371DFC-2315-4ED4-B6B9-B47A2BC8408D}"/>
              </a:ext>
            </a:extLst>
          </p:cNvPr>
          <p:cNvSpPr/>
          <p:nvPr/>
        </p:nvSpPr>
        <p:spPr>
          <a:xfrm>
            <a:off x="5002434" y="1979942"/>
            <a:ext cx="2322598" cy="9541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向量</a:t>
            </a:r>
          </a:p>
        </p:txBody>
      </p:sp>
      <p:sp>
        <p:nvSpPr>
          <p:cNvPr id="6" name="流程图: 过程 5">
            <a:extLst>
              <a:ext uri="{FF2B5EF4-FFF2-40B4-BE49-F238E27FC236}">
                <a16:creationId xmlns:a16="http://schemas.microsoft.com/office/drawing/2014/main" id="{643A5BF9-50AD-476B-AAA8-AC872E62A3DB}"/>
              </a:ext>
            </a:extLst>
          </p:cNvPr>
          <p:cNvSpPr/>
          <p:nvPr/>
        </p:nvSpPr>
        <p:spPr>
          <a:xfrm>
            <a:off x="9042400" y="1979941"/>
            <a:ext cx="2322598" cy="9541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模型</a:t>
            </a:r>
          </a:p>
        </p:txBody>
      </p:sp>
      <p:sp>
        <p:nvSpPr>
          <p:cNvPr id="7" name="箭头: 右 6">
            <a:extLst>
              <a:ext uri="{FF2B5EF4-FFF2-40B4-BE49-F238E27FC236}">
                <a16:creationId xmlns:a16="http://schemas.microsoft.com/office/drawing/2014/main" id="{9D1EB088-C06D-4593-A172-54B98BDDAF5C}"/>
              </a:ext>
            </a:extLst>
          </p:cNvPr>
          <p:cNvSpPr/>
          <p:nvPr/>
        </p:nvSpPr>
        <p:spPr>
          <a:xfrm>
            <a:off x="3657600" y="2128253"/>
            <a:ext cx="1121494" cy="657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箭头: 右 7">
            <a:extLst>
              <a:ext uri="{FF2B5EF4-FFF2-40B4-BE49-F238E27FC236}">
                <a16:creationId xmlns:a16="http://schemas.microsoft.com/office/drawing/2014/main" id="{4773DDF4-00DD-4C25-A61B-2C78BC4CDED3}"/>
              </a:ext>
            </a:extLst>
          </p:cNvPr>
          <p:cNvSpPr/>
          <p:nvPr/>
        </p:nvSpPr>
        <p:spPr>
          <a:xfrm>
            <a:off x="7668853" y="2128253"/>
            <a:ext cx="1121494" cy="657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8B9A934-8478-4D82-A0EA-2B2CC1F04F40}"/>
              </a:ext>
            </a:extLst>
          </p:cNvPr>
          <p:cNvSpPr txBox="1"/>
          <p:nvPr/>
        </p:nvSpPr>
        <p:spPr>
          <a:xfrm>
            <a:off x="355600" y="3074915"/>
            <a:ext cx="3589866" cy="3416320"/>
          </a:xfrm>
          <a:prstGeom prst="rect">
            <a:avLst/>
          </a:prstGeom>
          <a:noFill/>
        </p:spPr>
        <p:txBody>
          <a:bodyPr wrap="square" rtlCol="0">
            <a:spAutoFit/>
          </a:bodyPr>
          <a:lstStyle/>
          <a:p>
            <a:pPr algn="l"/>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语料即为训练集的全部问题。</a:t>
            </a:r>
            <a:r>
              <a:rPr lang="zh-CN" altLang="en-US"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语料需要进行预处理，本实验中</a:t>
            </a:r>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的预处理是使用</a:t>
            </a:r>
            <a:r>
              <a:rPr lang="en-US" altLang="zh-CN" sz="1800" b="1" dirty="0" err="1">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jieba</a:t>
            </a:r>
            <a:r>
              <a:rPr lang="zh-CN" altLang="zh-CN" sz="1800" b="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库</a:t>
            </a:r>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把中文语句切分成词组。</a:t>
            </a:r>
            <a:endParaRPr lang="en-US"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训练集：</a:t>
            </a:r>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2020</a:t>
            </a:r>
            <a:r>
              <a:rPr lang="zh-CN" altLang="en-US"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冬奥会举办地</a:t>
            </a:r>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2020</a:t>
            </a:r>
            <a:r>
              <a:rPr lang="zh-CN" altLang="en-US"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冬奥会金牌数量</a:t>
            </a:r>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分词：</a:t>
            </a:r>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p>
          <a:p>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2BD451A5-6F21-475A-86DB-F55ACF7F11CB}"/>
              </a:ext>
            </a:extLst>
          </p:cNvPr>
          <p:cNvSpPr txBox="1"/>
          <p:nvPr/>
        </p:nvSpPr>
        <p:spPr>
          <a:xfrm>
            <a:off x="4182533" y="3074915"/>
            <a:ext cx="3962400" cy="3693319"/>
          </a:xfrm>
          <a:prstGeom prst="rect">
            <a:avLst/>
          </a:prstGeom>
          <a:noFill/>
        </p:spPr>
        <p:txBody>
          <a:bodyPr wrap="square" rtlCol="0">
            <a:spAutoFit/>
          </a:bodyPr>
          <a:lstStyle/>
          <a:p>
            <a:pPr algn="l"/>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将</a:t>
            </a:r>
            <a:r>
              <a:rPr lang="zh-CN" altLang="en-US"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已经切分成词组的语</a:t>
            </a:r>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句转化为词袋。在词袋向量中，每个句子被表示成一个向量，代表字典中每个词出现的次数。</a:t>
            </a:r>
            <a:endParaRPr lang="en-US"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词典：</a:t>
            </a:r>
            <a:endPar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endParaRPr>
          </a:p>
          <a:p>
            <a:pPr algn="l"/>
            <a:endPar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endParaRPr>
          </a:p>
          <a:p>
            <a:r>
              <a:rPr lang="zh-CN" altLang="zh-CN"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语句</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a:t>
            </a:r>
            <a:r>
              <a:rPr lang="zh-CN" altLang="en-US"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a:t>
            </a:r>
          </a:p>
          <a:p>
            <a:pPr algn="l"/>
            <a:r>
              <a:rPr lang="zh-CN" altLang="zh-CN"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向量</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[(1,2),(3,1)]</a:t>
            </a:r>
          </a:p>
          <a:p>
            <a:pPr algn="l"/>
            <a:endParaRPr lang="en-US" altLang="zh-CN"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词袋模型的一个重要特点是它完全忽略了单词在句子中出现的顺序</a:t>
            </a:r>
          </a:p>
        </p:txBody>
      </p:sp>
      <p:sp>
        <p:nvSpPr>
          <p:cNvPr id="11" name="文本框 10">
            <a:extLst>
              <a:ext uri="{FF2B5EF4-FFF2-40B4-BE49-F238E27FC236}">
                <a16:creationId xmlns:a16="http://schemas.microsoft.com/office/drawing/2014/main" id="{200A3BFA-ACB5-4E79-B0AD-EA4BEF773C5B}"/>
              </a:ext>
            </a:extLst>
          </p:cNvPr>
          <p:cNvSpPr txBox="1"/>
          <p:nvPr/>
        </p:nvSpPr>
        <p:spPr>
          <a:xfrm>
            <a:off x="8382000" y="3087618"/>
            <a:ext cx="3589866" cy="1200329"/>
          </a:xfrm>
          <a:prstGeom prst="rect">
            <a:avLst/>
          </a:prstGeom>
          <a:noFill/>
        </p:spPr>
        <p:txBody>
          <a:bodyPr wrap="square" rtlCol="0">
            <a:spAutoFit/>
          </a:bodyPr>
          <a:lstStyle/>
          <a:p>
            <a:pPr algn="l"/>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模型转换是在两个向量空间进行转换。以本次实验为例，我们通过</a:t>
            </a:r>
            <a:r>
              <a:rPr lang="en-US" altLang="zh-CN" sz="1800" dirty="0">
                <a:effectLst/>
                <a:latin typeface="微软雅黑" panose="020B0503020204020204" pitchFamily="34" charset="-122"/>
                <a:ea typeface="微软雅黑" panose="020B0503020204020204" pitchFamily="34" charset="-122"/>
              </a:rPr>
              <a:t>TF-IDF</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模型把词袋向量转换到另一个向量空间再进行比较</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7AD2988A-4551-44D7-B8D5-D46A6EC65EB3}"/>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Tree>
    <p:extLst>
      <p:ext uri="{BB962C8B-B14F-4D97-AF65-F5344CB8AC3E}">
        <p14:creationId xmlns:p14="http://schemas.microsoft.com/office/powerpoint/2010/main" val="334817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894735" y="1546655"/>
            <a:ext cx="8669866" cy="373179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TF-IDF</a:t>
            </a:r>
            <a:r>
              <a:rPr lang="zh-CN" altLang="en-US" sz="2800" dirty="0">
                <a:latin typeface="微软雅黑" panose="020B0503020204020204" pitchFamily="34" charset="-122"/>
                <a:ea typeface="微软雅黑" panose="020B0503020204020204" pitchFamily="34" charset="-122"/>
              </a:rPr>
              <a:t>模型</a:t>
            </a:r>
            <a:endParaRPr lang="en-US" altLang="zh-CN" sz="2800" dirty="0">
              <a:latin typeface="微软雅黑" panose="020B0503020204020204" pitchFamily="34" charset="-122"/>
              <a:ea typeface="微软雅黑" panose="020B0503020204020204" pitchFamily="34" charset="-122"/>
            </a:endParaRPr>
          </a:p>
          <a:p>
            <a:pPr algn="just">
              <a:spcBef>
                <a:spcPts val="300"/>
              </a:spcBef>
              <a:spcAft>
                <a:spcPts val="300"/>
              </a:spcAft>
            </a:pPr>
            <a:r>
              <a:rPr lang="en-US"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是一种针对关键词的统计分析方法，用于评估一个词对一个语料库的重要程度。</a:t>
            </a:r>
            <a:endParaRPr lang="en-US"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r>
              <a:rPr lang="zh-CN"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一个词的重要程度跟它在测试语句（一个问题）中出现的次数成正比，跟它在语料库（训练集中的全部问题）出现的次数成反比。</a:t>
            </a:r>
            <a:endParaRPr lang="en-US"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r>
              <a:rPr lang="zh-CN" altLang="zh-CN" sz="28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这种计算方式能有效避免常用词对关键词的影响，提高了关键词与测试语句之间的相关性。</a:t>
            </a:r>
          </a:p>
        </p:txBody>
      </p:sp>
      <p:sp>
        <p:nvSpPr>
          <p:cNvPr id="4" name="文本框 3">
            <a:extLst>
              <a:ext uri="{FF2B5EF4-FFF2-40B4-BE49-F238E27FC236}">
                <a16:creationId xmlns:a16="http://schemas.microsoft.com/office/drawing/2014/main" id="{D335632A-829B-433A-AAC1-B7A088B29FA8}"/>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Tree>
    <p:extLst>
      <p:ext uri="{BB962C8B-B14F-4D97-AF65-F5344CB8AC3E}">
        <p14:creationId xmlns:p14="http://schemas.microsoft.com/office/powerpoint/2010/main" val="237732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A0E0A9F-F436-4C1A-B0DF-85C7882FB80F}"/>
                  </a:ext>
                </a:extLst>
              </p:cNvPr>
              <p:cNvSpPr txBox="1"/>
              <p:nvPr/>
            </p:nvSpPr>
            <p:spPr>
              <a:xfrm>
                <a:off x="1574800" y="1981200"/>
                <a:ext cx="9364133" cy="450142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TF</a:t>
                </a:r>
                <a:r>
                  <a:rPr lang="zh-CN" altLang="en-US" sz="2400" dirty="0">
                    <a:latin typeface="微软雅黑" panose="020B0503020204020204" pitchFamily="34" charset="-122"/>
                    <a:ea typeface="微软雅黑" panose="020B0503020204020204" pitchFamily="34" charset="-122"/>
                  </a:rPr>
                  <a:t>：</a:t>
                </a:r>
                <a:r>
                  <a:rPr lang="en-US" altLang="zh-CN" sz="2400" dirty="0">
                    <a:effectLst/>
                    <a:latin typeface="微软雅黑" panose="020B0503020204020204" pitchFamily="34" charset="-122"/>
                    <a:ea typeface="微软雅黑" panose="020B0503020204020204" pitchFamily="34" charset="-122"/>
                  </a:rPr>
                  <a:t>Term Frequency</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指的是某词在测试语句中出现的总次数</a:t>
                </a:r>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TF=</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a:latin typeface="Cambria Math" panose="02040503050406030204" pitchFamily="18" charset="0"/>
                            <a:cs typeface="Times New Roman" panose="02020603050405020304" pitchFamily="18" charset="0"/>
                          </a:rPr>
                          <m:t>某</m:t>
                        </m:r>
                        <m:r>
                          <a:rPr lang="zh-CN" altLang="en-US" sz="2400" i="1" smtClean="0">
                            <a:latin typeface="Cambria Math" panose="02040503050406030204" pitchFamily="18" charset="0"/>
                            <a:cs typeface="Times New Roman" panose="02020603050405020304" pitchFamily="18" charset="0"/>
                          </a:rPr>
                          <m:t>词</m:t>
                        </m:r>
                        <m:r>
                          <a:rPr lang="zh-CN" altLang="en-US" sz="2400" i="1">
                            <a:latin typeface="Cambria Math" panose="02040503050406030204" pitchFamily="18" charset="0"/>
                            <a:cs typeface="Times New Roman" panose="02020603050405020304" pitchFamily="18" charset="0"/>
                          </a:rPr>
                          <m:t>在</m:t>
                        </m:r>
                        <m:r>
                          <a:rPr lang="zh-CN" altLang="en-US" sz="2400" i="1" smtClean="0">
                            <a:latin typeface="Cambria Math" panose="02040503050406030204" pitchFamily="18" charset="0"/>
                            <a:cs typeface="Times New Roman" panose="02020603050405020304" pitchFamily="18" charset="0"/>
                          </a:rPr>
                          <m:t>测试语句中</m:t>
                        </m:r>
                        <m:r>
                          <a:rPr lang="zh-CN" altLang="en-US" sz="2400" i="1">
                            <a:latin typeface="Cambria Math" panose="02040503050406030204" pitchFamily="18" charset="0"/>
                            <a:cs typeface="Times New Roman" panose="02020603050405020304" pitchFamily="18" charset="0"/>
                          </a:rPr>
                          <m:t>出现的次数</m:t>
                        </m:r>
                      </m:num>
                      <m:den>
                        <m:r>
                          <a:rPr lang="zh-CN" altLang="en-US" sz="2400" i="1">
                            <a:latin typeface="Cambria Math" panose="02040503050406030204" pitchFamily="18" charset="0"/>
                            <a:cs typeface="Times New Roman" panose="02020603050405020304" pitchFamily="18" charset="0"/>
                          </a:rPr>
                          <m:t>测试语句的</m:t>
                        </m:r>
                        <m:r>
                          <a:rPr lang="zh-CN" altLang="en-US" sz="2400" i="1" smtClean="0">
                            <a:latin typeface="Cambria Math" panose="02040503050406030204" pitchFamily="18" charset="0"/>
                            <a:cs typeface="Times New Roman" panose="02020603050405020304" pitchFamily="18" charset="0"/>
                          </a:rPr>
                          <m:t>总</m:t>
                        </m:r>
                        <m:r>
                          <a:rPr lang="zh-CN" altLang="en-US" sz="2400" i="1">
                            <a:latin typeface="Cambria Math" panose="02040503050406030204" pitchFamily="18" charset="0"/>
                            <a:cs typeface="Times New Roman" panose="02020603050405020304" pitchFamily="18" charset="0"/>
                          </a:rPr>
                          <m:t>词</m:t>
                        </m:r>
                        <m:r>
                          <a:rPr lang="zh-CN" altLang="en-US" sz="2400" i="1" smtClean="0">
                            <a:latin typeface="Cambria Math" panose="02040503050406030204" pitchFamily="18" charset="0"/>
                            <a:cs typeface="Times New Roman" panose="02020603050405020304" pitchFamily="18" charset="0"/>
                          </a:rPr>
                          <m:t>量</m:t>
                        </m:r>
                      </m:den>
                    </m:f>
                  </m:oMath>
                </a14:m>
                <a:endParaRPr lang="en-US" altLang="zh-CN" sz="2400" dirty="0">
                  <a:latin typeface="微软雅黑" panose="020B0503020204020204" pitchFamily="34" charset="-122"/>
                  <a:ea typeface="微软雅黑" panose="020B0503020204020204" pitchFamily="34" charset="-122"/>
                </a:endParaRPr>
              </a:p>
              <a:p>
                <a:pPr algn="ct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r>
                  <a:rPr lang="zh-CN" altLang="en-US"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Inverse Document Frequency</a:t>
                </a:r>
                <a:r>
                  <a:rPr lang="zh-CN" altLang="en-US"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指的是逆向文档频率。语料库包含某词语的训练语句越少，</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值越大，说明该词语的区分能力</a:t>
                </a:r>
                <a:r>
                  <a:rPr lang="zh-CN" altLang="en-US"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越强</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IDF=</a:t>
                </a:r>
                <a14:m>
                  <m:oMath xmlns:m="http://schemas.openxmlformats.org/officeDocument/2006/math">
                    <m:r>
                      <m:rPr>
                        <m:sty m:val="p"/>
                      </m:rPr>
                      <a:rPr lang="en-US" altLang="zh-CN" sz="2400" i="1" dirty="0">
                        <a:solidFill>
                          <a:srgbClr val="00000A"/>
                        </a:solidFill>
                        <a:latin typeface="Cambria Math" panose="02040503050406030204" pitchFamily="18" charset="0"/>
                        <a:cs typeface="Times New Roman" panose="02020603050405020304" pitchFamily="18" charset="0"/>
                      </a:rPr>
                      <m:t>ln</m:t>
                    </m:r>
                    <m:r>
                      <a:rPr lang="en-US" altLang="zh-CN" sz="2400" b="0" i="1" dirty="0" smtClean="0">
                        <a:solidFill>
                          <a:srgbClr val="00000A"/>
                        </a:solidFill>
                        <a:latin typeface="Cambria Math" panose="02040503050406030204" pitchFamily="18" charset="0"/>
                        <a:cs typeface="Times New Roman" panose="02020603050405020304" pitchFamily="18" charset="0"/>
                      </a:rPr>
                      <m:t>(</m:t>
                    </m:r>
                    <m:f>
                      <m:fPr>
                        <m:ctrlPr>
                          <a:rPr lang="en-US" altLang="zh-CN" sz="2400" i="1" smtClean="0">
                            <a:solidFill>
                              <a:srgbClr val="00000A"/>
                            </a:solidFill>
                            <a:effectLst/>
                            <a:latin typeface="Cambria Math" panose="02040503050406030204" pitchFamily="18" charset="0"/>
                            <a:cs typeface="Times New Roman" panose="02020603050405020304" pitchFamily="18" charset="0"/>
                          </a:rPr>
                        </m:ctrlPr>
                      </m:fPr>
                      <m:num>
                        <m:r>
                          <a:rPr lang="zh-CN" altLang="en-US" sz="2400" i="1">
                            <a:solidFill>
                              <a:srgbClr val="00000A"/>
                            </a:solidFill>
                            <a:latin typeface="Cambria Math" panose="02040503050406030204" pitchFamily="18" charset="0"/>
                            <a:cs typeface="Times New Roman" panose="02020603050405020304" pitchFamily="18" charset="0"/>
                          </a:rPr>
                          <m:t>语料</m:t>
                        </m:r>
                        <m:r>
                          <a:rPr lang="zh-CN" altLang="en-US" sz="2400" i="1" smtClean="0">
                            <a:solidFill>
                              <a:srgbClr val="00000A"/>
                            </a:solidFill>
                            <a:latin typeface="Cambria Math" panose="02040503050406030204" pitchFamily="18" charset="0"/>
                            <a:cs typeface="Times New Roman" panose="02020603050405020304" pitchFamily="18" charset="0"/>
                          </a:rPr>
                          <m:t>库</m:t>
                        </m:r>
                        <m:r>
                          <a:rPr lang="zh-CN" altLang="en-US" sz="2400" i="1">
                            <a:solidFill>
                              <a:srgbClr val="00000A"/>
                            </a:solidFill>
                            <a:latin typeface="Cambria Math" panose="02040503050406030204" pitchFamily="18" charset="0"/>
                            <a:cs typeface="Times New Roman" panose="02020603050405020304" pitchFamily="18" charset="0"/>
                          </a:rPr>
                          <m:t>中</m:t>
                        </m:r>
                        <m:r>
                          <a:rPr lang="zh-CN" altLang="en-US" sz="2400" i="1" smtClean="0">
                            <a:solidFill>
                              <a:srgbClr val="00000A"/>
                            </a:solidFill>
                            <a:latin typeface="Cambria Math" panose="02040503050406030204" pitchFamily="18" charset="0"/>
                            <a:cs typeface="Times New Roman" panose="02020603050405020304" pitchFamily="18" charset="0"/>
                          </a:rPr>
                          <m:t>语句总数</m:t>
                        </m:r>
                      </m:num>
                      <m:den>
                        <m:r>
                          <a:rPr lang="zh-CN" altLang="en-US" sz="2400" i="1">
                            <a:solidFill>
                              <a:srgbClr val="00000A"/>
                            </a:solidFill>
                            <a:latin typeface="Cambria Math" panose="02040503050406030204" pitchFamily="18" charset="0"/>
                            <a:cs typeface="Times New Roman" panose="02020603050405020304" pitchFamily="18" charset="0"/>
                          </a:rPr>
                          <m:t>包含</m:t>
                        </m:r>
                        <m:r>
                          <a:rPr lang="zh-CN" altLang="en-US" sz="2400" i="1" smtClean="0">
                            <a:solidFill>
                              <a:srgbClr val="00000A"/>
                            </a:solidFill>
                            <a:latin typeface="Cambria Math" panose="02040503050406030204" pitchFamily="18" charset="0"/>
                            <a:cs typeface="Times New Roman" panose="02020603050405020304" pitchFamily="18" charset="0"/>
                          </a:rPr>
                          <m:t>该词</m:t>
                        </m:r>
                        <m:r>
                          <a:rPr lang="zh-CN" altLang="en-US" sz="2400" i="1">
                            <a:solidFill>
                              <a:srgbClr val="00000A"/>
                            </a:solidFill>
                            <a:latin typeface="Cambria Math" panose="02040503050406030204" pitchFamily="18" charset="0"/>
                            <a:cs typeface="Times New Roman" panose="02020603050405020304" pitchFamily="18" charset="0"/>
                          </a:rPr>
                          <m:t>的</m:t>
                        </m:r>
                        <m:r>
                          <a:rPr lang="zh-CN" altLang="en-US" sz="2400" i="1" smtClean="0">
                            <a:solidFill>
                              <a:srgbClr val="00000A"/>
                            </a:solidFill>
                            <a:latin typeface="Cambria Math" panose="02040503050406030204" pitchFamily="18" charset="0"/>
                            <a:cs typeface="Times New Roman" panose="02020603050405020304" pitchFamily="18" charset="0"/>
                          </a:rPr>
                          <m:t>语句</m:t>
                        </m:r>
                        <m:r>
                          <a:rPr lang="zh-CN" altLang="en-US" sz="2400" i="1">
                            <a:solidFill>
                              <a:srgbClr val="00000A"/>
                            </a:solidFill>
                            <a:latin typeface="Cambria Math" panose="02040503050406030204" pitchFamily="18" charset="0"/>
                            <a:cs typeface="Times New Roman" panose="02020603050405020304" pitchFamily="18" charset="0"/>
                          </a:rPr>
                          <m:t>数</m:t>
                        </m:r>
                      </m:den>
                    </m:f>
                    <m:r>
                      <a:rPr lang="en-US" altLang="zh-CN" sz="2400" i="1">
                        <a:solidFill>
                          <a:srgbClr val="00000A"/>
                        </a:solidFill>
                        <a:latin typeface="Cambria Math" panose="02040503050406030204" pitchFamily="18" charset="0"/>
                        <a:cs typeface="Times New Roman" panose="02020603050405020304" pitchFamily="18" charset="0"/>
                      </a:rPr>
                      <m:t>+</m:t>
                    </m:r>
                  </m:oMath>
                </a14:m>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2A0E0A9F-F436-4C1A-B0DF-85C7882FB80F}"/>
                  </a:ext>
                </a:extLst>
              </p:cNvPr>
              <p:cNvSpPr txBox="1">
                <a:spLocks noRot="1" noChangeAspect="1" noMove="1" noResize="1" noEditPoints="1" noAdjustHandles="1" noChangeArrowheads="1" noChangeShapeType="1" noTextEdit="1"/>
              </p:cNvSpPr>
              <p:nvPr/>
            </p:nvSpPr>
            <p:spPr>
              <a:xfrm>
                <a:off x="1574800" y="1981200"/>
                <a:ext cx="9364133" cy="4501425"/>
              </a:xfrm>
              <a:prstGeom prst="rect">
                <a:avLst/>
              </a:prstGeom>
              <a:blipFill>
                <a:blip r:embed="rId3"/>
                <a:stretch>
                  <a:fillRect l="-977" t="-10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391F261-B44D-4432-A50F-021E5BF28827}"/>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
        <p:nvSpPr>
          <p:cNvPr id="6" name="文本框 5">
            <a:extLst>
              <a:ext uri="{FF2B5EF4-FFF2-40B4-BE49-F238E27FC236}">
                <a16:creationId xmlns:a16="http://schemas.microsoft.com/office/drawing/2014/main" id="{39880D4B-D90C-4FF7-B9E8-8EBE604FA2A9}"/>
              </a:ext>
            </a:extLst>
          </p:cNvPr>
          <p:cNvSpPr txBox="1"/>
          <p:nvPr/>
        </p:nvSpPr>
        <p:spPr>
          <a:xfrm>
            <a:off x="431464" y="5366877"/>
            <a:ext cx="6094990" cy="923330"/>
          </a:xfrm>
          <a:prstGeom prst="rect">
            <a:avLst/>
          </a:prstGeom>
          <a:noFill/>
        </p:spPr>
        <p:txBody>
          <a:bodyPr wrap="square">
            <a:spAutoFit/>
          </a:bodyPr>
          <a:lstStyle/>
          <a:p>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训练集：</a:t>
            </a:r>
            <a:endPar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举办地</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p>
          <a:p>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[‘2020’,‘</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数量</a:t>
            </a:r>
            <a:r>
              <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E6ECF2E-28C9-46D2-B0E4-CAE4C40324C2}"/>
              </a:ext>
            </a:extLst>
          </p:cNvPr>
          <p:cNvSpPr txBox="1"/>
          <p:nvPr/>
        </p:nvSpPr>
        <p:spPr>
          <a:xfrm>
            <a:off x="335583" y="2795247"/>
            <a:ext cx="6094990" cy="646331"/>
          </a:xfrm>
          <a:prstGeom prst="rect">
            <a:avLst/>
          </a:prstGeom>
          <a:noFill/>
        </p:spPr>
        <p:txBody>
          <a:bodyPr wrap="square">
            <a:spAutoFit/>
          </a:bodyPr>
          <a:lstStyle/>
          <a:p>
            <a:r>
              <a:rPr lang="zh-CN" altLang="en-US"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测试语句：</a:t>
            </a:r>
            <a:endParaRPr lang="en-US" altLang="zh-CN" dirty="0">
              <a:solidFill>
                <a:srgbClr val="00000A"/>
              </a:solidFill>
              <a:latin typeface="Cambria Math" panose="02040503050406030204" pitchFamily="18" charset="0"/>
              <a:ea typeface="Cambria Math" panose="02040503050406030204" pitchFamily="18" charset="0"/>
              <a:cs typeface="Times New Roman" panose="02020603050405020304" pitchFamily="18" charset="0"/>
            </a:endParaRPr>
          </a:p>
          <a:p>
            <a:pPr algn="l"/>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a:t>
            </a:r>
            <a:r>
              <a:rPr lang="zh-CN" altLang="en-US"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金牌</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sz="1800" dirty="0">
                <a:solidFill>
                  <a:srgbClr val="00000A"/>
                </a:solidFill>
                <a:effectLst/>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 ‘</a:t>
            </a:r>
            <a:r>
              <a:rPr lang="zh-CN" altLang="zh-CN" dirty="0">
                <a:solidFill>
                  <a:srgbClr val="00000A"/>
                </a:solidFill>
                <a:latin typeface="Cambria Math" panose="02040503050406030204" pitchFamily="18" charset="0"/>
                <a:ea typeface="微软雅黑" panose="020B0503020204020204" pitchFamily="34" charset="-122"/>
                <a:cs typeface="Times New Roman" panose="02020603050405020304" pitchFamily="18" charset="0"/>
              </a:rPr>
              <a:t>冬奥会</a:t>
            </a:r>
            <a:r>
              <a:rPr lang="en-US" altLang="zh-CN" sz="1800" dirty="0">
                <a:solidFill>
                  <a:srgbClr val="00000A"/>
                </a:solidFill>
                <a:effectLst/>
                <a:latin typeface="Cambria Math" panose="02040503050406030204" pitchFamily="18" charset="0"/>
                <a:ea typeface="Cambria Math"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169738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999067" y="1579151"/>
            <a:ext cx="10193866" cy="465512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余弦相似度</a:t>
            </a:r>
            <a:endParaRPr lang="en-US" altLang="zh-CN" sz="2400" dirty="0">
              <a:latin typeface="微软雅黑" panose="020B0503020204020204" pitchFamily="34" charset="-122"/>
              <a:ea typeface="微软雅黑" panose="020B0503020204020204" pitchFamily="34" charset="-122"/>
            </a:endParaRPr>
          </a:p>
          <a:p>
            <a:pPr algn="just">
              <a:spcBef>
                <a:spcPts val="300"/>
              </a:spcBef>
              <a:spcAft>
                <a:spcPts val="300"/>
              </a:spcAft>
            </a:pP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对于训练集中的每一个问题，我们可以得到一个</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向量，表示为</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endPar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300"/>
              </a:spcBef>
              <a:spcAft>
                <a:spcPts val="300"/>
              </a:spcAft>
            </a:pP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词语</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 </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词语</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词语</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id, </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词语</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i="1"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用户输入的一个问题也可以</a:t>
            </a:r>
            <a:r>
              <a:rPr lang="zh-CN" altLang="en-US"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转换为</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相应的</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TF-IDF</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向量。我们通过比较向量之间的余弦相似度来进行训练语句和测试语句的相似度的比较。</a:t>
            </a:r>
            <a:endPar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endParaRPr lang="en-US" altLang="zh-CN" sz="2400" dirty="0">
              <a:solidFill>
                <a:srgbClr val="00000A"/>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300"/>
              </a:spcBef>
              <a:spcAft>
                <a:spcPts val="300"/>
              </a:spcAft>
            </a:pP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余弦相似度是通过计算两个向量的夹角余弦值来评估他们的相似度。余弦值的范围在</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[-1,1]</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之间，值越趋近于</a:t>
            </a:r>
            <a:r>
              <a:rPr lang="en-US"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，代表两个向量的方向越接近，也就是相似度越高。</a:t>
            </a:r>
          </a:p>
        </p:txBody>
      </p:sp>
      <p:sp>
        <p:nvSpPr>
          <p:cNvPr id="4" name="文本框 3">
            <a:extLst>
              <a:ext uri="{FF2B5EF4-FFF2-40B4-BE49-F238E27FC236}">
                <a16:creationId xmlns:a16="http://schemas.microsoft.com/office/drawing/2014/main" id="{C1E675EE-F3C8-4A9F-872D-7F2E4D43EAE6}"/>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一、实验原理</a:t>
            </a:r>
          </a:p>
        </p:txBody>
      </p:sp>
    </p:spTree>
    <p:extLst>
      <p:ext uri="{BB962C8B-B14F-4D97-AF65-F5344CB8AC3E}">
        <p14:creationId xmlns:p14="http://schemas.microsoft.com/office/powerpoint/2010/main" val="103446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3E4DA9-A260-4232-8118-8835A547BA3C}"/>
              </a:ext>
            </a:extLst>
          </p:cNvPr>
          <p:cNvSpPr txBox="1"/>
          <p:nvPr/>
        </p:nvSpPr>
        <p:spPr>
          <a:xfrm>
            <a:off x="7148191" y="1401239"/>
            <a:ext cx="4824838" cy="1200329"/>
          </a:xfrm>
          <a:prstGeom prst="rect">
            <a:avLst/>
          </a:prstGeom>
          <a:noFill/>
        </p:spPr>
        <p:txBody>
          <a:bodyPr wrap="square" rtlCol="0">
            <a:spAutoFit/>
          </a:bodyPr>
          <a:lstStyle/>
          <a:p>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400" dirty="0" err="1">
                <a:solidFill>
                  <a:srgbClr val="00000A"/>
                </a:solidFill>
                <a:effectLst/>
                <a:latin typeface="微软雅黑" panose="020B0503020204020204" pitchFamily="34" charset="-122"/>
                <a:ea typeface="微软雅黑" panose="020B0503020204020204" pitchFamily="34" charset="-122"/>
              </a:rPr>
              <a:t>json.load</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方法从</a:t>
            </a:r>
            <a:r>
              <a:rPr lang="en-US" altLang="zh-CN" sz="2400" dirty="0">
                <a:solidFill>
                  <a:srgbClr val="00000A"/>
                </a:solidFill>
                <a:effectLst/>
                <a:latin typeface="微软雅黑" panose="020B0503020204020204" pitchFamily="34" charset="-122"/>
                <a:ea typeface="微软雅黑" panose="020B0503020204020204" pitchFamily="34" charset="-122"/>
              </a:rPr>
              <a:t>json</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格式的训练集中读取全部问答对，存在变量</a:t>
            </a:r>
            <a:r>
              <a:rPr lang="en-US" altLang="zh-CN" sz="2400" dirty="0">
                <a:solidFill>
                  <a:srgbClr val="00000A"/>
                </a:solidFill>
                <a:effectLst/>
                <a:latin typeface="微软雅黑" panose="020B0503020204020204" pitchFamily="34" charset="-122"/>
                <a:ea typeface="微软雅黑" panose="020B0503020204020204" pitchFamily="34" charset="-122"/>
              </a:rPr>
              <a:t>data</a:t>
            </a:r>
            <a:r>
              <a:rPr lang="zh-CN" altLang="zh-CN" sz="2400" dirty="0">
                <a:solidFill>
                  <a:srgbClr val="00000A"/>
                </a:solidFill>
                <a:effectLst/>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C779C1A-3F0B-4524-A7FD-0C4E8AEB5EE0}"/>
              </a:ext>
            </a:extLst>
          </p:cNvPr>
          <p:cNvSpPr txBox="1"/>
          <p:nvPr/>
        </p:nvSpPr>
        <p:spPr>
          <a:xfrm>
            <a:off x="894735" y="623728"/>
            <a:ext cx="381662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一、代码分析</a:t>
            </a:r>
          </a:p>
        </p:txBody>
      </p:sp>
      <p:pic>
        <p:nvPicPr>
          <p:cNvPr id="6" name="图片 5">
            <a:extLst>
              <a:ext uri="{FF2B5EF4-FFF2-40B4-BE49-F238E27FC236}">
                <a16:creationId xmlns:a16="http://schemas.microsoft.com/office/drawing/2014/main" id="{598FF069-D49D-4846-90F8-FBA0934B3DBF}"/>
              </a:ext>
            </a:extLst>
          </p:cNvPr>
          <p:cNvPicPr>
            <a:picLocks noChangeAspect="1"/>
          </p:cNvPicPr>
          <p:nvPr/>
        </p:nvPicPr>
        <p:blipFill>
          <a:blip r:embed="rId3"/>
          <a:stretch>
            <a:fillRect/>
          </a:stretch>
        </p:blipFill>
        <p:spPr>
          <a:xfrm>
            <a:off x="1026430" y="2831982"/>
            <a:ext cx="10139139" cy="3853434"/>
          </a:xfrm>
          <a:prstGeom prst="rect">
            <a:avLst/>
          </a:prstGeom>
        </p:spPr>
      </p:pic>
      <p:sp>
        <p:nvSpPr>
          <p:cNvPr id="11" name="文本框 10">
            <a:extLst>
              <a:ext uri="{FF2B5EF4-FFF2-40B4-BE49-F238E27FC236}">
                <a16:creationId xmlns:a16="http://schemas.microsoft.com/office/drawing/2014/main" id="{02ADD760-AF99-4235-AF29-63EFF141D9A5}"/>
              </a:ext>
            </a:extLst>
          </p:cNvPr>
          <p:cNvSpPr txBox="1"/>
          <p:nvPr/>
        </p:nvSpPr>
        <p:spPr>
          <a:xfrm>
            <a:off x="332010" y="1640860"/>
            <a:ext cx="7743637" cy="584775"/>
          </a:xfrm>
          <a:prstGeom prst="rect">
            <a:avLst/>
          </a:prstGeom>
          <a:noFill/>
        </p:spPr>
        <p:txBody>
          <a:bodyPr wrap="square">
            <a:spAutoFit/>
          </a:bodyPr>
          <a:lstStyle/>
          <a:p>
            <a:r>
              <a:rPr lang="en-US" altLang="zh-CN" sz="1600" b="0" dirty="0">
                <a:solidFill>
                  <a:srgbClr val="0000FF"/>
                </a:solidFill>
                <a:effectLst/>
                <a:latin typeface="Consolas" panose="020B0609020204030204" pitchFamily="49" charset="0"/>
              </a:rPr>
              <a:t>with</a:t>
            </a:r>
            <a:r>
              <a:rPr lang="en-US" altLang="zh-CN" sz="1600" b="0" dirty="0">
                <a:solidFill>
                  <a:srgbClr val="000000"/>
                </a:solidFill>
                <a:effectLst/>
                <a:latin typeface="Consolas" panose="020B0609020204030204" pitchFamily="49" charset="0"/>
              </a:rPr>
              <a:t> open(</a:t>
            </a:r>
            <a:r>
              <a:rPr lang="en-US" altLang="zh-CN" sz="1600" b="0" dirty="0" err="1">
                <a:solidFill>
                  <a:srgbClr val="000000"/>
                </a:solidFill>
                <a:effectLst/>
                <a:latin typeface="Consolas" panose="020B0609020204030204" pitchFamily="49" charset="0"/>
              </a:rPr>
              <a:t>train_filepath</a:t>
            </a:r>
            <a:r>
              <a:rPr lang="en-US" altLang="zh-CN" sz="1600" b="0" dirty="0">
                <a:solidFill>
                  <a:srgbClr val="000000"/>
                </a:solidFill>
                <a:effectLst/>
                <a:latin typeface="Consolas" panose="020B0609020204030204" pitchFamily="49" charset="0"/>
              </a:rPr>
              <a:t>, encoding=</a:t>
            </a:r>
            <a:r>
              <a:rPr lang="en-US" altLang="zh-CN" sz="1600" b="0" dirty="0">
                <a:solidFill>
                  <a:srgbClr val="A31515"/>
                </a:solidFill>
                <a:effectLst/>
                <a:latin typeface="Consolas" panose="020B0609020204030204" pitchFamily="49" charset="0"/>
              </a:rPr>
              <a:t>'utf-8'</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as</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train_file</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data = </a:t>
            </a:r>
            <a:r>
              <a:rPr lang="en-US" altLang="zh-CN" sz="1600" b="0" dirty="0" err="1">
                <a:solidFill>
                  <a:srgbClr val="000000"/>
                </a:solidFill>
                <a:effectLst/>
                <a:latin typeface="Consolas" panose="020B0609020204030204" pitchFamily="49" charset="0"/>
              </a:rPr>
              <a:t>json.load</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train_file</a:t>
            </a:r>
            <a:r>
              <a:rPr lang="en-US" altLang="zh-C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8413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17"/>
</p:tagLst>
</file>

<file path=ppt/theme/theme1.xml><?xml version="1.0" encoding="utf-8"?>
<a:theme xmlns:a="http://schemas.openxmlformats.org/drawingml/2006/main" name="千图网海量PPT模板www.58pic.com ​​">
  <a:themeElements>
    <a:clrScheme name="自定义 262">
      <a:dk1>
        <a:sysClr val="windowText" lastClr="000000"/>
      </a:dk1>
      <a:lt1>
        <a:sysClr val="window" lastClr="FFFFFF"/>
      </a:lt1>
      <a:dk2>
        <a:srgbClr val="373545"/>
      </a:dk2>
      <a:lt2>
        <a:srgbClr val="DCD8DC"/>
      </a:lt2>
      <a:accent1>
        <a:srgbClr val="E6BE16"/>
      </a:accent1>
      <a:accent2>
        <a:srgbClr val="3F3F3F"/>
      </a:accent2>
      <a:accent3>
        <a:srgbClr val="E6BE16"/>
      </a:accent3>
      <a:accent4>
        <a:srgbClr val="3F3F3F"/>
      </a:accent4>
      <a:accent5>
        <a:srgbClr val="E6BE16"/>
      </a:accent5>
      <a:accent6>
        <a:srgbClr val="3F3F3F"/>
      </a:accent6>
      <a:hlink>
        <a:srgbClr val="69A020"/>
      </a:hlink>
      <a:folHlink>
        <a:srgbClr val="8C8C8C"/>
      </a:folHlink>
    </a:clrScheme>
    <a:fontScheme name="lboj3jrs">
      <a:majorFont>
        <a:latin typeface="字魂35号-经典雅黑" panose="020F0302020204030204"/>
        <a:ea typeface="字魂35号-经典雅黑"/>
        <a:cs typeface=""/>
      </a:majorFont>
      <a:minorFont>
        <a:latin typeface="字魂35号-经典雅黑" panose="020F0502020204030204"/>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1565</Words>
  <Application>Microsoft Office PowerPoint</Application>
  <PresentationFormat>宽屏</PresentationFormat>
  <Paragraphs>192</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Cambria Math</vt:lpstr>
      <vt:lpstr>Consolas</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217</dc:title>
  <dc:creator>asus</dc:creator>
  <cp:lastModifiedBy>俊亮 吴</cp:lastModifiedBy>
  <cp:revision>287</cp:revision>
  <dcterms:created xsi:type="dcterms:W3CDTF">2018-04-10T04:31:45Z</dcterms:created>
  <dcterms:modified xsi:type="dcterms:W3CDTF">2021-01-10T07:58:06Z</dcterms:modified>
</cp:coreProperties>
</file>