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  <p:sldId id="30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95" d="100"/>
          <a:sy n="95" d="100"/>
        </p:scale>
        <p:origin x="20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  <a:t>2021/5/7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43086" y="3123760"/>
            <a:ext cx="1250663" cy="839475"/>
            <a:chOff x="2390561" y="1686584"/>
            <a:chExt cx="1250663" cy="839475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784276" cy="462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90561" y="1686584"/>
              <a:ext cx="1250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10.0.1.11/24</a:t>
              </a:r>
              <a:endParaRPr lang="zh-CN" altLang="en-US" sz="1600" dirty="0"/>
            </a:p>
          </p:txBody>
        </p:sp>
      </p:grpSp>
      <p:sp>
        <p:nvSpPr>
          <p:cNvPr id="35" name="圆角矩形 27"/>
          <p:cNvSpPr/>
          <p:nvPr/>
        </p:nvSpPr>
        <p:spPr>
          <a:xfrm>
            <a:off x="2109650" y="3500702"/>
            <a:ext cx="784276" cy="46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cxnSp>
        <p:nvCxnSpPr>
          <p:cNvPr id="37" name="直接连接符 36"/>
          <p:cNvCxnSpPr>
            <a:cxnSpLocks/>
            <a:stCxn id="35" idx="0"/>
            <a:endCxn id="42" idx="1"/>
          </p:cNvCxnSpPr>
          <p:nvPr/>
        </p:nvCxnSpPr>
        <p:spPr>
          <a:xfrm flipV="1">
            <a:off x="2501788" y="2330836"/>
            <a:ext cx="878981" cy="1169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79464" y="394087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10.0.1.1/24</a:t>
            </a:r>
            <a:endParaRPr lang="zh-CN" altLang="en-US" sz="1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A8B6387-48AE-4DB7-921C-6CF907499BC0}"/>
              </a:ext>
            </a:extLst>
          </p:cNvPr>
          <p:cNvGrpSpPr/>
          <p:nvPr/>
        </p:nvGrpSpPr>
        <p:grpSpPr>
          <a:xfrm>
            <a:off x="7650250" y="3123760"/>
            <a:ext cx="1250663" cy="817119"/>
            <a:chOff x="2390561" y="1708940"/>
            <a:chExt cx="1250663" cy="81711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EC27C1E-FDE4-43D1-805E-BC600749078F}"/>
                </a:ext>
              </a:extLst>
            </p:cNvPr>
            <p:cNvSpPr/>
            <p:nvPr/>
          </p:nvSpPr>
          <p:spPr>
            <a:xfrm>
              <a:off x="2623755" y="2063526"/>
              <a:ext cx="784276" cy="462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57A1A3A-31B7-438B-8325-FEE6BC2CA311}"/>
                </a:ext>
              </a:extLst>
            </p:cNvPr>
            <p:cNvSpPr txBox="1"/>
            <p:nvPr/>
          </p:nvSpPr>
          <p:spPr>
            <a:xfrm>
              <a:off x="2390561" y="1708940"/>
              <a:ext cx="1250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10.0.7.22/24</a:t>
              </a:r>
              <a:endParaRPr lang="zh-CN" altLang="en-US" sz="1600" dirty="0"/>
            </a:p>
          </p:txBody>
        </p:sp>
      </p:grpSp>
      <p:sp>
        <p:nvSpPr>
          <p:cNvPr id="42" name="圆角矩形 27">
            <a:extLst>
              <a:ext uri="{FF2B5EF4-FFF2-40B4-BE49-F238E27FC236}">
                <a16:creationId xmlns:a16="http://schemas.microsoft.com/office/drawing/2014/main" id="{2A5C4DDF-2988-4628-8A8B-8032CBA57EC2}"/>
              </a:ext>
            </a:extLst>
          </p:cNvPr>
          <p:cNvSpPr/>
          <p:nvPr/>
        </p:nvSpPr>
        <p:spPr>
          <a:xfrm>
            <a:off x="3380769" y="2099569"/>
            <a:ext cx="784276" cy="46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43" name="圆角矩形 27">
            <a:extLst>
              <a:ext uri="{FF2B5EF4-FFF2-40B4-BE49-F238E27FC236}">
                <a16:creationId xmlns:a16="http://schemas.microsoft.com/office/drawing/2014/main" id="{C65ADD55-792E-4BDF-8578-C35185FB2238}"/>
              </a:ext>
            </a:extLst>
          </p:cNvPr>
          <p:cNvSpPr/>
          <p:nvPr/>
        </p:nvSpPr>
        <p:spPr>
          <a:xfrm>
            <a:off x="3448642" y="5005881"/>
            <a:ext cx="784276" cy="46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R3</a:t>
            </a:r>
            <a:endParaRPr lang="zh-CN" altLang="en-US" dirty="0"/>
          </a:p>
        </p:txBody>
      </p:sp>
      <p:sp>
        <p:nvSpPr>
          <p:cNvPr id="44" name="圆角矩形 27">
            <a:extLst>
              <a:ext uri="{FF2B5EF4-FFF2-40B4-BE49-F238E27FC236}">
                <a16:creationId xmlns:a16="http://schemas.microsoft.com/office/drawing/2014/main" id="{E1C3DA86-AB76-4552-BF1E-AA71FFB1DDE1}"/>
              </a:ext>
            </a:extLst>
          </p:cNvPr>
          <p:cNvSpPr/>
          <p:nvPr/>
        </p:nvSpPr>
        <p:spPr>
          <a:xfrm>
            <a:off x="4707046" y="3478346"/>
            <a:ext cx="784276" cy="46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R4</a:t>
            </a:r>
            <a:endParaRPr lang="zh-CN" altLang="en-US" dirty="0"/>
          </a:p>
        </p:txBody>
      </p: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5DF43506-C8B8-43B5-813E-58B7BABF5B35}"/>
              </a:ext>
            </a:extLst>
          </p:cNvPr>
          <p:cNvSpPr/>
          <p:nvPr/>
        </p:nvSpPr>
        <p:spPr>
          <a:xfrm>
            <a:off x="6321508" y="3482038"/>
            <a:ext cx="784276" cy="46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EC56C23-FEA2-4911-9461-FA635D18D8C6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4232918" y="3940879"/>
            <a:ext cx="866266" cy="1296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7DF8056-C539-4129-8EC8-B611577BFDB4}"/>
              </a:ext>
            </a:extLst>
          </p:cNvPr>
          <p:cNvCxnSpPr>
            <a:cxnSpLocks/>
            <a:stCxn id="35" idx="2"/>
            <a:endCxn id="43" idx="1"/>
          </p:cNvCxnSpPr>
          <p:nvPr/>
        </p:nvCxnSpPr>
        <p:spPr>
          <a:xfrm>
            <a:off x="2501788" y="3963235"/>
            <a:ext cx="946854" cy="1273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0C7CF7C-E36C-44FB-AE75-1F53C82D87B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>
            <a:off x="4165045" y="2330836"/>
            <a:ext cx="934139" cy="11475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6867A9-9BE4-4CEC-A19B-4F772661C627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1260556" y="3731969"/>
            <a:ext cx="8490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A3C4958-A19D-43D0-A92B-695952D8AA8F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5491322" y="3709613"/>
            <a:ext cx="830186" cy="3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92B4DEF-F4C1-49C2-99D7-87BC4828562D}"/>
              </a:ext>
            </a:extLst>
          </p:cNvPr>
          <p:cNvCxnSpPr>
            <a:cxnSpLocks/>
            <a:stCxn id="48" idx="3"/>
            <a:endCxn id="40" idx="1"/>
          </p:cNvCxnSpPr>
          <p:nvPr/>
        </p:nvCxnSpPr>
        <p:spPr>
          <a:xfrm flipV="1">
            <a:off x="7105784" y="3709613"/>
            <a:ext cx="777660" cy="3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8A0463A-AA73-4F2B-92DE-F9C54FC7B234}"/>
              </a:ext>
            </a:extLst>
          </p:cNvPr>
          <p:cNvSpPr txBox="1"/>
          <p:nvPr/>
        </p:nvSpPr>
        <p:spPr>
          <a:xfrm>
            <a:off x="1613979" y="311889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10.0.2.1/24</a:t>
            </a:r>
            <a:endParaRPr lang="zh-CN" altLang="en-US" sz="16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C2FA04D-5841-4CD0-A5DA-1572E8E78458}"/>
              </a:ext>
            </a:extLst>
          </p:cNvPr>
          <p:cNvSpPr txBox="1"/>
          <p:nvPr/>
        </p:nvSpPr>
        <p:spPr>
          <a:xfrm>
            <a:off x="2583257" y="392002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10.0.3.1/24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A8633B-1FAF-47DE-A685-8722DAEF9C2A}"/>
              </a:ext>
            </a:extLst>
          </p:cNvPr>
          <p:cNvSpPr txBox="1"/>
          <p:nvPr/>
        </p:nvSpPr>
        <p:spPr>
          <a:xfrm>
            <a:off x="2302174" y="505397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10.0.3.2/24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8BFD6ED-DC4C-40EA-8BB5-C74763BF19C3}"/>
              </a:ext>
            </a:extLst>
          </p:cNvPr>
          <p:cNvSpPr txBox="1"/>
          <p:nvPr/>
        </p:nvSpPr>
        <p:spPr>
          <a:xfrm>
            <a:off x="4267538" y="502778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10.0.5.1/24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6C96A61-C7CF-4BFC-8075-F82585F4C2F3}"/>
              </a:ext>
            </a:extLst>
          </p:cNvPr>
          <p:cNvSpPr txBox="1"/>
          <p:nvPr/>
        </p:nvSpPr>
        <p:spPr>
          <a:xfrm>
            <a:off x="2187213" y="206415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10.0.2.2/24</a:t>
            </a:r>
            <a:endParaRPr lang="zh-CN" altLang="en-US" sz="16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0DF15E1-DC64-49E4-A757-7504BCFF52A0}"/>
              </a:ext>
            </a:extLst>
          </p:cNvPr>
          <p:cNvSpPr txBox="1"/>
          <p:nvPr/>
        </p:nvSpPr>
        <p:spPr>
          <a:xfrm>
            <a:off x="4165045" y="205289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10.0.4.1/24</a:t>
            </a:r>
            <a:endParaRPr lang="zh-CN" altLang="en-US" sz="1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924D88E-682E-4134-BD70-8EB21F88562F}"/>
              </a:ext>
            </a:extLst>
          </p:cNvPr>
          <p:cNvSpPr txBox="1"/>
          <p:nvPr/>
        </p:nvSpPr>
        <p:spPr>
          <a:xfrm>
            <a:off x="3885871" y="319987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10.0.4.2/24</a:t>
            </a:r>
            <a:endParaRPr lang="zh-CN" altLang="en-US" sz="1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8CF4ED-4610-481C-9F95-D3C26A19EDD9}"/>
              </a:ext>
            </a:extLst>
          </p:cNvPr>
          <p:cNvSpPr txBox="1"/>
          <p:nvPr/>
        </p:nvSpPr>
        <p:spPr>
          <a:xfrm>
            <a:off x="3874468" y="395460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10.0.5.2/24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9EEA8C0-43C5-418C-B5EE-311032FF2471}"/>
              </a:ext>
            </a:extLst>
          </p:cNvPr>
          <p:cNvSpPr txBox="1"/>
          <p:nvPr/>
        </p:nvSpPr>
        <p:spPr>
          <a:xfrm>
            <a:off x="5080914" y="319987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10.0.6.1/24</a:t>
            </a:r>
            <a:endParaRPr lang="zh-CN" altLang="en-US" sz="16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7083D47-C4A5-4AD2-9E45-5B62C5A20938}"/>
              </a:ext>
            </a:extLst>
          </p:cNvPr>
          <p:cNvSpPr txBox="1"/>
          <p:nvPr/>
        </p:nvSpPr>
        <p:spPr>
          <a:xfrm>
            <a:off x="5631874" y="393199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10.0.6.2/24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B1E0B8-4DB9-43E2-8795-6A035E689B74}"/>
              </a:ext>
            </a:extLst>
          </p:cNvPr>
          <p:cNvSpPr txBox="1"/>
          <p:nvPr/>
        </p:nvSpPr>
        <p:spPr>
          <a:xfrm>
            <a:off x="6548723" y="315881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10.0.7.1/24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279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2042</Words>
  <Application>Microsoft Office PowerPoint</Application>
  <PresentationFormat>全屏显示(4:3)</PresentationFormat>
  <Paragraphs>294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DejaVu Sans Mono</vt:lpstr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  <vt:lpstr>路由器转发实验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j joker</cp:lastModifiedBy>
  <cp:revision>1588</cp:revision>
  <dcterms:created xsi:type="dcterms:W3CDTF">2017-02-15T05:09:00Z</dcterms:created>
  <dcterms:modified xsi:type="dcterms:W3CDTF">2021-05-07T07:14:02Z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2052-11.1.0.10463</vt:lpwstr>
  </property>
</Properties>
</file>