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8" r:id="rId6"/>
    <p:sldId id="281" r:id="rId7"/>
    <p:sldId id="283" r:id="rId8"/>
    <p:sldId id="290" r:id="rId9"/>
    <p:sldId id="320" r:id="rId10"/>
    <p:sldId id="293" r:id="rId11"/>
    <p:sldId id="284" r:id="rId12"/>
    <p:sldId id="321" r:id="rId13"/>
    <p:sldId id="294" r:id="rId14"/>
    <p:sldId id="285" r:id="rId15"/>
    <p:sldId id="297" r:id="rId16"/>
    <p:sldId id="286" r:id="rId17"/>
    <p:sldId id="287" r:id="rId18"/>
    <p:sldId id="277" r:id="rId19"/>
    <p:sldId id="291" r:id="rId20"/>
    <p:sldId id="278" r:id="rId21"/>
    <p:sldId id="269" r:id="rId22"/>
    <p:sldId id="270" r:id="rId23"/>
    <p:sldId id="272" r:id="rId24"/>
    <p:sldId id="276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98"/>
            <p14:sldId id="281"/>
            <p14:sldId id="283"/>
            <p14:sldId id="290"/>
            <p14:sldId id="320"/>
            <p14:sldId id="293"/>
            <p14:sldId id="284"/>
            <p14:sldId id="321"/>
            <p14:sldId id="294"/>
            <p14:sldId id="285"/>
            <p14:sldId id="297"/>
            <p14:sldId id="286"/>
            <p14:sldId id="287"/>
            <p14:sldId id="277"/>
            <p14:sldId id="291"/>
            <p14:sldId id="278"/>
            <p14:sldId id="269"/>
            <p14:sldId id="270"/>
            <p14:sldId id="272"/>
            <p14:sldId id="27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952A7D9-7CF5-495A-9B5A-87593D3EA741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/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  <a:endParaRPr lang="en-US" altLang="zh-CN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/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/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/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1999" y="1398025"/>
            <a:ext cx="4587636" cy="525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send_buf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rcv_ofo_buf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state;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recovery_point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adv_wnd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cwnd;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ssthresh;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29" y="1268760"/>
            <a:ext cx="4587636" cy="551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backlog;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retrans_timer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868068" y="5419082"/>
            <a:ext cx="5407863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本次实验不需要考虑</a:t>
            </a:r>
            <a:r>
              <a:rPr lang="zh-CN" altLang="en-US" sz="2400" dirty="0">
                <a:solidFill>
                  <a:srgbClr val="FF0000"/>
                </a:solidFill>
              </a:rPr>
              <a:t>红色标记的变量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908791" y="5384523"/>
            <a:ext cx="7079587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本次实验不需要实现</a:t>
            </a:r>
            <a:r>
              <a:rPr lang="en-US" altLang="zh-CN" sz="2400" dirty="0" err="1">
                <a:solidFill>
                  <a:schemeClr val="tx1"/>
                </a:solidFill>
              </a:rPr>
              <a:t>tcp_sock_read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tcp_sock_write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如何建立连接、关闭连接、处理异常情况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考虑系统协议栈可能会合并数据包</a:t>
            </a:r>
            <a:r>
              <a:rPr lang="zh-CN" altLang="en-US" dirty="0"/>
              <a:t>，例如</a:t>
            </a:r>
            <a:endParaRPr lang="en-US" altLang="zh-CN" dirty="0"/>
          </a:p>
          <a:p>
            <a:pPr lvl="2"/>
            <a:r>
              <a:rPr lang="zh-CN" altLang="en-US" dirty="0"/>
              <a:t>正常流程：</a:t>
            </a:r>
            <a:r>
              <a:rPr lang="en-US" altLang="zh-CN" dirty="0"/>
              <a:t>User: FIN; Sys: ACK; Sys: FIN; User: ACK</a:t>
            </a:r>
            <a:endParaRPr lang="en-US" altLang="zh-CN" dirty="0"/>
          </a:p>
          <a:p>
            <a:pPr lvl="2"/>
            <a:r>
              <a:rPr lang="zh-CN" altLang="en-US" dirty="0"/>
              <a:t>数据包合并：</a:t>
            </a:r>
            <a:r>
              <a:rPr lang="en-US" altLang="zh-CN" dirty="0"/>
              <a:t>User: FIN; Sys: FIN|ACK; User: 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函数，能够绑定和监听端口，建立和关闭连接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pPr lvl="1"/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914" y="1444978"/>
            <a:ext cx="8659586" cy="50348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状态，还可以发送数据</a:t>
            </a:r>
            <a:endParaRPr lang="en-US" altLang="zh-CN" dirty="0"/>
          </a:p>
          <a:p>
            <a:pPr lvl="1"/>
            <a:r>
              <a:rPr lang="zh-CN" altLang="en-US" dirty="0"/>
              <a:t>自己没有待发送数据，断开连接，发送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                                       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/>
              <a:t>无连接的、尽最大努力交付（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en-US" altLang="zh-CN" dirty="0"/>
          </a:p>
          <a:p>
            <a:r>
              <a:rPr lang="zh-CN" altLang="en-US" dirty="0"/>
              <a:t>为了支持网络应用间的数据传输，主机端还需要实现很多功能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10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966236" y="4068950"/>
            <a:ext cx="2089033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多路复用 </a:t>
            </a: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连接管理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按序传输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丢包检测与恢复</a:t>
            </a:r>
            <a:endParaRPr lang="en-US" altLang="zh-CN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拥塞控制</a:t>
            </a:r>
            <a:endParaRPr lang="en-US" altLang="zh-CN" dirty="0">
              <a:latin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/>
          <p:cNvSpPr/>
          <p:nvPr/>
        </p:nvSpPr>
        <p:spPr>
          <a:xfrm>
            <a:off x="6883244" y="4123215"/>
            <a:ext cx="1814167" cy="807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，显示建立连接成功后自动关闭连接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r>
              <a:rPr lang="zh-CN" altLang="en-US" dirty="0"/>
              <a:t>可以在一端用</a:t>
            </a:r>
            <a:r>
              <a:rPr lang="en-US" altLang="zh-CN" dirty="0"/>
              <a:t>tcp_stack.py</a:t>
            </a:r>
            <a:r>
              <a:rPr lang="zh-CN" altLang="en-US" dirty="0"/>
              <a:t>替换</a:t>
            </a:r>
            <a:r>
              <a:rPr lang="en-US" altLang="zh-CN" dirty="0" err="1"/>
              <a:t>tcp_stack</a:t>
            </a:r>
            <a:r>
              <a:rPr lang="zh-CN" altLang="en-US" dirty="0"/>
              <a:t>执行，测试另一端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抓包来来验证建立和关闭连接的正确性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arp.c</a:t>
            </a:r>
            <a:r>
              <a:rPr lang="en-US" altLang="zh-CN" dirty="0"/>
              <a:t>  </a:t>
            </a:r>
            <a:r>
              <a:rPr lang="en-US" altLang="zh-CN" dirty="0" err="1"/>
              <a:t>arpcache.c</a:t>
            </a:r>
            <a:r>
              <a:rPr lang="en-US" altLang="zh-CN" dirty="0"/>
              <a:t>  device_internal.c </a:t>
            </a:r>
            <a:r>
              <a:rPr lang="en-US" altLang="zh-CN" dirty="0" err="1"/>
              <a:t>icmp.c</a:t>
            </a:r>
            <a:r>
              <a:rPr lang="en-US" altLang="zh-CN" dirty="0"/>
              <a:t>  </a:t>
            </a:r>
            <a:r>
              <a:rPr lang="en-US" altLang="zh-CN" dirty="0" err="1"/>
              <a:t>ip_base.c</a:t>
            </a:r>
            <a:r>
              <a:rPr lang="en-US" altLang="zh-CN" dirty="0"/>
              <a:t>  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rtable.c</a:t>
            </a:r>
            <a:r>
              <a:rPr lang="en-US" altLang="zh-CN" dirty="0"/>
              <a:t>  </a:t>
            </a:r>
            <a:r>
              <a:rPr lang="en-US" altLang="zh-CN" dirty="0" err="1"/>
              <a:t>rtable_internal.c</a:t>
            </a:r>
            <a:endParaRPr lang="en-US" altLang="zh-CN" dirty="0" err="1"/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tcp_stack.py		# python</a:t>
            </a:r>
            <a:r>
              <a:rPr lang="zh-CN" altLang="en-US" dirty="0"/>
              <a:t>应用实现，用于测试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tcp_timer.c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# TCP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定时器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接收数据缓冲区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流控信息、拥塞控制信息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已经建立好的连接，其四元组是确定的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本端已发送的最大序列号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10" grpId="0"/>
      <p:bldP spid="12" grpId="0"/>
      <p:bldP spid="13" grpId="0"/>
      <p:bldP spid="14" grpId="0"/>
      <p:bldP spid="15" grpId="0" bldLvl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6304</Words>
  <Application>WPS 演示</Application>
  <PresentationFormat>全屏显示(4:3)</PresentationFormat>
  <Paragraphs>397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Courier New</vt:lpstr>
      <vt:lpstr>Arial Unicode MS</vt:lpstr>
      <vt:lpstr>Pixel</vt:lpstr>
      <vt:lpstr>自定义设计方案</vt:lpstr>
      <vt:lpstr>网络传输机制实验一</vt:lpstr>
      <vt:lpstr>网络传输协议</vt:lpstr>
      <vt:lpstr>主要内容</vt:lpstr>
      <vt:lpstr>网络传输机制实验</vt:lpstr>
      <vt:lpstr>Socket数据结构</vt:lpstr>
      <vt:lpstr>IP地址和端口信息</vt:lpstr>
      <vt:lpstr>TCP状态</vt:lpstr>
      <vt:lpstr>TCP连接管理和状态迁移</vt:lpstr>
      <vt:lpstr>TCP收发序列号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TCP Sock数据结构</vt:lpstr>
      <vt:lpstr>TCP Sock相关函数</vt:lpstr>
      <vt:lpstr>TCP协议栈实现</vt:lpstr>
      <vt:lpstr>建立连接</vt:lpstr>
      <vt:lpstr>断开连接</vt:lpstr>
      <vt:lpstr>接收数据包后的处理流程</vt:lpstr>
      <vt:lpstr>TCP协议栈连接管理主要操作</vt:lpstr>
      <vt:lpstr>实验内容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2917</cp:revision>
  <dcterms:created xsi:type="dcterms:W3CDTF">2017-02-15T05:09:00Z</dcterms:created>
  <dcterms:modified xsi:type="dcterms:W3CDTF">2021-06-02T23:44:35Z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24EA8AB2A32C499293A9EF899E66514E</vt:lpwstr>
  </property>
  <property fmtid="{D5CDD505-2E9C-101B-9397-08002B2CF9AE}" pid="3" name="KSOProductBuildVer">
    <vt:lpwstr>2052-11.1.0.10495</vt:lpwstr>
  </property>
</Properties>
</file>