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90" r:id="rId6"/>
    <p:sldId id="291" r:id="rId7"/>
    <p:sldId id="292" r:id="rId8"/>
    <p:sldId id="29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90"/>
            <p14:sldId id="291"/>
            <p14:sldId id="292"/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08" autoAdjust="0"/>
  </p:normalViewPr>
  <p:slideViewPr>
    <p:cSldViewPr snapToGrid="0">
      <p:cViewPr varScale="1">
        <p:scale>
          <a:sx n="68" d="100"/>
          <a:sy n="68" d="100"/>
        </p:scale>
        <p:origin x="18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2021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61ECD6A-52B7-43BE-A9D0-06EE4E4B450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2B369C8-F72B-4044-AF51-7150E003633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5AB7678-32FB-4D06-96CB-77629704C67B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525-0013-460F-A369-274E49BF4F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1134-2F2B-46AC-9884-AD3D99EE87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E49C-AC47-4765-AD82-011819BA14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7C1A-CEC2-4AD0-9F25-534562C923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607-CE75-4CEF-A6D9-4C9DACF9D88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E8A0-7009-4D59-9379-ABBC9C8898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6E68-2B5A-4BF8-9AE5-CF6DD760E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7412-EA60-4E00-AF44-6EE3808F81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2DD130E-02E2-4860-97DE-85074182A3E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FAFA-1EB2-4ABB-A1A9-FFA66A5CE9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2665-377F-4BC8-A8AF-528FF0B652A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F40F-8903-419F-A08D-1E25DB3B93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652C-7574-46EC-9BE1-2D708E3A41E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9FC4057-9817-42B6-A3E4-070F0EE8EB39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16A8CCA-D8A2-4113-99A8-0924A897EFA9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B99316B-E89A-4989-8E48-4A0AFC4A5E6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B77445A-6781-4418-9E83-B23264099F3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A56BCE6-F5B3-4EF8-8192-8489C985466F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07F1911-0690-4A60-ADE1-9140CF6C7C3B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BE377B8-0DB6-4EB6-A201-F6D4B2B6F26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A4FB57C-D228-4D7F-B9DA-6F7DB299B99E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62D79F2-171C-4476-9409-FB6DA80874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应用移植实验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830" y="1445260"/>
            <a:ext cx="8862695" cy="5034915"/>
          </a:xfrm>
        </p:spPr>
        <p:txBody>
          <a:bodyPr/>
          <a:p>
            <a:r>
              <a:rPr lang="zh-CN" altLang="en-US"/>
              <a:t>四种组合，选适合自己的一种：</a:t>
            </a:r>
            <a:endParaRPr lang="zh-CN" altLang="en-US"/>
          </a:p>
          <a:p>
            <a:pPr lvl="1"/>
            <a:r>
              <a:rPr lang="zh-CN" altLang="en-US"/>
              <a:t>附件中的</a:t>
            </a:r>
            <a:r>
              <a:rPr lang="en-US" altLang="zh-CN"/>
              <a:t>18-http_server</a:t>
            </a:r>
            <a:r>
              <a:rPr lang="zh-CN" altLang="en-US"/>
              <a:t>和自己的</a:t>
            </a:r>
            <a:r>
              <a:rPr lang="en-US" altLang="zh-CN"/>
              <a:t>16-tcp_stack</a:t>
            </a:r>
            <a:r>
              <a:rPr lang="zh-CN" altLang="en-US"/>
              <a:t>；（</a:t>
            </a:r>
            <a:r>
              <a:rPr lang="en-US" altLang="zh-CN"/>
              <a:t>10</a:t>
            </a:r>
            <a:r>
              <a:rPr lang="zh-CN" altLang="en-US"/>
              <a:t>分）</a:t>
            </a:r>
            <a:endParaRPr lang="zh-CN" altLang="en-US"/>
          </a:p>
          <a:p>
            <a:pPr lvl="1"/>
            <a:r>
              <a:rPr lang="zh-CN" altLang="en-US"/>
              <a:t>附件中的18-http_server和自己的1</a:t>
            </a:r>
            <a:r>
              <a:rPr lang="en-US" altLang="zh-CN"/>
              <a:t>5</a:t>
            </a:r>
            <a:r>
              <a:rPr lang="zh-CN" altLang="en-US"/>
              <a:t>-tcp_stack；（</a:t>
            </a:r>
            <a:r>
              <a:rPr lang="en-US" altLang="zh-CN"/>
              <a:t>9</a:t>
            </a:r>
            <a:r>
              <a:rPr lang="zh-CN" altLang="en-US"/>
              <a:t>分）</a:t>
            </a:r>
            <a:endParaRPr lang="zh-CN" altLang="en-US"/>
          </a:p>
          <a:p>
            <a:pPr lvl="1"/>
            <a:r>
              <a:rPr lang="zh-CN" altLang="en-US"/>
              <a:t>自己</a:t>
            </a:r>
            <a:r>
              <a:rPr lang="en-US" altLang="zh-CN"/>
              <a:t>03-socket</a:t>
            </a:r>
            <a:r>
              <a:rPr lang="zh-CN" altLang="en-US"/>
              <a:t>中的</a:t>
            </a:r>
            <a:r>
              <a:rPr lang="en-US" altLang="zh-CN"/>
              <a:t>HTTP</a:t>
            </a:r>
            <a:r>
              <a:rPr lang="zh-CN" altLang="en-US"/>
              <a:t>服务器和自己</a:t>
            </a:r>
            <a:r>
              <a:rPr lang="en-US" altLang="zh-CN"/>
              <a:t>/</a:t>
            </a:r>
            <a:r>
              <a:rPr lang="zh-CN" altLang="en-US"/>
              <a:t>其他同学的</a:t>
            </a:r>
            <a:r>
              <a:rPr lang="en-US" altLang="zh-CN"/>
              <a:t>16-tcp_stack</a:t>
            </a:r>
            <a:r>
              <a:rPr lang="zh-CN" altLang="en-US"/>
              <a:t>；（</a:t>
            </a:r>
            <a:r>
              <a:rPr lang="en-US" altLang="zh-CN"/>
              <a:t>8</a:t>
            </a:r>
            <a:r>
              <a:rPr lang="zh-CN" altLang="en-US"/>
              <a:t>分）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自己</a:t>
            </a:r>
            <a:r>
              <a:rPr lang="en-US" altLang="zh-CN">
                <a:sym typeface="+mn-ea"/>
              </a:rPr>
              <a:t>03-socket</a:t>
            </a:r>
            <a:r>
              <a:rPr lang="zh-CN" altLang="en-US">
                <a:sym typeface="+mn-ea"/>
              </a:rPr>
              <a:t>中的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服务器和</a:t>
            </a:r>
            <a:r>
              <a:rPr lang="zh-CN" altLang="en-US">
                <a:sym typeface="+mn-ea"/>
              </a:rPr>
              <a:t>自己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其他同学的</a:t>
            </a:r>
            <a:r>
              <a:rPr lang="en-US" altLang="zh-CN">
                <a:sym typeface="+mn-ea"/>
              </a:rPr>
              <a:t>15-tcp_stack</a:t>
            </a:r>
            <a:r>
              <a:rPr lang="zh-CN" altLang="en-US">
                <a:sym typeface="+mn-ea"/>
              </a:rPr>
              <a:t>；（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分）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0"/>
            <a:r>
              <a:rPr lang="zh-CN" altLang="en-US"/>
              <a:t>将</a:t>
            </a:r>
            <a:r>
              <a:rPr lang="en-US" altLang="zh-CN"/>
              <a:t>HTTP</a:t>
            </a:r>
            <a:r>
              <a:rPr lang="zh-CN" altLang="en-US"/>
              <a:t>服务器应用移植到</a:t>
            </a:r>
            <a:r>
              <a:rPr lang="en-US" altLang="zh-CN"/>
              <a:t>TCP Stack</a:t>
            </a:r>
            <a:r>
              <a:rPr lang="zh-CN" altLang="en-US"/>
              <a:t>协议栈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将</a:t>
            </a:r>
            <a:r>
              <a:rPr lang="en-US" altLang="zh-CN" dirty="0">
                <a:sym typeface="+mn-ea"/>
              </a:rPr>
              <a:t>Socket</a:t>
            </a:r>
            <a:r>
              <a:rPr lang="zh-CN" altLang="en-US" dirty="0">
                <a:sym typeface="+mn-ea"/>
              </a:rPr>
              <a:t>应用中的</a:t>
            </a:r>
            <a:r>
              <a:rPr lang="en-US" altLang="zh-CN" dirty="0">
                <a:sym typeface="+mn-ea"/>
              </a:rPr>
              <a:t>socket/bind/listen/…</a:t>
            </a:r>
            <a:r>
              <a:rPr lang="zh-CN" altLang="en-US" dirty="0">
                <a:sym typeface="+mn-ea"/>
              </a:rPr>
              <a:t>等函数替换成</a:t>
            </a:r>
            <a:r>
              <a:rPr lang="en-US" altLang="zh-CN" dirty="0" err="1">
                <a:sym typeface="+mn-ea"/>
              </a:rPr>
              <a:t>alloc_tcp_sock</a:t>
            </a:r>
            <a:r>
              <a:rPr lang="en-US" altLang="zh-CN" dirty="0">
                <a:sym typeface="+mn-ea"/>
              </a:rPr>
              <a:t>/ </a:t>
            </a:r>
            <a:r>
              <a:rPr lang="en-US" altLang="zh-CN" dirty="0" err="1">
                <a:sym typeface="+mn-ea"/>
              </a:rPr>
              <a:t>tcp_sock_bind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tcp_sock_listen</a:t>
            </a:r>
            <a:r>
              <a:rPr lang="en-US" altLang="zh-CN" dirty="0">
                <a:sym typeface="+mn-ea"/>
              </a:rPr>
              <a:t>/…</a:t>
            </a:r>
            <a:r>
              <a:rPr lang="zh-CN" altLang="en-US" dirty="0">
                <a:sym typeface="+mn-ea"/>
              </a:rPr>
              <a:t>等相应函数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/>
              <a:t>如果移植</a:t>
            </a:r>
            <a:r>
              <a:rPr lang="en-US" altLang="zh-CN"/>
              <a:t>18-http_server</a:t>
            </a:r>
            <a:r>
              <a:rPr lang="zh-CN" altLang="en-US"/>
              <a:t>，还需要加一个</a:t>
            </a:r>
            <a:r>
              <a:rPr lang="en-US" altLang="zh-CN"/>
              <a:t>tcp_sock -&gt; fd</a:t>
            </a:r>
            <a:r>
              <a:rPr lang="zh-CN" altLang="en-US"/>
              <a:t>的映射查询</a:t>
            </a:r>
            <a:endParaRPr lang="zh-CN" altLang="en-US"/>
          </a:p>
          <a:p>
            <a:pPr lvl="1"/>
            <a:r>
              <a:rPr lang="zh-CN" altLang="en-US"/>
              <a:t>先评估预计完成时间和难度，再选择哪种组合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根据所移植的</a:t>
            </a:r>
            <a:r>
              <a:rPr lang="en-US" altLang="zh-CN"/>
              <a:t>TCP Stack</a:t>
            </a:r>
            <a:r>
              <a:rPr lang="zh-CN" altLang="en-US"/>
              <a:t>是否支持丢包恢复，决定使用</a:t>
            </a:r>
            <a:r>
              <a:rPr lang="en-US"/>
              <a:t>tcp_topo.py</a:t>
            </a:r>
            <a:r>
              <a:rPr lang="zh-CN" altLang="en-US"/>
              <a:t>或</a:t>
            </a:r>
            <a:r>
              <a:rPr lang="en-US" altLang="zh-CN"/>
              <a:t>tcp_topo_loss.py</a:t>
            </a:r>
            <a:r>
              <a:rPr lang="zh-CN" altLang="en-US"/>
              <a:t>创建拓扑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在一个节点上运行</a:t>
            </a:r>
            <a:r>
              <a:rPr lang="en-US" altLang="zh-CN"/>
              <a:t>http_server</a:t>
            </a:r>
            <a:r>
              <a:rPr lang="zh-CN" altLang="en-US"/>
              <a:t>，另一节点上运行</a:t>
            </a:r>
            <a:r>
              <a:rPr lang="en-US" altLang="zh-CN"/>
              <a:t>wget</a:t>
            </a:r>
            <a:r>
              <a:rPr lang="zh-CN" altLang="en-US"/>
              <a:t>，分别获取</a:t>
            </a:r>
            <a:r>
              <a:rPr lang="en-US" altLang="zh-CN"/>
              <a:t>www</a:t>
            </a:r>
            <a:r>
              <a:rPr lang="zh-CN" altLang="en-US"/>
              <a:t>目录下的</a:t>
            </a:r>
            <a:r>
              <a:rPr lang="en-US" altLang="zh-CN"/>
              <a:t>5</a:t>
            </a:r>
            <a:r>
              <a:rPr lang="zh-CN" altLang="en-US"/>
              <a:t>个文件，然后用</a:t>
            </a:r>
            <a:r>
              <a:rPr lang="en-US" altLang="zh-CN"/>
              <a:t>md5sum</a:t>
            </a:r>
            <a:r>
              <a:rPr lang="zh-CN" altLang="en-US"/>
              <a:t>两两对比，确认是否能够正确传输</a:t>
            </a:r>
            <a:r>
              <a:rPr lang="zh-CN" altLang="en-US">
                <a:sym typeface="+mn-ea"/>
              </a:rPr>
              <a:t>文件</a:t>
            </a:r>
            <a:endParaRPr lang="zh-CN" altLang="en-US"/>
          </a:p>
          <a:p>
            <a:pPr lvl="1"/>
            <a:r>
              <a:rPr lang="en-US" altLang="zh-CN"/>
              <a:t>h1# ./http_server</a:t>
            </a:r>
            <a:endParaRPr lang="en-US" altLang="zh-CN"/>
          </a:p>
          <a:p>
            <a:pPr lvl="1"/>
            <a:r>
              <a:rPr lang="en-US" altLang="zh-CN"/>
              <a:t>h2# wget http://10.0.0.1/index.html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实验提交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只提交代码，不需要提交报告</a:t>
            </a:r>
            <a:endParaRPr lang="zh-CN" altLang="en-US"/>
          </a:p>
          <a:p>
            <a:pPr lvl="1"/>
            <a:r>
              <a:rPr lang="zh-CN" altLang="en-US" sz="2000"/>
              <a:t>打包文件包括：</a:t>
            </a:r>
            <a:r>
              <a:rPr lang="zh-CN" altLang="en-US">
                <a:sym typeface="+mn-ea"/>
              </a:rPr>
              <a:t>协议栈</a:t>
            </a:r>
            <a:r>
              <a:rPr lang="en-US" altLang="zh-CN">
                <a:sym typeface="+mn-ea"/>
              </a:rPr>
              <a:t>+</a:t>
            </a:r>
            <a:r>
              <a:rPr lang="zh-CN" altLang="en-US"/>
              <a:t>移植后的程序</a:t>
            </a:r>
            <a:endParaRPr lang="zh-CN" altLang="en-US"/>
          </a:p>
          <a:p>
            <a:pPr lvl="0"/>
            <a:r>
              <a:rPr lang="zh-CN" altLang="en-US"/>
              <a:t>提交时在文本框中注明：</a:t>
            </a:r>
            <a:endParaRPr lang="zh-CN" altLang="en-US"/>
          </a:p>
          <a:p>
            <a:pPr lvl="1"/>
            <a:r>
              <a:rPr lang="en-US" altLang="zh-CN"/>
              <a:t>“</a:t>
            </a:r>
            <a:r>
              <a:rPr lang="zh-CN" altLang="en-US"/>
              <a:t>选择组合（一、二、三、四）</a:t>
            </a:r>
            <a:r>
              <a:rPr lang="en-US" altLang="zh-CN"/>
              <a:t>”</a:t>
            </a:r>
            <a:endParaRPr lang="en-US" altLang="zh-CN"/>
          </a:p>
          <a:p>
            <a:pPr lvl="1"/>
            <a:r>
              <a:rPr lang="zh-CN" altLang="en-US"/>
              <a:t>如果是组合三或四，且使用了其他同学的协议栈，另注明</a:t>
            </a:r>
            <a:r>
              <a:rPr lang="en-US" altLang="zh-CN"/>
              <a:t>“</a:t>
            </a:r>
            <a:r>
              <a:rPr lang="zh-CN" altLang="en-US"/>
              <a:t>使用</a:t>
            </a:r>
            <a:r>
              <a:rPr lang="en-US" altLang="zh-CN"/>
              <a:t>xxx</a:t>
            </a:r>
            <a:r>
              <a:rPr lang="zh-CN" altLang="en-US"/>
              <a:t>同学的协议栈</a:t>
            </a:r>
            <a:r>
              <a:rPr lang="en-US" altLang="zh-CN"/>
              <a:t>”</a:t>
            </a:r>
            <a:endParaRPr lang="en-US" altLang="zh-CN"/>
          </a:p>
          <a:p>
            <a:pPr lvl="1"/>
            <a:r>
              <a:rPr lang="zh-CN" altLang="en-US"/>
              <a:t>为确保独立完成，只有在选择组合一或二时才可以</a:t>
            </a:r>
            <a:r>
              <a:rPr lang="en-US" altLang="zh-CN"/>
              <a:t>“</a:t>
            </a:r>
            <a:r>
              <a:rPr lang="zh-CN" altLang="en-US"/>
              <a:t>借出</a:t>
            </a:r>
            <a:r>
              <a:rPr lang="en-US" altLang="zh-CN"/>
              <a:t>”</a:t>
            </a:r>
            <a:r>
              <a:rPr lang="zh-CN" altLang="en-US"/>
              <a:t>协议栈，且最多只能被</a:t>
            </a:r>
            <a:r>
              <a:rPr lang="en-US" altLang="zh-CN"/>
              <a:t>“</a:t>
            </a:r>
            <a:r>
              <a:rPr lang="zh-CN" altLang="en-US"/>
              <a:t>借</a:t>
            </a:r>
            <a:r>
              <a:rPr lang="en-US" altLang="zh-CN"/>
              <a:t>”</a:t>
            </a:r>
            <a:r>
              <a:rPr lang="zh-CN" altLang="en-US"/>
              <a:t>一次</a:t>
            </a:r>
            <a:endParaRPr lang="en-US" altLang="zh-CN"/>
          </a:p>
          <a:p>
            <a:pPr lvl="0"/>
            <a:r>
              <a:rPr lang="zh-CN" altLang="en-US"/>
              <a:t>提交截止时间为</a:t>
            </a:r>
            <a:r>
              <a:rPr lang="en-US" altLang="zh-CN"/>
              <a:t>10:00</a:t>
            </a:r>
            <a:r>
              <a:rPr lang="zh-CN" altLang="en-US"/>
              <a:t>，判分时只区分是否通过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附件文件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/>
              <a:t>http.h</a:t>
            </a:r>
            <a:r>
              <a:rPr lang="en-US" altLang="zh-CN"/>
              <a:t>				</a:t>
            </a:r>
            <a:r>
              <a:rPr lang="en-US" altLang="zh-CN">
                <a:sym typeface="+mn-ea"/>
              </a:rPr>
              <a:t># </a:t>
            </a:r>
            <a:r>
              <a:rPr lang="zh-CN" altLang="en-US">
                <a:sym typeface="+mn-ea"/>
              </a:rPr>
              <a:t>待移植程序</a:t>
            </a:r>
            <a:endParaRPr lang="zh-CN" altLang="en-US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/>
              <a:t>http_server.c</a:t>
            </a:r>
            <a:endParaRPr lang="zh-CN" altLang="en-US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/>
              <a:t>http_utils.c</a:t>
            </a:r>
            <a:endParaRPr lang="zh-CN" altLang="en-US"/>
          </a:p>
          <a:p>
            <a:pPr>
              <a:lnSpc>
                <a:spcPct val="130000"/>
              </a:lnSpc>
              <a:spcAft>
                <a:spcPts val="0"/>
              </a:spcAft>
            </a:pPr>
            <a:endParaRPr lang="zh-CN" altLang="en-US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/>
              <a:t>Makefile</a:t>
            </a:r>
            <a:endParaRPr lang="zh-CN" altLang="en-US"/>
          </a:p>
          <a:p>
            <a:pPr>
              <a:lnSpc>
                <a:spcPct val="130000"/>
              </a:lnSpc>
              <a:spcAft>
                <a:spcPts val="0"/>
              </a:spcAft>
            </a:pPr>
            <a:endParaRPr lang="zh-CN" altLang="en-US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/>
              <a:t>tcp_topo_loss.py</a:t>
            </a:r>
            <a:r>
              <a:rPr lang="en-US" altLang="zh-CN"/>
              <a:t>			</a:t>
            </a:r>
            <a:r>
              <a:rPr lang="en-US" altLang="zh-CN">
                <a:sym typeface="+mn-ea"/>
              </a:rPr>
              <a:t># </a:t>
            </a:r>
            <a:r>
              <a:rPr lang="zh-CN" altLang="en-US">
                <a:sym typeface="+mn-ea"/>
              </a:rPr>
              <a:t>拓扑脚本</a:t>
            </a:r>
            <a:endParaRPr lang="zh-CN" altLang="en-US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/>
              <a:t>tcp_topo.py</a:t>
            </a:r>
            <a:endParaRPr lang="zh-CN" altLang="en-US"/>
          </a:p>
          <a:p>
            <a:pPr>
              <a:lnSpc>
                <a:spcPct val="130000"/>
              </a:lnSpc>
              <a:spcAft>
                <a:spcPts val="0"/>
              </a:spcAft>
            </a:pPr>
            <a:endParaRPr lang="zh-CN" altLang="en-US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/>
              <a:t>www</a:t>
            </a:r>
            <a:r>
              <a:rPr lang="en-US" altLang="zh-CN"/>
              <a:t>				</a:t>
            </a:r>
            <a:r>
              <a:rPr lang="en-US" altLang="zh-CN">
                <a:sym typeface="+mn-ea"/>
              </a:rPr>
              <a:t># </a:t>
            </a:r>
            <a:r>
              <a:rPr lang="zh-CN" altLang="en-US">
                <a:sym typeface="+mn-ea"/>
              </a:rPr>
              <a:t>待传输文件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861</Words>
  <Application>WPS 演示</Application>
  <PresentationFormat>全屏显示(4:3)</PresentationFormat>
  <Paragraphs>58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Arial Black</vt:lpstr>
      <vt:lpstr>Times New Roman</vt:lpstr>
      <vt:lpstr>黑体</vt:lpstr>
      <vt:lpstr>Wingdings 2</vt:lpstr>
      <vt:lpstr>Calibri</vt:lpstr>
      <vt:lpstr>微软雅黑</vt:lpstr>
      <vt:lpstr>Arial Unicode MS</vt:lpstr>
      <vt:lpstr>Pixel</vt:lpstr>
      <vt:lpstr>自定义设计方案</vt:lpstr>
      <vt:lpstr>Socket应用移植实验</vt:lpstr>
      <vt:lpstr>实验内容</vt:lpstr>
      <vt:lpstr>测试内容</vt:lpstr>
      <vt:lpstr>提交</vt:lpstr>
      <vt:lpstr>附件文件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3165</cp:revision>
  <dcterms:created xsi:type="dcterms:W3CDTF">2017-02-15T05:09:00Z</dcterms:created>
  <dcterms:modified xsi:type="dcterms:W3CDTF">2021-07-07T23:41:59Z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92A77C9FAF8B4D96AA02296874CA428C</vt:lpwstr>
  </property>
  <property fmtid="{D5CDD505-2E9C-101B-9397-08002B2CF9AE}" pid="3" name="KSOProductBuildVer">
    <vt:lpwstr>2052-11.1.0.10578</vt:lpwstr>
  </property>
</Properties>
</file>