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8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1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30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2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2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7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8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F64A-B9EF-4588-8EB5-B7CE1225D301}" type="datetimeFigureOut">
              <a:rPr kumimoji="1" lang="ja-JP" altLang="en-US" smtClean="0"/>
              <a:t>2016/7/18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4DB2-879C-4799-90B2-EA34BB287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9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8" y="1268976"/>
            <a:ext cx="5040056" cy="504005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791958" y="1268976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21965" y="1268976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2051972" y="1268976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681979" y="1268976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791958" y="1898983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421965" y="1898983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2051972" y="1898983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2681979" y="1898983"/>
            <a:ext cx="270003" cy="2700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32014" y="1988984"/>
            <a:ext cx="3060034" cy="32400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・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1</a:t>
            </a:r>
            <a:r>
              <a:rPr kumimoji="1" lang="ja-JP" altLang="en-US" sz="1200" dirty="0">
                <a:ea typeface="ＭＳ ゴシック" panose="020B0609070205080204" pitchFamily="49" charset="-128"/>
              </a:rPr>
              <a:t>～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4</a:t>
            </a: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　　歩行アニメーション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・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5</a:t>
            </a: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　　ジャンプ中かつ上昇中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・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6</a:t>
            </a: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　　ジャンプ中かつ最高速度未満で下降中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・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7</a:t>
            </a: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　　ジャンプ中かつ最高速度で下降中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・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8</a:t>
            </a: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　　黒焦げ（行動不能）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つまりジャンプすると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5</a:t>
            </a:r>
            <a:r>
              <a:rPr kumimoji="1" lang="ja-JP" altLang="en-US" sz="1200" dirty="0">
                <a:ea typeface="ＭＳ ゴシック" panose="020B0609070205080204" pitchFamily="49" charset="-128"/>
              </a:rPr>
              <a:t>→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6</a:t>
            </a:r>
            <a:r>
              <a:rPr kumimoji="1" lang="ja-JP" altLang="en-US" sz="1200" dirty="0">
                <a:ea typeface="ＭＳ ゴシック" panose="020B0609070205080204" pitchFamily="49" charset="-128"/>
              </a:rPr>
              <a:t>→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7</a:t>
            </a:r>
            <a:r>
              <a:rPr kumimoji="1" lang="ja-JP" altLang="en-US" sz="1200" dirty="0">
                <a:ea typeface="ＭＳ ゴシック" panose="020B0609070205080204" pitchFamily="49" charset="-128"/>
              </a:rPr>
              <a:t>の順番で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アニメーションします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絵は</a:t>
            </a:r>
            <a:r>
              <a:rPr kumimoji="1" lang="en-US" altLang="ja-JP" sz="1200" dirty="0">
                <a:ea typeface="ＭＳ ゴシック" panose="020B0609070205080204" pitchFamily="49" charset="-128"/>
              </a:rPr>
              <a:t>32x32</a:t>
            </a:r>
            <a:r>
              <a:rPr kumimoji="1" lang="ja-JP" altLang="en-US" sz="1200" dirty="0">
                <a:ea typeface="ＭＳ ゴシック" panose="020B0609070205080204" pitchFamily="49" charset="-128"/>
              </a:rPr>
              <a:t>ドットに収まる範囲でなるべく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r>
              <a:rPr kumimoji="1" lang="ja-JP" altLang="en-US" sz="1200" dirty="0">
                <a:ea typeface="ＭＳ ゴシック" panose="020B0609070205080204" pitchFamily="49" charset="-128"/>
              </a:rPr>
              <a:t>大きく描いて下さい＞＜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</p:txBody>
      </p:sp>
      <p:sp>
        <p:nvSpPr>
          <p:cNvPr id="15" name="右中かっこ 14"/>
          <p:cNvSpPr/>
          <p:nvPr/>
        </p:nvSpPr>
        <p:spPr>
          <a:xfrm rot="16200000">
            <a:off x="1916973" y="-126040"/>
            <a:ext cx="270002" cy="2340027"/>
          </a:xfrm>
          <a:prstGeom prst="rightBrace">
            <a:avLst>
              <a:gd name="adj1" fmla="val 1318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/>
          <p:cNvSpPr/>
          <p:nvPr/>
        </p:nvSpPr>
        <p:spPr>
          <a:xfrm rot="16200000">
            <a:off x="4437000" y="-126040"/>
            <a:ext cx="270002" cy="2340027"/>
          </a:xfrm>
          <a:prstGeom prst="rightBrace">
            <a:avLst>
              <a:gd name="adj1" fmla="val 1318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91969" y="548968"/>
            <a:ext cx="720008" cy="3600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200" dirty="0">
                <a:ea typeface="ＭＳ ゴシック" panose="020B0609070205080204" pitchFamily="49" charset="-128"/>
              </a:rPr>
              <a:t>左向き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1996" y="548968"/>
            <a:ext cx="720008" cy="3600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200" dirty="0">
                <a:ea typeface="ＭＳ ゴシック" panose="020B0609070205080204" pitchFamily="49" charset="-128"/>
              </a:rPr>
              <a:t>右向き</a:t>
            </a:r>
          </a:p>
        </p:txBody>
      </p:sp>
      <p:sp>
        <p:nvSpPr>
          <p:cNvPr id="19" name="右中かっこ 18"/>
          <p:cNvSpPr/>
          <p:nvPr/>
        </p:nvSpPr>
        <p:spPr>
          <a:xfrm rot="10800000">
            <a:off x="521954" y="1358977"/>
            <a:ext cx="180001" cy="1080012"/>
          </a:xfrm>
          <a:prstGeom prst="rightBrace">
            <a:avLst>
              <a:gd name="adj1" fmla="val 1318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中かっこ 19"/>
          <p:cNvSpPr/>
          <p:nvPr/>
        </p:nvSpPr>
        <p:spPr>
          <a:xfrm rot="10800000">
            <a:off x="521955" y="2618991"/>
            <a:ext cx="180001" cy="1080012"/>
          </a:xfrm>
          <a:prstGeom prst="rightBrace">
            <a:avLst>
              <a:gd name="adj1" fmla="val 1318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/>
          <p:cNvSpPr/>
          <p:nvPr/>
        </p:nvSpPr>
        <p:spPr>
          <a:xfrm rot="10800000">
            <a:off x="521955" y="3879005"/>
            <a:ext cx="180001" cy="1080012"/>
          </a:xfrm>
          <a:prstGeom prst="rightBrace">
            <a:avLst>
              <a:gd name="adj1" fmla="val 1318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/>
          <p:cNvSpPr/>
          <p:nvPr/>
        </p:nvSpPr>
        <p:spPr>
          <a:xfrm rot="10800000">
            <a:off x="521956" y="5139019"/>
            <a:ext cx="180001" cy="1080012"/>
          </a:xfrm>
          <a:prstGeom prst="rightBrace">
            <a:avLst>
              <a:gd name="adj1" fmla="val 1318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1951" y="1358977"/>
            <a:ext cx="360004" cy="108001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プ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レ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ja-JP" sz="1200" dirty="0">
                <a:ea typeface="ＭＳ ゴシック" panose="020B0609070205080204" pitchFamily="49" charset="-128"/>
              </a:rPr>
              <a:t>1</a:t>
            </a:r>
            <a:endParaRPr kumimoji="1" lang="ja-JP" altLang="en-US" sz="1200" dirty="0"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1951" y="2618991"/>
            <a:ext cx="360004" cy="108001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プ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レ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ja-JP" sz="1200" dirty="0">
                <a:ea typeface="ＭＳ ゴシック" panose="020B0609070205080204" pitchFamily="49" charset="-128"/>
              </a:rPr>
              <a:t>2</a:t>
            </a:r>
            <a:endParaRPr kumimoji="1" lang="ja-JP" altLang="en-US" sz="1200" dirty="0"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51" y="3879005"/>
            <a:ext cx="360004" cy="108001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プ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レ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ja-JP" sz="1200" dirty="0">
                <a:ea typeface="ＭＳ ゴシック" panose="020B0609070205080204" pitchFamily="49" charset="-128"/>
              </a:rPr>
              <a:t>3</a:t>
            </a:r>
            <a:endParaRPr kumimoji="1" lang="ja-JP" altLang="en-US" sz="1200" dirty="0">
              <a:ea typeface="ＭＳ ゴシック" panose="020B0609070205080204" pitchFamily="49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1951" y="5139019"/>
            <a:ext cx="360004" cy="108001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プ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レ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ja-JP" altLang="en-US" sz="1200" dirty="0">
                <a:ea typeface="ＭＳ ゴシック" panose="020B0609070205080204" pitchFamily="49" charset="-128"/>
              </a:rPr>
              <a:t>ヤ</a:t>
            </a:r>
            <a:endParaRPr kumimoji="1" lang="en-US" altLang="ja-JP" sz="1200" dirty="0">
              <a:ea typeface="ＭＳ ゴシック" panose="020B0609070205080204" pitchFamily="49" charset="-128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ja-JP" sz="1200" dirty="0">
                <a:ea typeface="ＭＳ ゴシック" panose="020B0609070205080204" pitchFamily="49" charset="-128"/>
              </a:rPr>
              <a:t>4</a:t>
            </a:r>
            <a:endParaRPr kumimoji="1" lang="ja-JP" altLang="en-US" sz="1200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9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35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Sinshu</dc:creator>
  <cp:lastModifiedBy>Sinshu</cp:lastModifiedBy>
  <cp:revision>3</cp:revision>
  <dcterms:created xsi:type="dcterms:W3CDTF">2016-07-18T10:29:20Z</dcterms:created>
  <dcterms:modified xsi:type="dcterms:W3CDTF">2016-07-18T10:48:08Z</dcterms:modified>
</cp:coreProperties>
</file>